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1" r:id="rId4"/>
    <p:sldId id="257" r:id="rId5"/>
    <p:sldId id="258" r:id="rId6"/>
    <p:sldId id="259" r:id="rId7"/>
    <p:sldId id="260" r:id="rId8"/>
    <p:sldId id="298" r:id="rId9"/>
    <p:sldId id="307" r:id="rId10"/>
    <p:sldId id="308" r:id="rId11"/>
    <p:sldId id="309" r:id="rId12"/>
    <p:sldId id="312" r:id="rId13"/>
    <p:sldId id="311" r:id="rId14"/>
    <p:sldId id="310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7" r:id="rId27"/>
    <p:sldId id="333" r:id="rId28"/>
    <p:sldId id="288" r:id="rId29"/>
    <p:sldId id="324" r:id="rId30"/>
    <p:sldId id="328" r:id="rId31"/>
    <p:sldId id="329" r:id="rId32"/>
    <p:sldId id="330" r:id="rId33"/>
    <p:sldId id="331" r:id="rId34"/>
    <p:sldId id="359" r:id="rId35"/>
    <p:sldId id="325" r:id="rId36"/>
    <p:sldId id="334" r:id="rId37"/>
    <p:sldId id="360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52" autoAdjust="0"/>
    <p:restoredTop sz="96196" autoAdjust="0"/>
  </p:normalViewPr>
  <p:slideViewPr>
    <p:cSldViewPr snapToGrid="0" showGuides="1">
      <p:cViewPr varScale="1">
        <p:scale>
          <a:sx n="109" d="100"/>
          <a:sy n="109" d="100"/>
        </p:scale>
        <p:origin x="1794" y="10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84846707671276E-2"/>
          <c:y val="9.7345064911807597E-2"/>
          <c:w val="0.95017082959476873"/>
          <c:h val="0.8053098701763847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680C3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B243-4270-A461-75F8B085166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B243-4270-A461-75F8B085166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B243-4270-A461-75F8B0851661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</c:v>
                </c:pt>
                <c:pt idx="1">
                  <c:v>65</c:v>
                </c:pt>
                <c:pt idx="2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43-4270-A461-75F8B0851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"/>
        <c:overlap val="100"/>
        <c:axId val="913355520"/>
        <c:axId val="918425600"/>
      </c:barChart>
      <c:catAx>
        <c:axId val="91335552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918425600"/>
        <c:crosses val="autoZero"/>
        <c:auto val="1"/>
        <c:lblAlgn val="ctr"/>
        <c:lblOffset val="100"/>
        <c:noMultiLvlLbl val="0"/>
      </c:catAx>
      <c:valAx>
        <c:axId val="918425600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913355520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2AA7-4922-97B7-130827C6657D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AA7-4922-97B7-130827C6657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A7-4922-97B7-130827C66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2FE-4364-8CDE-1C16DFC0AB6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2FE-4364-8CDE-1C16DFC0AB61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FE-4364-8CDE-1C16DFC0A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07C-48C0-9C04-D5C8C7AAE18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07C-48C0-9C04-D5C8C7AAE18B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7C-48C0-9C04-D5C8C7AAE1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911-4D72-8571-978F721760AF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911-4D72-8571-978F721760AF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11-4D72-8571-978F721760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92229B2-6268-4EC0-A8DA-5DF723C2C962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3551914" y="879140"/>
            <a:ext cx="5088662" cy="5099611"/>
          </a:xfrm>
          <a:custGeom>
            <a:avLst/>
            <a:gdLst>
              <a:gd name="connsiteX0" fmla="*/ 557910 w 5088662"/>
              <a:gd name="connsiteY0" fmla="*/ 3631601 h 5099611"/>
              <a:gd name="connsiteX1" fmla="*/ 3028649 w 5088662"/>
              <a:gd name="connsiteY1" fmla="*/ 3631601 h 5099611"/>
              <a:gd name="connsiteX2" fmla="*/ 3024027 w 5088662"/>
              <a:gd name="connsiteY2" fmla="*/ 3644308 h 5099611"/>
              <a:gd name="connsiteX3" fmla="*/ 2362738 w 5088662"/>
              <a:gd name="connsiteY3" fmla="*/ 4791313 h 5099611"/>
              <a:gd name="connsiteX4" fmla="*/ 2338483 w 5088662"/>
              <a:gd name="connsiteY4" fmla="*/ 4802864 h 5099611"/>
              <a:gd name="connsiteX5" fmla="*/ 1607310 w 5088662"/>
              <a:gd name="connsiteY5" fmla="*/ 4608809 h 5099611"/>
              <a:gd name="connsiteX6" fmla="*/ 568882 w 5088662"/>
              <a:gd name="connsiteY6" fmla="*/ 3651817 h 5099611"/>
              <a:gd name="connsiteX7" fmla="*/ 557910 w 5088662"/>
              <a:gd name="connsiteY7" fmla="*/ 3631601 h 5099611"/>
              <a:gd name="connsiteX8" fmla="*/ 3723435 w 5088662"/>
              <a:gd name="connsiteY8" fmla="*/ 2669411 h 5099611"/>
              <a:gd name="connsiteX9" fmla="*/ 3734410 w 5088662"/>
              <a:gd name="connsiteY9" fmla="*/ 2687316 h 5099611"/>
              <a:gd name="connsiteX10" fmla="*/ 4391655 w 5088662"/>
              <a:gd name="connsiteY10" fmla="*/ 3825081 h 5099611"/>
              <a:gd name="connsiteX11" fmla="*/ 4391079 w 5088662"/>
              <a:gd name="connsiteY11" fmla="*/ 3856845 h 5099611"/>
              <a:gd name="connsiteX12" fmla="*/ 3253313 w 5088662"/>
              <a:gd name="connsiteY12" fmla="*/ 4698908 h 5099611"/>
              <a:gd name="connsiteX13" fmla="*/ 2529071 w 5088662"/>
              <a:gd name="connsiteY13" fmla="*/ 4812683 h 5099611"/>
              <a:gd name="connsiteX14" fmla="*/ 2486332 w 5088662"/>
              <a:gd name="connsiteY14" fmla="*/ 4812107 h 5099611"/>
              <a:gd name="connsiteX15" fmla="*/ 3723435 w 5088662"/>
              <a:gd name="connsiteY15" fmla="*/ 2669411 h 5099611"/>
              <a:gd name="connsiteX16" fmla="*/ 4570691 w 5088662"/>
              <a:gd name="connsiteY16" fmla="*/ 1586517 h 5099611"/>
              <a:gd name="connsiteX17" fmla="*/ 4598989 w 5088662"/>
              <a:gd name="connsiteY17" fmla="*/ 1604422 h 5099611"/>
              <a:gd name="connsiteX18" fmla="*/ 4797666 w 5088662"/>
              <a:gd name="connsiteY18" fmla="*/ 2367359 h 5099611"/>
              <a:gd name="connsiteX19" fmla="*/ 4485214 w 5088662"/>
              <a:gd name="connsiteY19" fmla="*/ 3710729 h 5099611"/>
              <a:gd name="connsiteX20" fmla="*/ 4477129 w 5088662"/>
              <a:gd name="connsiteY20" fmla="*/ 3724589 h 5099611"/>
              <a:gd name="connsiteX21" fmla="*/ 4472507 w 5088662"/>
              <a:gd name="connsiteY21" fmla="*/ 3727476 h 5099611"/>
              <a:gd name="connsiteX22" fmla="*/ 3236562 w 5088662"/>
              <a:gd name="connsiteY22" fmla="*/ 1588249 h 5099611"/>
              <a:gd name="connsiteX23" fmla="*/ 3257930 w 5088662"/>
              <a:gd name="connsiteY23" fmla="*/ 1587093 h 5099611"/>
              <a:gd name="connsiteX24" fmla="*/ 4570691 w 5088662"/>
              <a:gd name="connsiteY24" fmla="*/ 1586517 h 5099611"/>
              <a:gd name="connsiteX25" fmla="*/ 614508 w 5088662"/>
              <a:gd name="connsiteY25" fmla="*/ 1370514 h 5099611"/>
              <a:gd name="connsiteX26" fmla="*/ 1851608 w 5088662"/>
              <a:gd name="connsiteY26" fmla="*/ 3513210 h 5099611"/>
              <a:gd name="connsiteX27" fmla="*/ 1825618 w 5088662"/>
              <a:gd name="connsiteY27" fmla="*/ 3513210 h 5099611"/>
              <a:gd name="connsiteX28" fmla="*/ 519213 w 5088662"/>
              <a:gd name="connsiteY28" fmla="*/ 3513786 h 5099611"/>
              <a:gd name="connsiteX29" fmla="*/ 486870 w 5088662"/>
              <a:gd name="connsiteY29" fmla="*/ 3492418 h 5099611"/>
              <a:gd name="connsiteX30" fmla="*/ 289925 w 5088662"/>
              <a:gd name="connsiteY30" fmla="*/ 2731791 h 5099611"/>
              <a:gd name="connsiteX31" fmla="*/ 602377 w 5088662"/>
              <a:gd name="connsiteY31" fmla="*/ 1388995 h 5099611"/>
              <a:gd name="connsiteX32" fmla="*/ 614508 w 5088662"/>
              <a:gd name="connsiteY32" fmla="*/ 1370514 h 5099611"/>
              <a:gd name="connsiteX33" fmla="*/ 2753159 w 5088662"/>
              <a:gd name="connsiteY33" fmla="*/ 297437 h 5099611"/>
              <a:gd name="connsiteX34" fmla="*/ 3803136 w 5088662"/>
              <a:gd name="connsiteY34" fmla="*/ 671109 h 5099611"/>
              <a:gd name="connsiteX35" fmla="*/ 4518716 w 5088662"/>
              <a:gd name="connsiteY35" fmla="*/ 1447329 h 5099611"/>
              <a:gd name="connsiteX36" fmla="*/ 4529688 w 5088662"/>
              <a:gd name="connsiteY36" fmla="*/ 1468120 h 5099611"/>
              <a:gd name="connsiteX37" fmla="*/ 2057215 w 5088662"/>
              <a:gd name="connsiteY37" fmla="*/ 1468120 h 5099611"/>
              <a:gd name="connsiteX38" fmla="*/ 2066456 w 5088662"/>
              <a:gd name="connsiteY38" fmla="*/ 1450216 h 5099611"/>
              <a:gd name="connsiteX39" fmla="*/ 2721972 w 5088662"/>
              <a:gd name="connsiteY39" fmla="*/ 314187 h 5099611"/>
              <a:gd name="connsiteX40" fmla="*/ 2753159 w 5088662"/>
              <a:gd name="connsiteY40" fmla="*/ 297437 h 5099611"/>
              <a:gd name="connsiteX41" fmla="*/ 2570655 w 5088662"/>
              <a:gd name="connsiteY41" fmla="*/ 288193 h 5099611"/>
              <a:gd name="connsiteX42" fmla="*/ 2601264 w 5088662"/>
              <a:gd name="connsiteY42" fmla="*/ 288193 h 5099611"/>
              <a:gd name="connsiteX43" fmla="*/ 1364161 w 5088662"/>
              <a:gd name="connsiteY43" fmla="*/ 2431468 h 5099611"/>
              <a:gd name="connsiteX44" fmla="*/ 1353189 w 5088662"/>
              <a:gd name="connsiteY44" fmla="*/ 2414140 h 5099611"/>
              <a:gd name="connsiteX45" fmla="*/ 695941 w 5088662"/>
              <a:gd name="connsiteY45" fmla="*/ 1276374 h 5099611"/>
              <a:gd name="connsiteX46" fmla="*/ 697673 w 5088662"/>
              <a:gd name="connsiteY46" fmla="*/ 1242879 h 5099611"/>
              <a:gd name="connsiteX47" fmla="*/ 2131141 w 5088662"/>
              <a:gd name="connsiteY47" fmla="*/ 326313 h 5099611"/>
              <a:gd name="connsiteX48" fmla="*/ 2570655 w 5088662"/>
              <a:gd name="connsiteY48" fmla="*/ 288193 h 5099611"/>
              <a:gd name="connsiteX49" fmla="*/ 2558524 w 5088662"/>
              <a:gd name="connsiteY49" fmla="*/ 183083 h 5099611"/>
              <a:gd name="connsiteX50" fmla="*/ 170953 w 5088662"/>
              <a:gd name="connsiteY50" fmla="*/ 2549284 h 5099611"/>
              <a:gd name="connsiteX51" fmla="*/ 2543509 w 5088662"/>
              <a:gd name="connsiteY51" fmla="*/ 4916642 h 5099611"/>
              <a:gd name="connsiteX52" fmla="*/ 4917219 w 5088662"/>
              <a:gd name="connsiteY52" fmla="*/ 2552172 h 5099611"/>
              <a:gd name="connsiteX53" fmla="*/ 2558524 w 5088662"/>
              <a:gd name="connsiteY53" fmla="*/ 183083 h 5099611"/>
              <a:gd name="connsiteX54" fmla="*/ 2641691 w 5088662"/>
              <a:gd name="connsiteY54" fmla="*/ 0 h 5099611"/>
              <a:gd name="connsiteX55" fmla="*/ 2732943 w 5088662"/>
              <a:gd name="connsiteY55" fmla="*/ 6929 h 5099611"/>
              <a:gd name="connsiteX56" fmla="*/ 4065917 w 5088662"/>
              <a:gd name="connsiteY56" fmla="*/ 506507 h 5099611"/>
              <a:gd name="connsiteX57" fmla="*/ 4984213 w 5088662"/>
              <a:gd name="connsiteY57" fmla="*/ 1826775 h 5099611"/>
              <a:gd name="connsiteX58" fmla="*/ 5077775 w 5088662"/>
              <a:gd name="connsiteY58" fmla="*/ 2780304 h 5099611"/>
              <a:gd name="connsiteX59" fmla="*/ 4590329 w 5088662"/>
              <a:gd name="connsiteY59" fmla="*/ 4064764 h 5099611"/>
              <a:gd name="connsiteX60" fmla="*/ 3558255 w 5088662"/>
              <a:gd name="connsiteY60" fmla="*/ 4888921 h 5099611"/>
              <a:gd name="connsiteX61" fmla="*/ 2885993 w 5088662"/>
              <a:gd name="connsiteY61" fmla="*/ 5076623 h 5099611"/>
              <a:gd name="connsiteX62" fmla="*/ 2179654 w 5088662"/>
              <a:gd name="connsiteY62" fmla="*/ 5073159 h 5099611"/>
              <a:gd name="connsiteX63" fmla="*/ 139765 w 5088662"/>
              <a:gd name="connsiteY63" fmla="*/ 3384417 h 5099611"/>
              <a:gd name="connsiteX64" fmla="*/ 2887 w 5088662"/>
              <a:gd name="connsiteY64" fmla="*/ 2667105 h 5099611"/>
              <a:gd name="connsiteX65" fmla="*/ 0 w 5088662"/>
              <a:gd name="connsiteY65" fmla="*/ 2645734 h 5099611"/>
              <a:gd name="connsiteX66" fmla="*/ 0 w 5088662"/>
              <a:gd name="connsiteY66" fmla="*/ 2454566 h 5099611"/>
              <a:gd name="connsiteX67" fmla="*/ 2887 w 5088662"/>
              <a:gd name="connsiteY67" fmla="*/ 2433198 h 5099611"/>
              <a:gd name="connsiteX68" fmla="*/ 78545 w 5088662"/>
              <a:gd name="connsiteY68" fmla="*/ 1920338 h 5099611"/>
              <a:gd name="connsiteX69" fmla="*/ 974318 w 5088662"/>
              <a:gd name="connsiteY69" fmla="*/ 544624 h 5099611"/>
              <a:gd name="connsiteX70" fmla="*/ 2355805 w 5088662"/>
              <a:gd name="connsiteY70" fmla="*/ 7508 h 5099611"/>
              <a:gd name="connsiteX71" fmla="*/ 2447060 w 5088662"/>
              <a:gd name="connsiteY71" fmla="*/ 576 h 5099611"/>
              <a:gd name="connsiteX72" fmla="*/ 2641691 w 5088662"/>
              <a:gd name="connsiteY72" fmla="*/ 0 h 509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088662" h="5099611">
                <a:moveTo>
                  <a:pt x="557910" y="3631601"/>
                </a:moveTo>
                <a:cubicBezTo>
                  <a:pt x="1382643" y="3631601"/>
                  <a:pt x="2204492" y="3631601"/>
                  <a:pt x="3028649" y="3631601"/>
                </a:cubicBezTo>
                <a:cubicBezTo>
                  <a:pt x="3026914" y="3636223"/>
                  <a:pt x="3026338" y="3640842"/>
                  <a:pt x="3024027" y="3644308"/>
                </a:cubicBezTo>
                <a:cubicBezTo>
                  <a:pt x="2803406" y="4026641"/>
                  <a:pt x="2582782" y="4408977"/>
                  <a:pt x="2362738" y="4791313"/>
                </a:cubicBezTo>
                <a:cubicBezTo>
                  <a:pt x="2356385" y="4801708"/>
                  <a:pt x="2350031" y="4803440"/>
                  <a:pt x="2338483" y="4802864"/>
                </a:cubicBezTo>
                <a:cubicBezTo>
                  <a:pt x="2083784" y="4779761"/>
                  <a:pt x="1839482" y="4716231"/>
                  <a:pt x="1607310" y="4608809"/>
                </a:cubicBezTo>
                <a:cubicBezTo>
                  <a:pt x="1158556" y="4401468"/>
                  <a:pt x="813185" y="4082086"/>
                  <a:pt x="568882" y="3651817"/>
                </a:cubicBezTo>
                <a:cubicBezTo>
                  <a:pt x="565419" y="3646040"/>
                  <a:pt x="562532" y="3640265"/>
                  <a:pt x="557910" y="3631601"/>
                </a:cubicBezTo>
                <a:close/>
                <a:moveTo>
                  <a:pt x="3723435" y="2669411"/>
                </a:moveTo>
                <a:cubicBezTo>
                  <a:pt x="3728057" y="2676341"/>
                  <a:pt x="3731520" y="2681539"/>
                  <a:pt x="3734410" y="2687316"/>
                </a:cubicBezTo>
                <a:cubicBezTo>
                  <a:pt x="3953299" y="3066762"/>
                  <a:pt x="4172189" y="3445632"/>
                  <a:pt x="4391655" y="3825081"/>
                </a:cubicBezTo>
                <a:cubicBezTo>
                  <a:pt x="4398587" y="3836630"/>
                  <a:pt x="4399743" y="3844718"/>
                  <a:pt x="4391079" y="3856845"/>
                </a:cubicBezTo>
                <a:cubicBezTo>
                  <a:pt x="4101729" y="4258818"/>
                  <a:pt x="3723435" y="4540659"/>
                  <a:pt x="3253313" y="4698908"/>
                </a:cubicBezTo>
                <a:cubicBezTo>
                  <a:pt x="3018253" y="4778032"/>
                  <a:pt x="2776261" y="4813839"/>
                  <a:pt x="2529071" y="4812683"/>
                </a:cubicBezTo>
                <a:cubicBezTo>
                  <a:pt x="2516364" y="4812107"/>
                  <a:pt x="2503658" y="4812107"/>
                  <a:pt x="2486332" y="4812107"/>
                </a:cubicBezTo>
                <a:cubicBezTo>
                  <a:pt x="2900432" y="4095371"/>
                  <a:pt x="3311066" y="3383257"/>
                  <a:pt x="3723435" y="2669411"/>
                </a:cubicBezTo>
                <a:close/>
                <a:moveTo>
                  <a:pt x="4570691" y="1586517"/>
                </a:moveTo>
                <a:cubicBezTo>
                  <a:pt x="4585130" y="1586517"/>
                  <a:pt x="4592639" y="1590560"/>
                  <a:pt x="4598989" y="1604422"/>
                </a:cubicBezTo>
                <a:cubicBezTo>
                  <a:pt x="4709880" y="1846990"/>
                  <a:pt x="4777450" y="2101109"/>
                  <a:pt x="4797666" y="2367359"/>
                </a:cubicBezTo>
                <a:cubicBezTo>
                  <a:pt x="4834627" y="2847876"/>
                  <a:pt x="4730093" y="3295474"/>
                  <a:pt x="4485214" y="3710729"/>
                </a:cubicBezTo>
                <a:cubicBezTo>
                  <a:pt x="4482327" y="3715348"/>
                  <a:pt x="4480016" y="3719970"/>
                  <a:pt x="4477129" y="3724589"/>
                </a:cubicBezTo>
                <a:cubicBezTo>
                  <a:pt x="4476550" y="3725168"/>
                  <a:pt x="4475397" y="3725744"/>
                  <a:pt x="4472507" y="3727476"/>
                </a:cubicBezTo>
                <a:cubicBezTo>
                  <a:pt x="4060719" y="3014786"/>
                  <a:pt x="3649506" y="2303249"/>
                  <a:pt x="3236562" y="1588249"/>
                </a:cubicBezTo>
                <a:cubicBezTo>
                  <a:pt x="3245803" y="1587673"/>
                  <a:pt x="3252156" y="1587093"/>
                  <a:pt x="3257930" y="1587093"/>
                </a:cubicBezTo>
                <a:cubicBezTo>
                  <a:pt x="3695711" y="1587093"/>
                  <a:pt x="4132910" y="1587093"/>
                  <a:pt x="4570691" y="1586517"/>
                </a:cubicBezTo>
                <a:close/>
                <a:moveTo>
                  <a:pt x="614508" y="1370514"/>
                </a:moveTo>
                <a:cubicBezTo>
                  <a:pt x="1026875" y="2084939"/>
                  <a:pt x="1438085" y="2797053"/>
                  <a:pt x="1851608" y="3513210"/>
                </a:cubicBezTo>
                <a:cubicBezTo>
                  <a:pt x="1840057" y="3513210"/>
                  <a:pt x="1832548" y="3513210"/>
                  <a:pt x="1825618" y="3513210"/>
                </a:cubicBezTo>
                <a:cubicBezTo>
                  <a:pt x="1390151" y="3513210"/>
                  <a:pt x="954681" y="3513210"/>
                  <a:pt x="519213" y="3513786"/>
                </a:cubicBezTo>
                <a:cubicBezTo>
                  <a:pt x="501885" y="3513786"/>
                  <a:pt x="493800" y="3508012"/>
                  <a:pt x="486870" y="3492418"/>
                </a:cubicBezTo>
                <a:cubicBezTo>
                  <a:pt x="377135" y="3250426"/>
                  <a:pt x="309565" y="2996883"/>
                  <a:pt x="289925" y="2731791"/>
                </a:cubicBezTo>
                <a:cubicBezTo>
                  <a:pt x="253543" y="2251270"/>
                  <a:pt x="357498" y="1803674"/>
                  <a:pt x="602377" y="1388995"/>
                </a:cubicBezTo>
                <a:cubicBezTo>
                  <a:pt x="605843" y="1383221"/>
                  <a:pt x="609310" y="1378023"/>
                  <a:pt x="614508" y="1370514"/>
                </a:cubicBezTo>
                <a:close/>
                <a:moveTo>
                  <a:pt x="2753159" y="297437"/>
                </a:moveTo>
                <a:cubicBezTo>
                  <a:pt x="3134916" y="333823"/>
                  <a:pt x="3485486" y="457418"/>
                  <a:pt x="3803136" y="671109"/>
                </a:cubicBezTo>
                <a:cubicBezTo>
                  <a:pt x="4103461" y="872673"/>
                  <a:pt x="4341407" y="1131990"/>
                  <a:pt x="4518716" y="1447329"/>
                </a:cubicBezTo>
                <a:cubicBezTo>
                  <a:pt x="4522759" y="1453682"/>
                  <a:pt x="4525646" y="1460035"/>
                  <a:pt x="4529688" y="1468120"/>
                </a:cubicBezTo>
                <a:cubicBezTo>
                  <a:pt x="3704954" y="1468120"/>
                  <a:pt x="2882528" y="1468120"/>
                  <a:pt x="2057215" y="1468120"/>
                </a:cubicBezTo>
                <a:cubicBezTo>
                  <a:pt x="2060681" y="1461767"/>
                  <a:pt x="2062989" y="1455993"/>
                  <a:pt x="2066456" y="1450216"/>
                </a:cubicBezTo>
                <a:cubicBezTo>
                  <a:pt x="2284769" y="1071347"/>
                  <a:pt x="2503658" y="693056"/>
                  <a:pt x="2721972" y="314187"/>
                </a:cubicBezTo>
                <a:cubicBezTo>
                  <a:pt x="2729477" y="300904"/>
                  <a:pt x="2736986" y="296282"/>
                  <a:pt x="2753159" y="297437"/>
                </a:cubicBezTo>
                <a:close/>
                <a:moveTo>
                  <a:pt x="2570655" y="288193"/>
                </a:moveTo>
                <a:cubicBezTo>
                  <a:pt x="2579319" y="288193"/>
                  <a:pt x="2587404" y="288193"/>
                  <a:pt x="2601264" y="288193"/>
                </a:cubicBezTo>
                <a:cubicBezTo>
                  <a:pt x="2187742" y="1004350"/>
                  <a:pt x="1777106" y="1716464"/>
                  <a:pt x="1364161" y="2431468"/>
                </a:cubicBezTo>
                <a:cubicBezTo>
                  <a:pt x="1359542" y="2423959"/>
                  <a:pt x="1356076" y="2419338"/>
                  <a:pt x="1353189" y="2414140"/>
                </a:cubicBezTo>
                <a:cubicBezTo>
                  <a:pt x="1134299" y="2034694"/>
                  <a:pt x="915410" y="1655823"/>
                  <a:pt x="695941" y="1276374"/>
                </a:cubicBezTo>
                <a:cubicBezTo>
                  <a:pt x="688432" y="1263670"/>
                  <a:pt x="689011" y="1255006"/>
                  <a:pt x="697673" y="1242879"/>
                </a:cubicBezTo>
                <a:cubicBezTo>
                  <a:pt x="1056330" y="750809"/>
                  <a:pt x="1532806" y="442976"/>
                  <a:pt x="2131141" y="326313"/>
                </a:cubicBezTo>
                <a:cubicBezTo>
                  <a:pt x="2276107" y="298013"/>
                  <a:pt x="2423381" y="287038"/>
                  <a:pt x="2570655" y="288193"/>
                </a:cubicBezTo>
                <a:close/>
                <a:moveTo>
                  <a:pt x="2558524" y="183083"/>
                </a:moveTo>
                <a:cubicBezTo>
                  <a:pt x="1241144" y="175574"/>
                  <a:pt x="171532" y="1238835"/>
                  <a:pt x="170953" y="2549284"/>
                </a:cubicBezTo>
                <a:cubicBezTo>
                  <a:pt x="170953" y="3856270"/>
                  <a:pt x="1233638" y="4916642"/>
                  <a:pt x="2543509" y="4916642"/>
                </a:cubicBezTo>
                <a:cubicBezTo>
                  <a:pt x="3853381" y="4916642"/>
                  <a:pt x="4915484" y="3858581"/>
                  <a:pt x="4917219" y="2552172"/>
                </a:cubicBezTo>
                <a:cubicBezTo>
                  <a:pt x="4918374" y="1247497"/>
                  <a:pt x="3860887" y="190589"/>
                  <a:pt x="2558524" y="183083"/>
                </a:cubicBezTo>
                <a:close/>
                <a:moveTo>
                  <a:pt x="2641691" y="0"/>
                </a:moveTo>
                <a:cubicBezTo>
                  <a:pt x="2672302" y="2310"/>
                  <a:pt x="2702334" y="4621"/>
                  <a:pt x="2732943" y="6929"/>
                </a:cubicBezTo>
                <a:cubicBezTo>
                  <a:pt x="3225587" y="44470"/>
                  <a:pt x="3671454" y="209649"/>
                  <a:pt x="4065917" y="506507"/>
                </a:cubicBezTo>
                <a:cubicBezTo>
                  <a:pt x="4516402" y="845525"/>
                  <a:pt x="4823077" y="1286769"/>
                  <a:pt x="4984213" y="1826775"/>
                </a:cubicBezTo>
                <a:cubicBezTo>
                  <a:pt x="5077199" y="2138072"/>
                  <a:pt x="5107231" y="2456301"/>
                  <a:pt x="5077775" y="2780304"/>
                </a:cubicBezTo>
                <a:cubicBezTo>
                  <a:pt x="5034460" y="3253889"/>
                  <a:pt x="4872169" y="3682428"/>
                  <a:pt x="4590329" y="4064764"/>
                </a:cubicBezTo>
                <a:cubicBezTo>
                  <a:pt x="4320036" y="4430927"/>
                  <a:pt x="3975241" y="4705841"/>
                  <a:pt x="3558255" y="4888921"/>
                </a:cubicBezTo>
                <a:cubicBezTo>
                  <a:pt x="3342832" y="4983639"/>
                  <a:pt x="3118742" y="5045435"/>
                  <a:pt x="2885993" y="5076623"/>
                </a:cubicBezTo>
                <a:cubicBezTo>
                  <a:pt x="2650355" y="5108389"/>
                  <a:pt x="2414717" y="5107234"/>
                  <a:pt x="2179654" y="5073159"/>
                </a:cubicBezTo>
                <a:cubicBezTo>
                  <a:pt x="1237101" y="4936281"/>
                  <a:pt x="454528" y="4288851"/>
                  <a:pt x="139765" y="3384417"/>
                </a:cubicBezTo>
                <a:cubicBezTo>
                  <a:pt x="58909" y="3152242"/>
                  <a:pt x="13862" y="2913140"/>
                  <a:pt x="2887" y="2667105"/>
                </a:cubicBezTo>
                <a:cubicBezTo>
                  <a:pt x="2311" y="2660173"/>
                  <a:pt x="1156" y="2652664"/>
                  <a:pt x="0" y="2645734"/>
                </a:cubicBezTo>
                <a:cubicBezTo>
                  <a:pt x="0" y="2582204"/>
                  <a:pt x="0" y="2518097"/>
                  <a:pt x="0" y="2454566"/>
                </a:cubicBezTo>
                <a:cubicBezTo>
                  <a:pt x="1156" y="2447637"/>
                  <a:pt x="2887" y="2440128"/>
                  <a:pt x="2887" y="2433198"/>
                </a:cubicBezTo>
                <a:cubicBezTo>
                  <a:pt x="10396" y="2259356"/>
                  <a:pt x="34654" y="2088403"/>
                  <a:pt x="78545" y="1920338"/>
                </a:cubicBezTo>
                <a:cubicBezTo>
                  <a:pt x="223511" y="1361851"/>
                  <a:pt x="522101" y="901547"/>
                  <a:pt x="974318" y="544624"/>
                </a:cubicBezTo>
                <a:cubicBezTo>
                  <a:pt x="1379177" y="224666"/>
                  <a:pt x="1841213" y="47357"/>
                  <a:pt x="2355805" y="7508"/>
                </a:cubicBezTo>
                <a:cubicBezTo>
                  <a:pt x="2386416" y="5198"/>
                  <a:pt x="2416448" y="2887"/>
                  <a:pt x="2447060" y="576"/>
                </a:cubicBezTo>
                <a:cubicBezTo>
                  <a:pt x="2511743" y="0"/>
                  <a:pt x="2576429" y="0"/>
                  <a:pt x="264169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82728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6425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93101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6425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3206654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3">
            <a:extLst>
              <a:ext uri="{FF2B5EF4-FFF2-40B4-BE49-F238E27FC236}">
                <a16:creationId xmlns:a16="http://schemas.microsoft.com/office/drawing/2014/main" id="{ADF8D7BC-BCD4-4AD1-8181-F7573A0CD2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068"/>
            <a:ext cx="3421966" cy="6843932"/>
          </a:xfrm>
          <a:custGeom>
            <a:avLst/>
            <a:gdLst>
              <a:gd name="connsiteX0" fmla="*/ 0 w 3421966"/>
              <a:gd name="connsiteY0" fmla="*/ 0 h 6843932"/>
              <a:gd name="connsiteX1" fmla="*/ 3421966 w 3421966"/>
              <a:gd name="connsiteY1" fmla="*/ 3421966 h 6843932"/>
              <a:gd name="connsiteX2" fmla="*/ 0 w 3421966"/>
              <a:gd name="connsiteY2" fmla="*/ 6843932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0" y="0"/>
                </a:moveTo>
                <a:lnTo>
                  <a:pt x="3421966" y="3421966"/>
                </a:lnTo>
                <a:lnTo>
                  <a:pt x="0" y="68439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758242FC-03FB-4F2D-A8E9-C9F3C3D7C8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60562" y="462954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그림 개체 틀 15">
            <a:extLst>
              <a:ext uri="{FF2B5EF4-FFF2-40B4-BE49-F238E27FC236}">
                <a16:creationId xmlns:a16="http://schemas.microsoft.com/office/drawing/2014/main" id="{EE5D2C41-9F19-421C-BA86-7331E9BC33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9362" y="2023463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6">
            <a:extLst>
              <a:ext uri="{FF2B5EF4-FFF2-40B4-BE49-F238E27FC236}">
                <a16:creationId xmlns:a16="http://schemas.microsoft.com/office/drawing/2014/main" id="{DEDFD0A1-FED2-4B2C-8236-1FD5424EE3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60562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7">
            <a:extLst>
              <a:ext uri="{FF2B5EF4-FFF2-40B4-BE49-F238E27FC236}">
                <a16:creationId xmlns:a16="http://schemas.microsoft.com/office/drawing/2014/main" id="{33B8968D-E41C-4B32-8F41-9401D0BA2E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91917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80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380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6E8EC8-91BF-4FA6-BDC2-A603DAE93845}"/>
              </a:ext>
            </a:extLst>
          </p:cNvPr>
          <p:cNvSpPr/>
          <p:nvPr userDrawn="1"/>
        </p:nvSpPr>
        <p:spPr>
          <a:xfrm>
            <a:off x="0" y="0"/>
            <a:ext cx="12192000" cy="110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aphic 11">
            <a:extLst>
              <a:ext uri="{FF2B5EF4-FFF2-40B4-BE49-F238E27FC236}">
                <a16:creationId xmlns:a16="http://schemas.microsoft.com/office/drawing/2014/main" id="{390AB839-EB3F-48B7-A2EC-A88412D09B80}"/>
              </a:ext>
            </a:extLst>
          </p:cNvPr>
          <p:cNvGrpSpPr/>
          <p:nvPr userDrawn="1"/>
        </p:nvGrpSpPr>
        <p:grpSpPr>
          <a:xfrm rot="20940000">
            <a:off x="9327756" y="361555"/>
            <a:ext cx="2699896" cy="435132"/>
            <a:chOff x="667265" y="831768"/>
            <a:chExt cx="7797114" cy="1256630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8D5A175-7F21-4880-A6FB-98ECC267A5AA}"/>
                </a:ext>
              </a:extLst>
            </p:cNvPr>
            <p:cNvSpPr/>
            <p:nvPr/>
          </p:nvSpPr>
          <p:spPr>
            <a:xfrm>
              <a:off x="5891074" y="1069798"/>
              <a:ext cx="2572876" cy="541765"/>
            </a:xfrm>
            <a:custGeom>
              <a:avLst/>
              <a:gdLst>
                <a:gd name="connsiteX0" fmla="*/ 0 w 2572876"/>
                <a:gd name="connsiteY0" fmla="*/ 0 h 541765"/>
                <a:gd name="connsiteX1" fmla="*/ 2571161 w 2572876"/>
                <a:gd name="connsiteY1" fmla="*/ 0 h 541765"/>
                <a:gd name="connsiteX2" fmla="*/ 2572876 w 2572876"/>
                <a:gd name="connsiteY2" fmla="*/ 28306 h 541765"/>
                <a:gd name="connsiteX3" fmla="*/ 2498679 w 2572876"/>
                <a:gd name="connsiteY3" fmla="*/ 37742 h 541765"/>
                <a:gd name="connsiteX4" fmla="*/ 1501523 w 2572876"/>
                <a:gd name="connsiteY4" fmla="*/ 42031 h 541765"/>
                <a:gd name="connsiteX5" fmla="*/ 1329112 w 2572876"/>
                <a:gd name="connsiteY5" fmla="*/ 76770 h 541765"/>
                <a:gd name="connsiteX6" fmla="*/ 1406311 w 2572876"/>
                <a:gd name="connsiteY6" fmla="*/ 336674 h 541765"/>
                <a:gd name="connsiteX7" fmla="*/ 1396876 w 2572876"/>
                <a:gd name="connsiteY7" fmla="*/ 452473 h 541765"/>
                <a:gd name="connsiteX8" fmla="*/ 1372429 w 2572876"/>
                <a:gd name="connsiteY8" fmla="*/ 535676 h 541765"/>
                <a:gd name="connsiteX9" fmla="*/ 1217602 w 2572876"/>
                <a:gd name="connsiteY9" fmla="*/ 537820 h 541765"/>
                <a:gd name="connsiteX10" fmla="*/ 1198731 w 2572876"/>
                <a:gd name="connsiteY10" fmla="*/ 498792 h 541765"/>
                <a:gd name="connsiteX11" fmla="*/ 1188867 w 2572876"/>
                <a:gd name="connsiteY11" fmla="*/ 396718 h 541765"/>
                <a:gd name="connsiteX12" fmla="*/ 30879 w 2572876"/>
                <a:gd name="connsiteY12" fmla="*/ 396718 h 541765"/>
                <a:gd name="connsiteX13" fmla="*/ 30879 w 2572876"/>
                <a:gd name="connsiteY13" fmla="*/ 147536 h 541765"/>
                <a:gd name="connsiteX14" fmla="*/ 1184578 w 2572876"/>
                <a:gd name="connsiteY14" fmla="*/ 353400 h 541765"/>
                <a:gd name="connsiteX15" fmla="*/ 1272499 w 2572876"/>
                <a:gd name="connsiteY15" fmla="*/ 76770 h 541765"/>
                <a:gd name="connsiteX16" fmla="*/ 1257918 w 2572876"/>
                <a:gd name="connsiteY16" fmla="*/ 57470 h 541765"/>
                <a:gd name="connsiteX17" fmla="*/ 1061488 w 2572876"/>
                <a:gd name="connsiteY17" fmla="*/ 42888 h 541765"/>
                <a:gd name="connsiteX18" fmla="*/ 57899 w 2572876"/>
                <a:gd name="connsiteY18" fmla="*/ 36455 h 541765"/>
                <a:gd name="connsiteX19" fmla="*/ 0 w 2572876"/>
                <a:gd name="connsiteY19" fmla="*/ 28306 h 541765"/>
                <a:gd name="connsiteX20" fmla="*/ 0 w 2572876"/>
                <a:gd name="connsiteY20" fmla="*/ 0 h 54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2876" h="541765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B667888-3BA1-49F8-A27D-4584006D4928}"/>
                </a:ext>
              </a:extLst>
            </p:cNvPr>
            <p:cNvSpPr/>
            <p:nvPr/>
          </p:nvSpPr>
          <p:spPr>
            <a:xfrm>
              <a:off x="667265" y="1064933"/>
              <a:ext cx="2571589" cy="551438"/>
            </a:xfrm>
            <a:custGeom>
              <a:avLst/>
              <a:gdLst>
                <a:gd name="connsiteX0" fmla="*/ 2533419 w 2571589"/>
                <a:gd name="connsiteY0" fmla="*/ 161407 h 551438"/>
                <a:gd name="connsiteX1" fmla="*/ 2533419 w 2571589"/>
                <a:gd name="connsiteY1" fmla="*/ 396865 h 551438"/>
                <a:gd name="connsiteX2" fmla="*/ 1402022 w 2571589"/>
                <a:gd name="connsiteY2" fmla="*/ 396865 h 551438"/>
                <a:gd name="connsiteX3" fmla="*/ 1395160 w 2571589"/>
                <a:gd name="connsiteY3" fmla="*/ 474922 h 551438"/>
                <a:gd name="connsiteX4" fmla="*/ 1313243 w 2571589"/>
                <a:gd name="connsiteY4" fmla="*/ 549976 h 551438"/>
                <a:gd name="connsiteX5" fmla="*/ 1245909 w 2571589"/>
                <a:gd name="connsiteY5" fmla="*/ 547832 h 551438"/>
                <a:gd name="connsiteX6" fmla="*/ 1196158 w 2571589"/>
                <a:gd name="connsiteY6" fmla="*/ 500226 h 551438"/>
                <a:gd name="connsiteX7" fmla="*/ 1180289 w 2571589"/>
                <a:gd name="connsiteY7" fmla="*/ 200865 h 551438"/>
                <a:gd name="connsiteX8" fmla="*/ 1256631 w 2571589"/>
                <a:gd name="connsiteY8" fmla="*/ 65766 h 551438"/>
                <a:gd name="connsiteX9" fmla="*/ 1094084 w 2571589"/>
                <a:gd name="connsiteY9" fmla="*/ 46895 h 551438"/>
                <a:gd name="connsiteX10" fmla="*/ 90495 w 2571589"/>
                <a:gd name="connsiteY10" fmla="*/ 43893 h 551438"/>
                <a:gd name="connsiteX11" fmla="*/ 0 w 2571589"/>
                <a:gd name="connsiteY11" fmla="*/ 22020 h 551438"/>
                <a:gd name="connsiteX12" fmla="*/ 2569874 w 2571589"/>
                <a:gd name="connsiteY12" fmla="*/ 9582 h 551438"/>
                <a:gd name="connsiteX13" fmla="*/ 2571589 w 2571589"/>
                <a:gd name="connsiteY13" fmla="*/ 34029 h 551438"/>
                <a:gd name="connsiteX14" fmla="*/ 2503826 w 2571589"/>
                <a:gd name="connsiteY14" fmla="*/ 42178 h 551438"/>
                <a:gd name="connsiteX15" fmla="*/ 1500237 w 2571589"/>
                <a:gd name="connsiteY15" fmla="*/ 47324 h 551438"/>
                <a:gd name="connsiteX16" fmla="*/ 1326539 w 2571589"/>
                <a:gd name="connsiteY16" fmla="*/ 71771 h 551438"/>
                <a:gd name="connsiteX17" fmla="*/ 1404596 w 2571589"/>
                <a:gd name="connsiteY17" fmla="*/ 362983 h 551438"/>
                <a:gd name="connsiteX18" fmla="*/ 2533419 w 2571589"/>
                <a:gd name="connsiteY18" fmla="*/ 161407 h 5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589" h="551438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DC7F61-84BA-4085-AF00-62D4ABDF2221}"/>
                </a:ext>
              </a:extLst>
            </p:cNvPr>
            <p:cNvSpPr/>
            <p:nvPr/>
          </p:nvSpPr>
          <p:spPr>
            <a:xfrm>
              <a:off x="3309004" y="1194603"/>
              <a:ext cx="43504" cy="281347"/>
            </a:xfrm>
            <a:custGeom>
              <a:avLst/>
              <a:gdLst>
                <a:gd name="connsiteX0" fmla="*/ 43504 w 43504"/>
                <a:gd name="connsiteY0" fmla="*/ 0 h 281347"/>
                <a:gd name="connsiteX1" fmla="*/ 43504 w 43504"/>
                <a:gd name="connsiteY1" fmla="*/ 281348 h 281347"/>
                <a:gd name="connsiteX2" fmla="*/ 3189 w 43504"/>
                <a:gd name="connsiteY2" fmla="*/ 120945 h 281347"/>
                <a:gd name="connsiteX3" fmla="*/ 43504 w 43504"/>
                <a:gd name="connsiteY3" fmla="*/ 0 h 28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04" h="281347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1F4821-1E48-42E9-839A-6252B657A067}"/>
                </a:ext>
              </a:extLst>
            </p:cNvPr>
            <p:cNvSpPr/>
            <p:nvPr/>
          </p:nvSpPr>
          <p:spPr>
            <a:xfrm>
              <a:off x="5769270" y="1193317"/>
              <a:ext cx="41866" cy="283921"/>
            </a:xfrm>
            <a:custGeom>
              <a:avLst/>
              <a:gdLst>
                <a:gd name="connsiteX0" fmla="*/ 0 w 41866"/>
                <a:gd name="connsiteY0" fmla="*/ 0 h 283921"/>
                <a:gd name="connsiteX1" fmla="*/ 0 w 41866"/>
                <a:gd name="connsiteY1" fmla="*/ 283921 h 283921"/>
                <a:gd name="connsiteX2" fmla="*/ 0 w 41866"/>
                <a:gd name="connsiteY2" fmla="*/ 0 h 2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66" h="283921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B31002-D53D-4247-BCB4-6406D12ED9F7}"/>
                </a:ext>
              </a:extLst>
            </p:cNvPr>
            <p:cNvSpPr/>
            <p:nvPr/>
          </p:nvSpPr>
          <p:spPr>
            <a:xfrm>
              <a:off x="4584263" y="1800187"/>
              <a:ext cx="161260" cy="161260"/>
            </a:xfrm>
            <a:custGeom>
              <a:avLst/>
              <a:gdLst>
                <a:gd name="connsiteX0" fmla="*/ 0 w 161260"/>
                <a:gd name="connsiteY0" fmla="*/ 80630 h 161260"/>
                <a:gd name="connsiteX1" fmla="*/ 80630 w 161260"/>
                <a:gd name="connsiteY1" fmla="*/ 161260 h 161260"/>
                <a:gd name="connsiteX2" fmla="*/ 161261 w 161260"/>
                <a:gd name="connsiteY2" fmla="*/ 80630 h 161260"/>
                <a:gd name="connsiteX3" fmla="*/ 80630 w 161260"/>
                <a:gd name="connsiteY3" fmla="*/ 0 h 161260"/>
                <a:gd name="connsiteX4" fmla="*/ 0 w 161260"/>
                <a:gd name="connsiteY4" fmla="*/ 80630 h 161260"/>
                <a:gd name="connsiteX5" fmla="*/ 81059 w 161260"/>
                <a:gd name="connsiteY5" fmla="*/ 42459 h 161260"/>
                <a:gd name="connsiteX6" fmla="*/ 119659 w 161260"/>
                <a:gd name="connsiteY6" fmla="*/ 81059 h 161260"/>
                <a:gd name="connsiteX7" fmla="*/ 81059 w 161260"/>
                <a:gd name="connsiteY7" fmla="*/ 119659 h 161260"/>
                <a:gd name="connsiteX8" fmla="*/ 42460 w 161260"/>
                <a:gd name="connsiteY8" fmla="*/ 81059 h 161260"/>
                <a:gd name="connsiteX9" fmla="*/ 81059 w 161260"/>
                <a:gd name="connsiteY9" fmla="*/ 42459 h 16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60" h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C6512F-EE64-4E95-AB89-CA6690EF1EE4}"/>
                </a:ext>
              </a:extLst>
            </p:cNvPr>
            <p:cNvSpPr/>
            <p:nvPr/>
          </p:nvSpPr>
          <p:spPr>
            <a:xfrm>
              <a:off x="2815116" y="831871"/>
              <a:ext cx="3510845" cy="1257441"/>
            </a:xfrm>
            <a:custGeom>
              <a:avLst/>
              <a:gdLst>
                <a:gd name="connsiteX0" fmla="*/ 3458951 w 3510845"/>
                <a:gd name="connsiteY0" fmla="*/ 1202916 h 1257441"/>
                <a:gd name="connsiteX1" fmla="*/ 3413489 w 3510845"/>
                <a:gd name="connsiteY1" fmla="*/ 1167318 h 1257441"/>
                <a:gd name="connsiteX2" fmla="*/ 2842215 w 3510845"/>
                <a:gd name="connsiteY2" fmla="*/ 635073 h 1257441"/>
                <a:gd name="connsiteX3" fmla="*/ 2842215 w 3510845"/>
                <a:gd name="connsiteY3" fmla="*/ 417629 h 1257441"/>
                <a:gd name="connsiteX4" fmla="*/ 2756439 w 3510845"/>
                <a:gd name="connsiteY4" fmla="*/ 319843 h 1257441"/>
                <a:gd name="connsiteX5" fmla="*/ 2245209 w 3510845"/>
                <a:gd name="connsiteY5" fmla="*/ 231065 h 1257441"/>
                <a:gd name="connsiteX6" fmla="*/ 2152999 w 3510845"/>
                <a:gd name="connsiteY6" fmla="*/ 167590 h 1257441"/>
                <a:gd name="connsiteX7" fmla="*/ 2051353 w 3510845"/>
                <a:gd name="connsiteY7" fmla="*/ 72377 h 1257441"/>
                <a:gd name="connsiteX8" fmla="*/ 1467213 w 3510845"/>
                <a:gd name="connsiteY8" fmla="*/ 69804 h 1257441"/>
                <a:gd name="connsiteX9" fmla="*/ 1353987 w 3510845"/>
                <a:gd name="connsiteY9" fmla="*/ 181314 h 1257441"/>
                <a:gd name="connsiteX10" fmla="*/ 1277646 w 3510845"/>
                <a:gd name="connsiteY10" fmla="*/ 234496 h 1257441"/>
                <a:gd name="connsiteX11" fmla="*/ 719668 w 3510845"/>
                <a:gd name="connsiteY11" fmla="*/ 332281 h 1257441"/>
                <a:gd name="connsiteX12" fmla="*/ 650617 w 3510845"/>
                <a:gd name="connsiteY12" fmla="*/ 406049 h 1257441"/>
                <a:gd name="connsiteX13" fmla="*/ 654477 w 3510845"/>
                <a:gd name="connsiteY13" fmla="*/ 596474 h 1257441"/>
                <a:gd name="connsiteX14" fmla="*/ 630889 w 3510845"/>
                <a:gd name="connsiteY14" fmla="*/ 650513 h 1257441"/>
                <a:gd name="connsiteX15" fmla="*/ 96928 w 3510845"/>
                <a:gd name="connsiteY15" fmla="*/ 1160027 h 1257441"/>
                <a:gd name="connsiteX16" fmla="*/ 29164 w 3510845"/>
                <a:gd name="connsiteY16" fmla="*/ 1205060 h 1257441"/>
                <a:gd name="connsiteX17" fmla="*/ 0 w 3510845"/>
                <a:gd name="connsiteY17" fmla="*/ 1235511 h 1257441"/>
                <a:gd name="connsiteX18" fmla="*/ 31309 w 3510845"/>
                <a:gd name="connsiteY18" fmla="*/ 1255668 h 1257441"/>
                <a:gd name="connsiteX19" fmla="*/ 195142 w 3510845"/>
                <a:gd name="connsiteY19" fmla="*/ 1255668 h 1257441"/>
                <a:gd name="connsiteX20" fmla="*/ 226880 w 3510845"/>
                <a:gd name="connsiteY20" fmla="*/ 1230364 h 1257441"/>
                <a:gd name="connsiteX21" fmla="*/ 195571 w 3510845"/>
                <a:gd name="connsiteY21" fmla="*/ 1205060 h 1257441"/>
                <a:gd name="connsiteX22" fmla="*/ 160403 w 3510845"/>
                <a:gd name="connsiteY22" fmla="*/ 1195625 h 1257441"/>
                <a:gd name="connsiteX23" fmla="*/ 258617 w 3510845"/>
                <a:gd name="connsiteY23" fmla="*/ 1087975 h 1257441"/>
                <a:gd name="connsiteX24" fmla="*/ 1058057 w 3510845"/>
                <a:gd name="connsiteY24" fmla="*/ 647082 h 1257441"/>
                <a:gd name="connsiteX25" fmla="*/ 1162276 w 3510845"/>
                <a:gd name="connsiteY25" fmla="*/ 702837 h 1257441"/>
                <a:gd name="connsiteX26" fmla="*/ 1287510 w 3510845"/>
                <a:gd name="connsiteY26" fmla="*/ 793331 h 1257441"/>
                <a:gd name="connsiteX27" fmla="*/ 1622040 w 3510845"/>
                <a:gd name="connsiteY27" fmla="*/ 789471 h 1257441"/>
                <a:gd name="connsiteX28" fmla="*/ 1680797 w 3510845"/>
                <a:gd name="connsiteY28" fmla="*/ 874819 h 1257441"/>
                <a:gd name="connsiteX29" fmla="*/ 1669646 w 3510845"/>
                <a:gd name="connsiteY29" fmla="*/ 901839 h 1257441"/>
                <a:gd name="connsiteX30" fmla="*/ 1551703 w 3510845"/>
                <a:gd name="connsiteY30" fmla="*/ 1022355 h 1257441"/>
                <a:gd name="connsiteX31" fmla="*/ 1551703 w 3510845"/>
                <a:gd name="connsiteY31" fmla="*/ 1090548 h 1257441"/>
                <a:gd name="connsiteX32" fmla="*/ 1639195 w 3510845"/>
                <a:gd name="connsiteY32" fmla="*/ 1180614 h 1257441"/>
                <a:gd name="connsiteX33" fmla="*/ 1823616 w 3510845"/>
                <a:gd name="connsiteY33" fmla="*/ 1180185 h 1257441"/>
                <a:gd name="connsiteX34" fmla="*/ 1970294 w 3510845"/>
                <a:gd name="connsiteY34" fmla="*/ 1033935 h 1257441"/>
                <a:gd name="connsiteX35" fmla="*/ 1848920 w 3510845"/>
                <a:gd name="connsiteY35" fmla="*/ 899266 h 1257441"/>
                <a:gd name="connsiteX36" fmla="*/ 1933410 w 3510845"/>
                <a:gd name="connsiteY36" fmla="*/ 786040 h 1257441"/>
                <a:gd name="connsiteX37" fmla="*/ 2179161 w 3510845"/>
                <a:gd name="connsiteY37" fmla="*/ 786898 h 1257441"/>
                <a:gd name="connsiteX38" fmla="*/ 2391887 w 3510845"/>
                <a:gd name="connsiteY38" fmla="*/ 650942 h 1257441"/>
                <a:gd name="connsiteX39" fmla="*/ 2405611 w 3510845"/>
                <a:gd name="connsiteY39" fmla="*/ 635931 h 1257441"/>
                <a:gd name="connsiteX40" fmla="*/ 3341008 w 3510845"/>
                <a:gd name="connsiteY40" fmla="*/ 1190478 h 1257441"/>
                <a:gd name="connsiteX41" fmla="*/ 3281393 w 3510845"/>
                <a:gd name="connsiteY41" fmla="*/ 1224360 h 1257441"/>
                <a:gd name="connsiteX42" fmla="*/ 3297261 w 3510845"/>
                <a:gd name="connsiteY42" fmla="*/ 1253524 h 1257441"/>
                <a:gd name="connsiteX43" fmla="*/ 3508273 w 3510845"/>
                <a:gd name="connsiteY43" fmla="*/ 1254811 h 1257441"/>
                <a:gd name="connsiteX44" fmla="*/ 3510846 w 3510845"/>
                <a:gd name="connsiteY44" fmla="*/ 1220071 h 1257441"/>
                <a:gd name="connsiteX45" fmla="*/ 3458951 w 3510845"/>
                <a:gd name="connsiteY45" fmla="*/ 1202916 h 1257441"/>
                <a:gd name="connsiteX46" fmla="*/ 1213313 w 3510845"/>
                <a:gd name="connsiteY46" fmla="*/ 664237 h 1257441"/>
                <a:gd name="connsiteX47" fmla="*/ 1220175 w 3510845"/>
                <a:gd name="connsiteY47" fmla="*/ 657375 h 1257441"/>
                <a:gd name="connsiteX48" fmla="*/ 1540552 w 3510845"/>
                <a:gd name="connsiteY48" fmla="*/ 657375 h 1257441"/>
                <a:gd name="connsiteX49" fmla="*/ 1547414 w 3510845"/>
                <a:gd name="connsiteY49" fmla="*/ 664237 h 1257441"/>
                <a:gd name="connsiteX50" fmla="*/ 1540552 w 3510845"/>
                <a:gd name="connsiteY50" fmla="*/ 671099 h 1257441"/>
                <a:gd name="connsiteX51" fmla="*/ 1220175 w 3510845"/>
                <a:gd name="connsiteY51" fmla="*/ 671099 h 1257441"/>
                <a:gd name="connsiteX52" fmla="*/ 1213313 w 3510845"/>
                <a:gd name="connsiteY52" fmla="*/ 664237 h 1257441"/>
                <a:gd name="connsiteX53" fmla="*/ 1227467 w 3510845"/>
                <a:gd name="connsiteY53" fmla="*/ 695975 h 1257441"/>
                <a:gd name="connsiteX54" fmla="*/ 1234329 w 3510845"/>
                <a:gd name="connsiteY54" fmla="*/ 689113 h 1257441"/>
                <a:gd name="connsiteX55" fmla="*/ 1554705 w 3510845"/>
                <a:gd name="connsiteY55" fmla="*/ 689113 h 1257441"/>
                <a:gd name="connsiteX56" fmla="*/ 1561567 w 3510845"/>
                <a:gd name="connsiteY56" fmla="*/ 695975 h 1257441"/>
                <a:gd name="connsiteX57" fmla="*/ 1554705 w 3510845"/>
                <a:gd name="connsiteY57" fmla="*/ 702837 h 1257441"/>
                <a:gd name="connsiteX58" fmla="*/ 1234329 w 3510845"/>
                <a:gd name="connsiteY58" fmla="*/ 702837 h 1257441"/>
                <a:gd name="connsiteX59" fmla="*/ 1227467 w 3510845"/>
                <a:gd name="connsiteY59" fmla="*/ 695975 h 1257441"/>
                <a:gd name="connsiteX60" fmla="*/ 1569287 w 3510845"/>
                <a:gd name="connsiteY60" fmla="*/ 734574 h 1257441"/>
                <a:gd name="connsiteX61" fmla="*/ 1248911 w 3510845"/>
                <a:gd name="connsiteY61" fmla="*/ 734574 h 1257441"/>
                <a:gd name="connsiteX62" fmla="*/ 1242049 w 3510845"/>
                <a:gd name="connsiteY62" fmla="*/ 727712 h 1257441"/>
                <a:gd name="connsiteX63" fmla="*/ 1248911 w 3510845"/>
                <a:gd name="connsiteY63" fmla="*/ 720850 h 1257441"/>
                <a:gd name="connsiteX64" fmla="*/ 1569287 w 3510845"/>
                <a:gd name="connsiteY64" fmla="*/ 720850 h 1257441"/>
                <a:gd name="connsiteX65" fmla="*/ 1576149 w 3510845"/>
                <a:gd name="connsiteY65" fmla="*/ 727712 h 1257441"/>
                <a:gd name="connsiteX66" fmla="*/ 1569287 w 3510845"/>
                <a:gd name="connsiteY66" fmla="*/ 734574 h 1257441"/>
                <a:gd name="connsiteX67" fmla="*/ 1850206 w 3510845"/>
                <a:gd name="connsiteY67" fmla="*/ 968316 h 1257441"/>
                <a:gd name="connsiteX68" fmla="*/ 1930837 w 3510845"/>
                <a:gd name="connsiteY68" fmla="*/ 1048946 h 1257441"/>
                <a:gd name="connsiteX69" fmla="*/ 1850206 w 3510845"/>
                <a:gd name="connsiteY69" fmla="*/ 1129576 h 1257441"/>
                <a:gd name="connsiteX70" fmla="*/ 1769576 w 3510845"/>
                <a:gd name="connsiteY70" fmla="*/ 1048946 h 1257441"/>
                <a:gd name="connsiteX71" fmla="*/ 1850206 w 3510845"/>
                <a:gd name="connsiteY71" fmla="*/ 968316 h 1257441"/>
                <a:gd name="connsiteX72" fmla="*/ 2272657 w 3510845"/>
                <a:gd name="connsiteY72" fmla="*/ 734574 h 1257441"/>
                <a:gd name="connsiteX73" fmla="*/ 1952281 w 3510845"/>
                <a:gd name="connsiteY73" fmla="*/ 734574 h 1257441"/>
                <a:gd name="connsiteX74" fmla="*/ 1945419 w 3510845"/>
                <a:gd name="connsiteY74" fmla="*/ 727712 h 1257441"/>
                <a:gd name="connsiteX75" fmla="*/ 1952281 w 3510845"/>
                <a:gd name="connsiteY75" fmla="*/ 720850 h 1257441"/>
                <a:gd name="connsiteX76" fmla="*/ 2272657 w 3510845"/>
                <a:gd name="connsiteY76" fmla="*/ 720850 h 1257441"/>
                <a:gd name="connsiteX77" fmla="*/ 2279520 w 3510845"/>
                <a:gd name="connsiteY77" fmla="*/ 727712 h 1257441"/>
                <a:gd name="connsiteX78" fmla="*/ 2272657 w 3510845"/>
                <a:gd name="connsiteY78" fmla="*/ 734574 h 1257441"/>
                <a:gd name="connsiteX79" fmla="*/ 2287239 w 3510845"/>
                <a:gd name="connsiteY79" fmla="*/ 702837 h 1257441"/>
                <a:gd name="connsiteX80" fmla="*/ 1966863 w 3510845"/>
                <a:gd name="connsiteY80" fmla="*/ 702837 h 1257441"/>
                <a:gd name="connsiteX81" fmla="*/ 1960001 w 3510845"/>
                <a:gd name="connsiteY81" fmla="*/ 695975 h 1257441"/>
                <a:gd name="connsiteX82" fmla="*/ 1966863 w 3510845"/>
                <a:gd name="connsiteY82" fmla="*/ 689113 h 1257441"/>
                <a:gd name="connsiteX83" fmla="*/ 2287239 w 3510845"/>
                <a:gd name="connsiteY83" fmla="*/ 689113 h 1257441"/>
                <a:gd name="connsiteX84" fmla="*/ 2294101 w 3510845"/>
                <a:gd name="connsiteY84" fmla="*/ 695975 h 1257441"/>
                <a:gd name="connsiteX85" fmla="*/ 2287239 w 3510845"/>
                <a:gd name="connsiteY85" fmla="*/ 702837 h 1257441"/>
                <a:gd name="connsiteX86" fmla="*/ 2301393 w 3510845"/>
                <a:gd name="connsiteY86" fmla="*/ 671528 h 1257441"/>
                <a:gd name="connsiteX87" fmla="*/ 1981016 w 3510845"/>
                <a:gd name="connsiteY87" fmla="*/ 671528 h 1257441"/>
                <a:gd name="connsiteX88" fmla="*/ 1974154 w 3510845"/>
                <a:gd name="connsiteY88" fmla="*/ 664666 h 1257441"/>
                <a:gd name="connsiteX89" fmla="*/ 1981016 w 3510845"/>
                <a:gd name="connsiteY89" fmla="*/ 657804 h 1257441"/>
                <a:gd name="connsiteX90" fmla="*/ 2301393 w 3510845"/>
                <a:gd name="connsiteY90" fmla="*/ 657804 h 1257441"/>
                <a:gd name="connsiteX91" fmla="*/ 2308255 w 3510845"/>
                <a:gd name="connsiteY91" fmla="*/ 664666 h 1257441"/>
                <a:gd name="connsiteX92" fmla="*/ 2301393 w 3510845"/>
                <a:gd name="connsiteY92" fmla="*/ 671528 h 125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510845" h="1257441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DDD12A-FF8B-480E-94D5-014A6D35120D}"/>
                </a:ext>
              </a:extLst>
            </p:cNvPr>
            <p:cNvSpPr/>
            <p:nvPr/>
          </p:nvSpPr>
          <p:spPr>
            <a:xfrm>
              <a:off x="4626723" y="1842218"/>
              <a:ext cx="77199" cy="77199"/>
            </a:xfrm>
            <a:custGeom>
              <a:avLst/>
              <a:gdLst>
                <a:gd name="connsiteX0" fmla="*/ 77199 w 77199"/>
                <a:gd name="connsiteY0" fmla="*/ 38600 h 77199"/>
                <a:gd name="connsiteX1" fmla="*/ 38600 w 77199"/>
                <a:gd name="connsiteY1" fmla="*/ 77199 h 77199"/>
                <a:gd name="connsiteX2" fmla="*/ 0 w 77199"/>
                <a:gd name="connsiteY2" fmla="*/ 38600 h 77199"/>
                <a:gd name="connsiteX3" fmla="*/ 38600 w 77199"/>
                <a:gd name="connsiteY3" fmla="*/ 0 h 77199"/>
                <a:gd name="connsiteX4" fmla="*/ 77199 w 77199"/>
                <a:gd name="connsiteY4" fmla="*/ 38600 h 7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9" h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2AF2A12F-BFE5-4221-B61A-9D0F8252F37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2525" y="1677018"/>
            <a:ext cx="5256000" cy="24949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9E9835-32F2-475B-B7EF-A6B7D3C5715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04710" y="1677018"/>
            <a:ext cx="5256000" cy="24949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B7051B-3D74-4BF7-B918-5C856972686B}"/>
              </a:ext>
            </a:extLst>
          </p:cNvPr>
          <p:cNvGrpSpPr/>
          <p:nvPr userDrawn="1"/>
        </p:nvGrpSpPr>
        <p:grpSpPr>
          <a:xfrm>
            <a:off x="1" y="5737141"/>
            <a:ext cx="12191627" cy="886330"/>
            <a:chOff x="1" y="5737141"/>
            <a:chExt cx="9143720" cy="886330"/>
          </a:xfrm>
          <a:solidFill>
            <a:schemeClr val="accent1"/>
          </a:solidFill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A88DD348-C6DA-49C3-AE0F-7B9ACD300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5737142"/>
              <a:ext cx="3153832" cy="886329"/>
            </a:xfrm>
            <a:custGeom>
              <a:avLst/>
              <a:gdLst>
                <a:gd name="T0" fmla="*/ 59 w 1460"/>
                <a:gd name="T1" fmla="*/ 347 h 410"/>
                <a:gd name="T2" fmla="*/ 82 w 1460"/>
                <a:gd name="T3" fmla="*/ 338 h 410"/>
                <a:gd name="T4" fmla="*/ 130 w 1460"/>
                <a:gd name="T5" fmla="*/ 350 h 410"/>
                <a:gd name="T6" fmla="*/ 162 w 1460"/>
                <a:gd name="T7" fmla="*/ 358 h 410"/>
                <a:gd name="T8" fmla="*/ 225 w 1460"/>
                <a:gd name="T9" fmla="*/ 295 h 410"/>
                <a:gd name="T10" fmla="*/ 257 w 1460"/>
                <a:gd name="T11" fmla="*/ 273 h 410"/>
                <a:gd name="T12" fmla="*/ 309 w 1460"/>
                <a:gd name="T13" fmla="*/ 361 h 410"/>
                <a:gd name="T14" fmla="*/ 343 w 1460"/>
                <a:gd name="T15" fmla="*/ 340 h 410"/>
                <a:gd name="T16" fmla="*/ 388 w 1460"/>
                <a:gd name="T17" fmla="*/ 187 h 410"/>
                <a:gd name="T18" fmla="*/ 391 w 1460"/>
                <a:gd name="T19" fmla="*/ 144 h 410"/>
                <a:gd name="T20" fmla="*/ 395 w 1460"/>
                <a:gd name="T21" fmla="*/ 46 h 410"/>
                <a:gd name="T22" fmla="*/ 397 w 1460"/>
                <a:gd name="T23" fmla="*/ 46 h 410"/>
                <a:gd name="T24" fmla="*/ 401 w 1460"/>
                <a:gd name="T25" fmla="*/ 144 h 410"/>
                <a:gd name="T26" fmla="*/ 404 w 1460"/>
                <a:gd name="T27" fmla="*/ 187 h 410"/>
                <a:gd name="T28" fmla="*/ 439 w 1460"/>
                <a:gd name="T29" fmla="*/ 369 h 410"/>
                <a:gd name="T30" fmla="*/ 458 w 1460"/>
                <a:gd name="T31" fmla="*/ 387 h 410"/>
                <a:gd name="T32" fmla="*/ 479 w 1460"/>
                <a:gd name="T33" fmla="*/ 373 h 410"/>
                <a:gd name="T34" fmla="*/ 544 w 1460"/>
                <a:gd name="T35" fmla="*/ 377 h 410"/>
                <a:gd name="T36" fmla="*/ 562 w 1460"/>
                <a:gd name="T37" fmla="*/ 390 h 410"/>
                <a:gd name="T38" fmla="*/ 588 w 1460"/>
                <a:gd name="T39" fmla="*/ 379 h 410"/>
                <a:gd name="T40" fmla="*/ 602 w 1460"/>
                <a:gd name="T41" fmla="*/ 377 h 410"/>
                <a:gd name="T42" fmla="*/ 617 w 1460"/>
                <a:gd name="T43" fmla="*/ 382 h 410"/>
                <a:gd name="T44" fmla="*/ 625 w 1460"/>
                <a:gd name="T45" fmla="*/ 373 h 410"/>
                <a:gd name="T46" fmla="*/ 683 w 1460"/>
                <a:gd name="T47" fmla="*/ 364 h 410"/>
                <a:gd name="T48" fmla="*/ 702 w 1460"/>
                <a:gd name="T49" fmla="*/ 364 h 410"/>
                <a:gd name="T50" fmla="*/ 744 w 1460"/>
                <a:gd name="T51" fmla="*/ 300 h 410"/>
                <a:gd name="T52" fmla="*/ 758 w 1460"/>
                <a:gd name="T53" fmla="*/ 302 h 410"/>
                <a:gd name="T54" fmla="*/ 778 w 1460"/>
                <a:gd name="T55" fmla="*/ 313 h 410"/>
                <a:gd name="T56" fmla="*/ 801 w 1460"/>
                <a:gd name="T57" fmla="*/ 324 h 410"/>
                <a:gd name="T58" fmla="*/ 832 w 1460"/>
                <a:gd name="T59" fmla="*/ 306 h 410"/>
                <a:gd name="T60" fmla="*/ 843 w 1460"/>
                <a:gd name="T61" fmla="*/ 355 h 410"/>
                <a:gd name="T62" fmla="*/ 869 w 1460"/>
                <a:gd name="T63" fmla="*/ 314 h 410"/>
                <a:gd name="T64" fmla="*/ 881 w 1460"/>
                <a:gd name="T65" fmla="*/ 272 h 410"/>
                <a:gd name="T66" fmla="*/ 893 w 1460"/>
                <a:gd name="T67" fmla="*/ 251 h 410"/>
                <a:gd name="T68" fmla="*/ 930 w 1460"/>
                <a:gd name="T69" fmla="*/ 231 h 410"/>
                <a:gd name="T70" fmla="*/ 947 w 1460"/>
                <a:gd name="T71" fmla="*/ 227 h 410"/>
                <a:gd name="T72" fmla="*/ 968 w 1460"/>
                <a:gd name="T73" fmla="*/ 261 h 410"/>
                <a:gd name="T74" fmla="*/ 994 w 1460"/>
                <a:gd name="T75" fmla="*/ 315 h 410"/>
                <a:gd name="T76" fmla="*/ 1035 w 1460"/>
                <a:gd name="T77" fmla="*/ 327 h 410"/>
                <a:gd name="T78" fmla="*/ 1044 w 1460"/>
                <a:gd name="T79" fmla="*/ 322 h 410"/>
                <a:gd name="T80" fmla="*/ 1069 w 1460"/>
                <a:gd name="T81" fmla="*/ 305 h 410"/>
                <a:gd name="T82" fmla="*/ 1084 w 1460"/>
                <a:gd name="T83" fmla="*/ 257 h 410"/>
                <a:gd name="T84" fmla="*/ 1129 w 1460"/>
                <a:gd name="T85" fmla="*/ 280 h 410"/>
                <a:gd name="T86" fmla="*/ 1142 w 1460"/>
                <a:gd name="T87" fmla="*/ 329 h 410"/>
                <a:gd name="T88" fmla="*/ 1161 w 1460"/>
                <a:gd name="T89" fmla="*/ 340 h 410"/>
                <a:gd name="T90" fmla="*/ 1187 w 1460"/>
                <a:gd name="T91" fmla="*/ 340 h 410"/>
                <a:gd name="T92" fmla="*/ 1209 w 1460"/>
                <a:gd name="T93" fmla="*/ 336 h 410"/>
                <a:gd name="T94" fmla="*/ 1231 w 1460"/>
                <a:gd name="T95" fmla="*/ 322 h 410"/>
                <a:gd name="T96" fmla="*/ 1257 w 1460"/>
                <a:gd name="T97" fmla="*/ 318 h 410"/>
                <a:gd name="T98" fmla="*/ 1294 w 1460"/>
                <a:gd name="T99" fmla="*/ 344 h 410"/>
                <a:gd name="T100" fmla="*/ 1330 w 1460"/>
                <a:gd name="T101" fmla="*/ 327 h 410"/>
                <a:gd name="T102" fmla="*/ 1351 w 1460"/>
                <a:gd name="T103" fmla="*/ 165 h 410"/>
                <a:gd name="T104" fmla="*/ 1401 w 1460"/>
                <a:gd name="T105" fmla="*/ 152 h 410"/>
                <a:gd name="T106" fmla="*/ 1426 w 1460"/>
                <a:gd name="T107" fmla="*/ 281 h 410"/>
                <a:gd name="T108" fmla="*/ 1460 w 1460"/>
                <a:gd name="T10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60" h="410">
                  <a:moveTo>
                    <a:pt x="0" y="410"/>
                  </a:moveTo>
                  <a:cubicBezTo>
                    <a:pt x="0" y="321"/>
                    <a:pt x="0" y="321"/>
                    <a:pt x="0" y="321"/>
                  </a:cubicBezTo>
                  <a:cubicBezTo>
                    <a:pt x="8" y="321"/>
                    <a:pt x="16" y="321"/>
                    <a:pt x="24" y="321"/>
                  </a:cubicBezTo>
                  <a:cubicBezTo>
                    <a:pt x="24" y="326"/>
                    <a:pt x="24" y="330"/>
                    <a:pt x="24" y="335"/>
                  </a:cubicBezTo>
                  <a:cubicBezTo>
                    <a:pt x="30" y="335"/>
                    <a:pt x="37" y="335"/>
                    <a:pt x="43" y="335"/>
                  </a:cubicBezTo>
                  <a:cubicBezTo>
                    <a:pt x="43" y="339"/>
                    <a:pt x="43" y="343"/>
                    <a:pt x="43" y="347"/>
                  </a:cubicBezTo>
                  <a:cubicBezTo>
                    <a:pt x="48" y="347"/>
                    <a:pt x="54" y="347"/>
                    <a:pt x="59" y="347"/>
                  </a:cubicBezTo>
                  <a:cubicBezTo>
                    <a:pt x="59" y="339"/>
                    <a:pt x="59" y="331"/>
                    <a:pt x="59" y="324"/>
                  </a:cubicBezTo>
                  <a:cubicBezTo>
                    <a:pt x="62" y="324"/>
                    <a:pt x="64" y="324"/>
                    <a:pt x="67" y="324"/>
                  </a:cubicBezTo>
                  <a:cubicBezTo>
                    <a:pt x="67" y="323"/>
                    <a:pt x="67" y="322"/>
                    <a:pt x="67" y="321"/>
                  </a:cubicBezTo>
                  <a:cubicBezTo>
                    <a:pt x="69" y="321"/>
                    <a:pt x="71" y="321"/>
                    <a:pt x="73" y="321"/>
                  </a:cubicBezTo>
                  <a:cubicBezTo>
                    <a:pt x="73" y="322"/>
                    <a:pt x="73" y="323"/>
                    <a:pt x="73" y="324"/>
                  </a:cubicBezTo>
                  <a:cubicBezTo>
                    <a:pt x="76" y="324"/>
                    <a:pt x="79" y="324"/>
                    <a:pt x="82" y="324"/>
                  </a:cubicBezTo>
                  <a:cubicBezTo>
                    <a:pt x="82" y="329"/>
                    <a:pt x="82" y="333"/>
                    <a:pt x="82" y="338"/>
                  </a:cubicBezTo>
                  <a:cubicBezTo>
                    <a:pt x="91" y="338"/>
                    <a:pt x="101" y="338"/>
                    <a:pt x="110" y="338"/>
                  </a:cubicBezTo>
                  <a:cubicBezTo>
                    <a:pt x="110" y="340"/>
                    <a:pt x="110" y="342"/>
                    <a:pt x="110" y="344"/>
                  </a:cubicBezTo>
                  <a:cubicBezTo>
                    <a:pt x="111" y="344"/>
                    <a:pt x="113" y="344"/>
                    <a:pt x="114" y="344"/>
                  </a:cubicBezTo>
                  <a:cubicBezTo>
                    <a:pt x="114" y="347"/>
                    <a:pt x="114" y="349"/>
                    <a:pt x="114" y="352"/>
                  </a:cubicBezTo>
                  <a:cubicBezTo>
                    <a:pt x="117" y="352"/>
                    <a:pt x="121" y="352"/>
                    <a:pt x="124" y="352"/>
                  </a:cubicBezTo>
                  <a:cubicBezTo>
                    <a:pt x="124" y="351"/>
                    <a:pt x="124" y="350"/>
                    <a:pt x="124" y="350"/>
                  </a:cubicBezTo>
                  <a:cubicBezTo>
                    <a:pt x="126" y="350"/>
                    <a:pt x="128" y="350"/>
                    <a:pt x="130" y="350"/>
                  </a:cubicBezTo>
                  <a:cubicBezTo>
                    <a:pt x="130" y="350"/>
                    <a:pt x="130" y="351"/>
                    <a:pt x="130" y="352"/>
                  </a:cubicBezTo>
                  <a:cubicBezTo>
                    <a:pt x="134" y="352"/>
                    <a:pt x="139" y="352"/>
                    <a:pt x="144" y="352"/>
                  </a:cubicBezTo>
                  <a:cubicBezTo>
                    <a:pt x="144" y="354"/>
                    <a:pt x="144" y="356"/>
                    <a:pt x="144" y="358"/>
                  </a:cubicBezTo>
                  <a:cubicBezTo>
                    <a:pt x="148" y="358"/>
                    <a:pt x="152" y="358"/>
                    <a:pt x="156" y="358"/>
                  </a:cubicBezTo>
                  <a:cubicBezTo>
                    <a:pt x="156" y="357"/>
                    <a:pt x="156" y="357"/>
                    <a:pt x="156" y="356"/>
                  </a:cubicBezTo>
                  <a:cubicBezTo>
                    <a:pt x="158" y="356"/>
                    <a:pt x="160" y="356"/>
                    <a:pt x="162" y="356"/>
                  </a:cubicBezTo>
                  <a:cubicBezTo>
                    <a:pt x="162" y="357"/>
                    <a:pt x="162" y="357"/>
                    <a:pt x="162" y="358"/>
                  </a:cubicBezTo>
                  <a:cubicBezTo>
                    <a:pt x="166" y="358"/>
                    <a:pt x="170" y="358"/>
                    <a:pt x="173" y="358"/>
                  </a:cubicBezTo>
                  <a:cubicBezTo>
                    <a:pt x="173" y="240"/>
                    <a:pt x="173" y="240"/>
                    <a:pt x="173" y="240"/>
                  </a:cubicBezTo>
                  <a:cubicBezTo>
                    <a:pt x="186" y="240"/>
                    <a:pt x="186" y="240"/>
                    <a:pt x="186" y="240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4" y="259"/>
                    <a:pt x="214" y="277"/>
                    <a:pt x="214" y="295"/>
                  </a:cubicBezTo>
                  <a:cubicBezTo>
                    <a:pt x="218" y="295"/>
                    <a:pt x="222" y="295"/>
                    <a:pt x="225" y="295"/>
                  </a:cubicBezTo>
                  <a:cubicBezTo>
                    <a:pt x="226" y="295"/>
                    <a:pt x="226" y="294"/>
                    <a:pt x="227" y="293"/>
                  </a:cubicBezTo>
                  <a:cubicBezTo>
                    <a:pt x="228" y="293"/>
                    <a:pt x="230" y="293"/>
                    <a:pt x="231" y="293"/>
                  </a:cubicBezTo>
                  <a:cubicBezTo>
                    <a:pt x="232" y="294"/>
                    <a:pt x="232" y="295"/>
                    <a:pt x="233" y="295"/>
                  </a:cubicBezTo>
                  <a:cubicBezTo>
                    <a:pt x="237" y="295"/>
                    <a:pt x="242" y="295"/>
                    <a:pt x="246" y="295"/>
                  </a:cubicBezTo>
                  <a:cubicBezTo>
                    <a:pt x="246" y="306"/>
                    <a:pt x="246" y="316"/>
                    <a:pt x="246" y="326"/>
                  </a:cubicBezTo>
                  <a:cubicBezTo>
                    <a:pt x="250" y="326"/>
                    <a:pt x="253" y="326"/>
                    <a:pt x="257" y="326"/>
                  </a:cubicBezTo>
                  <a:cubicBezTo>
                    <a:pt x="257" y="309"/>
                    <a:pt x="257" y="291"/>
                    <a:pt x="257" y="273"/>
                  </a:cubicBezTo>
                  <a:cubicBezTo>
                    <a:pt x="259" y="273"/>
                    <a:pt x="261" y="273"/>
                    <a:pt x="262" y="273"/>
                  </a:cubicBezTo>
                  <a:cubicBezTo>
                    <a:pt x="262" y="272"/>
                    <a:pt x="262" y="270"/>
                    <a:pt x="262" y="269"/>
                  </a:cubicBezTo>
                  <a:cubicBezTo>
                    <a:pt x="274" y="269"/>
                    <a:pt x="286" y="269"/>
                    <a:pt x="298" y="269"/>
                  </a:cubicBezTo>
                  <a:cubicBezTo>
                    <a:pt x="299" y="270"/>
                    <a:pt x="300" y="271"/>
                    <a:pt x="301" y="272"/>
                  </a:cubicBezTo>
                  <a:cubicBezTo>
                    <a:pt x="301" y="300"/>
                    <a:pt x="301" y="327"/>
                    <a:pt x="301" y="355"/>
                  </a:cubicBezTo>
                  <a:cubicBezTo>
                    <a:pt x="303" y="355"/>
                    <a:pt x="306" y="355"/>
                    <a:pt x="309" y="355"/>
                  </a:cubicBezTo>
                  <a:cubicBezTo>
                    <a:pt x="309" y="357"/>
                    <a:pt x="309" y="359"/>
                    <a:pt x="309" y="361"/>
                  </a:cubicBezTo>
                  <a:cubicBezTo>
                    <a:pt x="311" y="361"/>
                    <a:pt x="314" y="361"/>
                    <a:pt x="316" y="361"/>
                  </a:cubicBezTo>
                  <a:cubicBezTo>
                    <a:pt x="316" y="354"/>
                    <a:pt x="316" y="347"/>
                    <a:pt x="316" y="340"/>
                  </a:cubicBezTo>
                  <a:cubicBezTo>
                    <a:pt x="319" y="340"/>
                    <a:pt x="323" y="340"/>
                    <a:pt x="326" y="340"/>
                  </a:cubicBezTo>
                  <a:cubicBezTo>
                    <a:pt x="326" y="339"/>
                    <a:pt x="326" y="338"/>
                    <a:pt x="326" y="337"/>
                  </a:cubicBezTo>
                  <a:cubicBezTo>
                    <a:pt x="330" y="337"/>
                    <a:pt x="333" y="337"/>
                    <a:pt x="337" y="337"/>
                  </a:cubicBezTo>
                  <a:cubicBezTo>
                    <a:pt x="337" y="338"/>
                    <a:pt x="337" y="339"/>
                    <a:pt x="337" y="340"/>
                  </a:cubicBezTo>
                  <a:cubicBezTo>
                    <a:pt x="339" y="340"/>
                    <a:pt x="341" y="340"/>
                    <a:pt x="343" y="340"/>
                  </a:cubicBezTo>
                  <a:cubicBezTo>
                    <a:pt x="344" y="338"/>
                    <a:pt x="344" y="337"/>
                    <a:pt x="344" y="336"/>
                  </a:cubicBezTo>
                  <a:cubicBezTo>
                    <a:pt x="345" y="336"/>
                    <a:pt x="346" y="336"/>
                    <a:pt x="347" y="336"/>
                  </a:cubicBezTo>
                  <a:cubicBezTo>
                    <a:pt x="347" y="337"/>
                    <a:pt x="348" y="338"/>
                    <a:pt x="348" y="339"/>
                  </a:cubicBezTo>
                  <a:cubicBezTo>
                    <a:pt x="349" y="339"/>
                    <a:pt x="350" y="339"/>
                    <a:pt x="352" y="339"/>
                  </a:cubicBezTo>
                  <a:cubicBezTo>
                    <a:pt x="352" y="328"/>
                    <a:pt x="352" y="316"/>
                    <a:pt x="352" y="304"/>
                  </a:cubicBezTo>
                  <a:cubicBezTo>
                    <a:pt x="362" y="304"/>
                    <a:pt x="373" y="304"/>
                    <a:pt x="384" y="304"/>
                  </a:cubicBezTo>
                  <a:cubicBezTo>
                    <a:pt x="385" y="265"/>
                    <a:pt x="387" y="226"/>
                    <a:pt x="388" y="187"/>
                  </a:cubicBezTo>
                  <a:cubicBezTo>
                    <a:pt x="384" y="186"/>
                    <a:pt x="372" y="182"/>
                    <a:pt x="382" y="177"/>
                  </a:cubicBezTo>
                  <a:cubicBezTo>
                    <a:pt x="381" y="176"/>
                    <a:pt x="380" y="175"/>
                    <a:pt x="379" y="175"/>
                  </a:cubicBezTo>
                  <a:cubicBezTo>
                    <a:pt x="379" y="168"/>
                    <a:pt x="379" y="168"/>
                    <a:pt x="383" y="164"/>
                  </a:cubicBezTo>
                  <a:cubicBezTo>
                    <a:pt x="383" y="162"/>
                    <a:pt x="383" y="159"/>
                    <a:pt x="383" y="156"/>
                  </a:cubicBezTo>
                  <a:cubicBezTo>
                    <a:pt x="385" y="156"/>
                    <a:pt x="388" y="156"/>
                    <a:pt x="390" y="156"/>
                  </a:cubicBezTo>
                  <a:cubicBezTo>
                    <a:pt x="390" y="152"/>
                    <a:pt x="390" y="149"/>
                    <a:pt x="390" y="146"/>
                  </a:cubicBezTo>
                  <a:cubicBezTo>
                    <a:pt x="390" y="145"/>
                    <a:pt x="391" y="145"/>
                    <a:pt x="391" y="144"/>
                  </a:cubicBezTo>
                  <a:cubicBezTo>
                    <a:pt x="391" y="132"/>
                    <a:pt x="391" y="120"/>
                    <a:pt x="391" y="108"/>
                  </a:cubicBezTo>
                  <a:cubicBezTo>
                    <a:pt x="391" y="107"/>
                    <a:pt x="390" y="106"/>
                    <a:pt x="390" y="105"/>
                  </a:cubicBezTo>
                  <a:cubicBezTo>
                    <a:pt x="391" y="104"/>
                    <a:pt x="392" y="103"/>
                    <a:pt x="393" y="102"/>
                  </a:cubicBezTo>
                  <a:cubicBezTo>
                    <a:pt x="393" y="93"/>
                    <a:pt x="393" y="84"/>
                    <a:pt x="393" y="75"/>
                  </a:cubicBezTo>
                  <a:cubicBezTo>
                    <a:pt x="393" y="75"/>
                    <a:pt x="394" y="74"/>
                    <a:pt x="394" y="73"/>
                  </a:cubicBezTo>
                  <a:cubicBezTo>
                    <a:pt x="394" y="65"/>
                    <a:pt x="394" y="56"/>
                    <a:pt x="394" y="47"/>
                  </a:cubicBezTo>
                  <a:cubicBezTo>
                    <a:pt x="394" y="47"/>
                    <a:pt x="395" y="46"/>
                    <a:pt x="395" y="46"/>
                  </a:cubicBezTo>
                  <a:cubicBezTo>
                    <a:pt x="395" y="43"/>
                    <a:pt x="395" y="41"/>
                    <a:pt x="395" y="38"/>
                  </a:cubicBezTo>
                  <a:cubicBezTo>
                    <a:pt x="395" y="38"/>
                    <a:pt x="395" y="37"/>
                    <a:pt x="396" y="37"/>
                  </a:cubicBezTo>
                  <a:cubicBezTo>
                    <a:pt x="396" y="32"/>
                    <a:pt x="396" y="28"/>
                    <a:pt x="396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28"/>
                    <a:pt x="396" y="32"/>
                    <a:pt x="396" y="37"/>
                  </a:cubicBezTo>
                  <a:cubicBezTo>
                    <a:pt x="397" y="37"/>
                    <a:pt x="397" y="38"/>
                    <a:pt x="397" y="38"/>
                  </a:cubicBezTo>
                  <a:cubicBezTo>
                    <a:pt x="397" y="41"/>
                    <a:pt x="397" y="43"/>
                    <a:pt x="397" y="46"/>
                  </a:cubicBezTo>
                  <a:cubicBezTo>
                    <a:pt x="398" y="46"/>
                    <a:pt x="398" y="47"/>
                    <a:pt x="398" y="47"/>
                  </a:cubicBezTo>
                  <a:cubicBezTo>
                    <a:pt x="398" y="56"/>
                    <a:pt x="398" y="65"/>
                    <a:pt x="398" y="73"/>
                  </a:cubicBezTo>
                  <a:cubicBezTo>
                    <a:pt x="399" y="74"/>
                    <a:pt x="399" y="74"/>
                    <a:pt x="399" y="75"/>
                  </a:cubicBezTo>
                  <a:cubicBezTo>
                    <a:pt x="399" y="84"/>
                    <a:pt x="399" y="93"/>
                    <a:pt x="399" y="102"/>
                  </a:cubicBezTo>
                  <a:cubicBezTo>
                    <a:pt x="400" y="103"/>
                    <a:pt x="401" y="104"/>
                    <a:pt x="402" y="105"/>
                  </a:cubicBezTo>
                  <a:cubicBezTo>
                    <a:pt x="402" y="106"/>
                    <a:pt x="401" y="107"/>
                    <a:pt x="401" y="108"/>
                  </a:cubicBezTo>
                  <a:cubicBezTo>
                    <a:pt x="401" y="120"/>
                    <a:pt x="401" y="132"/>
                    <a:pt x="401" y="144"/>
                  </a:cubicBezTo>
                  <a:cubicBezTo>
                    <a:pt x="401" y="145"/>
                    <a:pt x="402" y="145"/>
                    <a:pt x="402" y="146"/>
                  </a:cubicBezTo>
                  <a:cubicBezTo>
                    <a:pt x="402" y="149"/>
                    <a:pt x="402" y="152"/>
                    <a:pt x="402" y="156"/>
                  </a:cubicBezTo>
                  <a:cubicBezTo>
                    <a:pt x="405" y="156"/>
                    <a:pt x="407" y="156"/>
                    <a:pt x="409" y="156"/>
                  </a:cubicBezTo>
                  <a:cubicBezTo>
                    <a:pt x="409" y="159"/>
                    <a:pt x="409" y="162"/>
                    <a:pt x="409" y="164"/>
                  </a:cubicBezTo>
                  <a:cubicBezTo>
                    <a:pt x="414" y="168"/>
                    <a:pt x="413" y="169"/>
                    <a:pt x="413" y="175"/>
                  </a:cubicBezTo>
                  <a:cubicBezTo>
                    <a:pt x="412" y="175"/>
                    <a:pt x="411" y="176"/>
                    <a:pt x="410" y="177"/>
                  </a:cubicBezTo>
                  <a:cubicBezTo>
                    <a:pt x="421" y="181"/>
                    <a:pt x="409" y="187"/>
                    <a:pt x="404" y="187"/>
                  </a:cubicBezTo>
                  <a:cubicBezTo>
                    <a:pt x="407" y="254"/>
                    <a:pt x="409" y="320"/>
                    <a:pt x="412" y="387"/>
                  </a:cubicBezTo>
                  <a:cubicBezTo>
                    <a:pt x="414" y="387"/>
                    <a:pt x="415" y="387"/>
                    <a:pt x="417" y="387"/>
                  </a:cubicBezTo>
                  <a:cubicBezTo>
                    <a:pt x="417" y="383"/>
                    <a:pt x="417" y="379"/>
                    <a:pt x="417" y="375"/>
                  </a:cubicBezTo>
                  <a:cubicBezTo>
                    <a:pt x="423" y="375"/>
                    <a:pt x="430" y="375"/>
                    <a:pt x="436" y="375"/>
                  </a:cubicBezTo>
                  <a:cubicBezTo>
                    <a:pt x="436" y="380"/>
                    <a:pt x="436" y="384"/>
                    <a:pt x="436" y="389"/>
                  </a:cubicBezTo>
                  <a:cubicBezTo>
                    <a:pt x="437" y="389"/>
                    <a:pt x="438" y="389"/>
                    <a:pt x="439" y="389"/>
                  </a:cubicBezTo>
                  <a:cubicBezTo>
                    <a:pt x="439" y="382"/>
                    <a:pt x="439" y="376"/>
                    <a:pt x="439" y="369"/>
                  </a:cubicBezTo>
                  <a:cubicBezTo>
                    <a:pt x="440" y="369"/>
                    <a:pt x="441" y="369"/>
                    <a:pt x="442" y="369"/>
                  </a:cubicBezTo>
                  <a:cubicBezTo>
                    <a:pt x="442" y="376"/>
                    <a:pt x="442" y="382"/>
                    <a:pt x="442" y="388"/>
                  </a:cubicBezTo>
                  <a:cubicBezTo>
                    <a:pt x="443" y="388"/>
                    <a:pt x="444" y="388"/>
                    <a:pt x="445" y="388"/>
                  </a:cubicBezTo>
                  <a:cubicBezTo>
                    <a:pt x="445" y="385"/>
                    <a:pt x="445" y="381"/>
                    <a:pt x="445" y="378"/>
                  </a:cubicBezTo>
                  <a:cubicBezTo>
                    <a:pt x="445" y="378"/>
                    <a:pt x="446" y="378"/>
                    <a:pt x="446" y="378"/>
                  </a:cubicBezTo>
                  <a:cubicBezTo>
                    <a:pt x="446" y="381"/>
                    <a:pt x="446" y="384"/>
                    <a:pt x="446" y="388"/>
                  </a:cubicBezTo>
                  <a:cubicBezTo>
                    <a:pt x="450" y="388"/>
                    <a:pt x="454" y="388"/>
                    <a:pt x="458" y="387"/>
                  </a:cubicBezTo>
                  <a:cubicBezTo>
                    <a:pt x="458" y="384"/>
                    <a:pt x="458" y="380"/>
                    <a:pt x="458" y="376"/>
                  </a:cubicBezTo>
                  <a:cubicBezTo>
                    <a:pt x="460" y="376"/>
                    <a:pt x="463" y="376"/>
                    <a:pt x="465" y="376"/>
                  </a:cubicBezTo>
                  <a:cubicBezTo>
                    <a:pt x="465" y="375"/>
                    <a:pt x="465" y="374"/>
                    <a:pt x="465" y="373"/>
                  </a:cubicBezTo>
                  <a:cubicBezTo>
                    <a:pt x="468" y="373"/>
                    <a:pt x="471" y="373"/>
                    <a:pt x="473" y="373"/>
                  </a:cubicBezTo>
                  <a:cubicBezTo>
                    <a:pt x="473" y="374"/>
                    <a:pt x="473" y="374"/>
                    <a:pt x="473" y="375"/>
                  </a:cubicBezTo>
                  <a:cubicBezTo>
                    <a:pt x="475" y="375"/>
                    <a:pt x="477" y="375"/>
                    <a:pt x="479" y="375"/>
                  </a:cubicBezTo>
                  <a:cubicBezTo>
                    <a:pt x="479" y="374"/>
                    <a:pt x="479" y="374"/>
                    <a:pt x="479" y="373"/>
                  </a:cubicBezTo>
                  <a:cubicBezTo>
                    <a:pt x="497" y="373"/>
                    <a:pt x="515" y="373"/>
                    <a:pt x="533" y="373"/>
                  </a:cubicBezTo>
                  <a:cubicBezTo>
                    <a:pt x="533" y="372"/>
                    <a:pt x="533" y="371"/>
                    <a:pt x="533" y="370"/>
                  </a:cubicBezTo>
                  <a:cubicBezTo>
                    <a:pt x="534" y="370"/>
                    <a:pt x="536" y="370"/>
                    <a:pt x="537" y="370"/>
                  </a:cubicBezTo>
                  <a:cubicBezTo>
                    <a:pt x="537" y="371"/>
                    <a:pt x="537" y="372"/>
                    <a:pt x="537" y="373"/>
                  </a:cubicBezTo>
                  <a:cubicBezTo>
                    <a:pt x="538" y="373"/>
                    <a:pt x="540" y="373"/>
                    <a:pt x="541" y="373"/>
                  </a:cubicBezTo>
                  <a:cubicBezTo>
                    <a:pt x="541" y="374"/>
                    <a:pt x="541" y="376"/>
                    <a:pt x="541" y="377"/>
                  </a:cubicBezTo>
                  <a:cubicBezTo>
                    <a:pt x="542" y="377"/>
                    <a:pt x="543" y="377"/>
                    <a:pt x="544" y="377"/>
                  </a:cubicBezTo>
                  <a:cubicBezTo>
                    <a:pt x="544" y="377"/>
                    <a:pt x="544" y="376"/>
                    <a:pt x="544" y="375"/>
                  </a:cubicBezTo>
                  <a:cubicBezTo>
                    <a:pt x="545" y="375"/>
                    <a:pt x="546" y="375"/>
                    <a:pt x="547" y="375"/>
                  </a:cubicBezTo>
                  <a:cubicBezTo>
                    <a:pt x="547" y="376"/>
                    <a:pt x="547" y="377"/>
                    <a:pt x="547" y="377"/>
                  </a:cubicBezTo>
                  <a:cubicBezTo>
                    <a:pt x="550" y="377"/>
                    <a:pt x="553" y="377"/>
                    <a:pt x="556" y="377"/>
                  </a:cubicBezTo>
                  <a:cubicBezTo>
                    <a:pt x="556" y="376"/>
                    <a:pt x="556" y="375"/>
                    <a:pt x="556" y="374"/>
                  </a:cubicBezTo>
                  <a:cubicBezTo>
                    <a:pt x="558" y="374"/>
                    <a:pt x="560" y="374"/>
                    <a:pt x="562" y="374"/>
                  </a:cubicBezTo>
                  <a:cubicBezTo>
                    <a:pt x="562" y="379"/>
                    <a:pt x="562" y="385"/>
                    <a:pt x="562" y="390"/>
                  </a:cubicBezTo>
                  <a:cubicBezTo>
                    <a:pt x="563" y="390"/>
                    <a:pt x="563" y="390"/>
                    <a:pt x="564" y="390"/>
                  </a:cubicBezTo>
                  <a:cubicBezTo>
                    <a:pt x="564" y="389"/>
                    <a:pt x="564" y="387"/>
                    <a:pt x="564" y="386"/>
                  </a:cubicBezTo>
                  <a:cubicBezTo>
                    <a:pt x="565" y="386"/>
                    <a:pt x="567" y="386"/>
                    <a:pt x="568" y="386"/>
                  </a:cubicBezTo>
                  <a:cubicBezTo>
                    <a:pt x="568" y="387"/>
                    <a:pt x="568" y="389"/>
                    <a:pt x="568" y="390"/>
                  </a:cubicBezTo>
                  <a:cubicBezTo>
                    <a:pt x="571" y="390"/>
                    <a:pt x="575" y="390"/>
                    <a:pt x="578" y="390"/>
                  </a:cubicBezTo>
                  <a:cubicBezTo>
                    <a:pt x="578" y="382"/>
                    <a:pt x="578" y="382"/>
                    <a:pt x="578" y="382"/>
                  </a:cubicBezTo>
                  <a:cubicBezTo>
                    <a:pt x="588" y="379"/>
                    <a:pt x="588" y="379"/>
                    <a:pt x="588" y="379"/>
                  </a:cubicBezTo>
                  <a:cubicBezTo>
                    <a:pt x="588" y="374"/>
                    <a:pt x="589" y="368"/>
                    <a:pt x="589" y="362"/>
                  </a:cubicBezTo>
                  <a:cubicBezTo>
                    <a:pt x="590" y="362"/>
                    <a:pt x="591" y="362"/>
                    <a:pt x="592" y="362"/>
                  </a:cubicBezTo>
                  <a:cubicBezTo>
                    <a:pt x="592" y="368"/>
                    <a:pt x="593" y="374"/>
                    <a:pt x="593" y="379"/>
                  </a:cubicBezTo>
                  <a:cubicBezTo>
                    <a:pt x="594" y="379"/>
                    <a:pt x="596" y="379"/>
                    <a:pt x="597" y="379"/>
                  </a:cubicBezTo>
                  <a:cubicBezTo>
                    <a:pt x="597" y="374"/>
                    <a:pt x="597" y="368"/>
                    <a:pt x="598" y="362"/>
                  </a:cubicBezTo>
                  <a:cubicBezTo>
                    <a:pt x="599" y="362"/>
                    <a:pt x="600" y="362"/>
                    <a:pt x="601" y="362"/>
                  </a:cubicBezTo>
                  <a:cubicBezTo>
                    <a:pt x="601" y="367"/>
                    <a:pt x="602" y="372"/>
                    <a:pt x="602" y="377"/>
                  </a:cubicBezTo>
                  <a:cubicBezTo>
                    <a:pt x="603" y="377"/>
                    <a:pt x="604" y="377"/>
                    <a:pt x="606" y="377"/>
                  </a:cubicBezTo>
                  <a:cubicBezTo>
                    <a:pt x="606" y="378"/>
                    <a:pt x="606" y="378"/>
                    <a:pt x="606" y="379"/>
                  </a:cubicBezTo>
                  <a:cubicBezTo>
                    <a:pt x="607" y="379"/>
                    <a:pt x="609" y="379"/>
                    <a:pt x="610" y="379"/>
                  </a:cubicBezTo>
                  <a:cubicBezTo>
                    <a:pt x="610" y="378"/>
                    <a:pt x="610" y="378"/>
                    <a:pt x="610" y="377"/>
                  </a:cubicBezTo>
                  <a:cubicBezTo>
                    <a:pt x="612" y="377"/>
                    <a:pt x="613" y="377"/>
                    <a:pt x="615" y="377"/>
                  </a:cubicBezTo>
                  <a:cubicBezTo>
                    <a:pt x="615" y="379"/>
                    <a:pt x="615" y="380"/>
                    <a:pt x="615" y="381"/>
                  </a:cubicBezTo>
                  <a:cubicBezTo>
                    <a:pt x="616" y="382"/>
                    <a:pt x="617" y="382"/>
                    <a:pt x="617" y="382"/>
                  </a:cubicBezTo>
                  <a:cubicBezTo>
                    <a:pt x="617" y="383"/>
                    <a:pt x="617" y="384"/>
                    <a:pt x="617" y="385"/>
                  </a:cubicBezTo>
                  <a:cubicBezTo>
                    <a:pt x="617" y="385"/>
                    <a:pt x="617" y="385"/>
                    <a:pt x="617" y="385"/>
                  </a:cubicBezTo>
                  <a:cubicBezTo>
                    <a:pt x="617" y="387"/>
                    <a:pt x="617" y="389"/>
                    <a:pt x="617" y="391"/>
                  </a:cubicBezTo>
                  <a:cubicBezTo>
                    <a:pt x="620" y="391"/>
                    <a:pt x="624" y="391"/>
                    <a:pt x="628" y="391"/>
                  </a:cubicBezTo>
                  <a:cubicBezTo>
                    <a:pt x="628" y="386"/>
                    <a:pt x="628" y="381"/>
                    <a:pt x="628" y="375"/>
                  </a:cubicBezTo>
                  <a:cubicBezTo>
                    <a:pt x="627" y="375"/>
                    <a:pt x="626" y="375"/>
                    <a:pt x="625" y="375"/>
                  </a:cubicBezTo>
                  <a:cubicBezTo>
                    <a:pt x="625" y="374"/>
                    <a:pt x="625" y="374"/>
                    <a:pt x="625" y="373"/>
                  </a:cubicBezTo>
                  <a:cubicBezTo>
                    <a:pt x="627" y="373"/>
                    <a:pt x="629" y="373"/>
                    <a:pt x="630" y="373"/>
                  </a:cubicBezTo>
                  <a:cubicBezTo>
                    <a:pt x="630" y="370"/>
                    <a:pt x="630" y="368"/>
                    <a:pt x="630" y="365"/>
                  </a:cubicBezTo>
                  <a:cubicBezTo>
                    <a:pt x="643" y="365"/>
                    <a:pt x="656" y="365"/>
                    <a:pt x="668" y="365"/>
                  </a:cubicBezTo>
                  <a:cubicBezTo>
                    <a:pt x="668" y="368"/>
                    <a:pt x="668" y="370"/>
                    <a:pt x="668" y="373"/>
                  </a:cubicBezTo>
                  <a:cubicBezTo>
                    <a:pt x="672" y="373"/>
                    <a:pt x="676" y="373"/>
                    <a:pt x="679" y="372"/>
                  </a:cubicBezTo>
                  <a:cubicBezTo>
                    <a:pt x="679" y="370"/>
                    <a:pt x="679" y="367"/>
                    <a:pt x="679" y="364"/>
                  </a:cubicBezTo>
                  <a:cubicBezTo>
                    <a:pt x="681" y="364"/>
                    <a:pt x="682" y="364"/>
                    <a:pt x="683" y="364"/>
                  </a:cubicBezTo>
                  <a:cubicBezTo>
                    <a:pt x="683" y="360"/>
                    <a:pt x="683" y="355"/>
                    <a:pt x="683" y="350"/>
                  </a:cubicBezTo>
                  <a:cubicBezTo>
                    <a:pt x="685" y="350"/>
                    <a:pt x="687" y="350"/>
                    <a:pt x="688" y="350"/>
                  </a:cubicBezTo>
                  <a:cubicBezTo>
                    <a:pt x="689" y="350"/>
                    <a:pt x="689" y="349"/>
                    <a:pt x="690" y="349"/>
                  </a:cubicBezTo>
                  <a:cubicBezTo>
                    <a:pt x="691" y="349"/>
                    <a:pt x="693" y="349"/>
                    <a:pt x="695" y="349"/>
                  </a:cubicBezTo>
                  <a:cubicBezTo>
                    <a:pt x="695" y="349"/>
                    <a:pt x="696" y="350"/>
                    <a:pt x="696" y="350"/>
                  </a:cubicBezTo>
                  <a:cubicBezTo>
                    <a:pt x="698" y="350"/>
                    <a:pt x="700" y="350"/>
                    <a:pt x="702" y="350"/>
                  </a:cubicBezTo>
                  <a:cubicBezTo>
                    <a:pt x="702" y="355"/>
                    <a:pt x="702" y="359"/>
                    <a:pt x="702" y="364"/>
                  </a:cubicBezTo>
                  <a:cubicBezTo>
                    <a:pt x="707" y="364"/>
                    <a:pt x="712" y="364"/>
                    <a:pt x="717" y="364"/>
                  </a:cubicBezTo>
                  <a:cubicBezTo>
                    <a:pt x="717" y="362"/>
                    <a:pt x="717" y="360"/>
                    <a:pt x="717" y="358"/>
                  </a:cubicBezTo>
                  <a:cubicBezTo>
                    <a:pt x="718" y="358"/>
                    <a:pt x="718" y="358"/>
                    <a:pt x="719" y="358"/>
                  </a:cubicBezTo>
                  <a:cubicBezTo>
                    <a:pt x="719" y="360"/>
                    <a:pt x="719" y="362"/>
                    <a:pt x="719" y="364"/>
                  </a:cubicBezTo>
                  <a:cubicBezTo>
                    <a:pt x="725" y="364"/>
                    <a:pt x="725" y="364"/>
                    <a:pt x="725" y="364"/>
                  </a:cubicBezTo>
                  <a:cubicBezTo>
                    <a:pt x="725" y="300"/>
                    <a:pt x="725" y="300"/>
                    <a:pt x="725" y="300"/>
                  </a:cubicBezTo>
                  <a:cubicBezTo>
                    <a:pt x="744" y="300"/>
                    <a:pt x="744" y="300"/>
                    <a:pt x="744" y="300"/>
                  </a:cubicBezTo>
                  <a:cubicBezTo>
                    <a:pt x="744" y="295"/>
                    <a:pt x="744" y="295"/>
                    <a:pt x="744" y="295"/>
                  </a:cubicBezTo>
                  <a:cubicBezTo>
                    <a:pt x="747" y="295"/>
                    <a:pt x="747" y="295"/>
                    <a:pt x="747" y="295"/>
                  </a:cubicBezTo>
                  <a:cubicBezTo>
                    <a:pt x="747" y="298"/>
                    <a:pt x="747" y="298"/>
                    <a:pt x="747" y="298"/>
                  </a:cubicBezTo>
                  <a:cubicBezTo>
                    <a:pt x="756" y="298"/>
                    <a:pt x="756" y="298"/>
                    <a:pt x="756" y="298"/>
                  </a:cubicBezTo>
                  <a:cubicBezTo>
                    <a:pt x="756" y="295"/>
                    <a:pt x="756" y="295"/>
                    <a:pt x="756" y="295"/>
                  </a:cubicBezTo>
                  <a:cubicBezTo>
                    <a:pt x="758" y="295"/>
                    <a:pt x="758" y="295"/>
                    <a:pt x="758" y="295"/>
                  </a:cubicBezTo>
                  <a:cubicBezTo>
                    <a:pt x="758" y="302"/>
                    <a:pt x="758" y="302"/>
                    <a:pt x="758" y="302"/>
                  </a:cubicBezTo>
                  <a:cubicBezTo>
                    <a:pt x="761" y="302"/>
                    <a:pt x="761" y="302"/>
                    <a:pt x="761" y="302"/>
                  </a:cubicBezTo>
                  <a:cubicBezTo>
                    <a:pt x="761" y="308"/>
                    <a:pt x="761" y="308"/>
                    <a:pt x="761" y="308"/>
                  </a:cubicBezTo>
                  <a:cubicBezTo>
                    <a:pt x="772" y="308"/>
                    <a:pt x="772" y="308"/>
                    <a:pt x="772" y="308"/>
                  </a:cubicBezTo>
                  <a:cubicBezTo>
                    <a:pt x="772" y="323"/>
                    <a:pt x="772" y="323"/>
                    <a:pt x="772" y="323"/>
                  </a:cubicBezTo>
                  <a:cubicBezTo>
                    <a:pt x="773" y="323"/>
                    <a:pt x="773" y="323"/>
                    <a:pt x="773" y="323"/>
                  </a:cubicBezTo>
                  <a:cubicBezTo>
                    <a:pt x="773" y="313"/>
                    <a:pt x="773" y="313"/>
                    <a:pt x="773" y="313"/>
                  </a:cubicBezTo>
                  <a:cubicBezTo>
                    <a:pt x="778" y="313"/>
                    <a:pt x="778" y="313"/>
                    <a:pt x="778" y="313"/>
                  </a:cubicBezTo>
                  <a:cubicBezTo>
                    <a:pt x="778" y="330"/>
                    <a:pt x="778" y="330"/>
                    <a:pt x="778" y="330"/>
                  </a:cubicBezTo>
                  <a:cubicBezTo>
                    <a:pt x="793" y="330"/>
                    <a:pt x="793" y="330"/>
                    <a:pt x="793" y="330"/>
                  </a:cubicBezTo>
                  <a:cubicBezTo>
                    <a:pt x="793" y="324"/>
                    <a:pt x="793" y="324"/>
                    <a:pt x="793" y="324"/>
                  </a:cubicBezTo>
                  <a:cubicBezTo>
                    <a:pt x="799" y="324"/>
                    <a:pt x="799" y="324"/>
                    <a:pt x="799" y="324"/>
                  </a:cubicBezTo>
                  <a:cubicBezTo>
                    <a:pt x="799" y="332"/>
                    <a:pt x="799" y="332"/>
                    <a:pt x="799" y="332"/>
                  </a:cubicBezTo>
                  <a:cubicBezTo>
                    <a:pt x="801" y="332"/>
                    <a:pt x="801" y="332"/>
                    <a:pt x="801" y="332"/>
                  </a:cubicBezTo>
                  <a:cubicBezTo>
                    <a:pt x="801" y="324"/>
                    <a:pt x="801" y="324"/>
                    <a:pt x="801" y="324"/>
                  </a:cubicBezTo>
                  <a:cubicBezTo>
                    <a:pt x="808" y="324"/>
                    <a:pt x="808" y="324"/>
                    <a:pt x="808" y="324"/>
                  </a:cubicBezTo>
                  <a:cubicBezTo>
                    <a:pt x="808" y="306"/>
                    <a:pt x="808" y="306"/>
                    <a:pt x="808" y="306"/>
                  </a:cubicBezTo>
                  <a:cubicBezTo>
                    <a:pt x="812" y="306"/>
                    <a:pt x="812" y="306"/>
                    <a:pt x="812" y="306"/>
                  </a:cubicBezTo>
                  <a:cubicBezTo>
                    <a:pt x="817" y="286"/>
                    <a:pt x="817" y="286"/>
                    <a:pt x="817" y="286"/>
                  </a:cubicBezTo>
                  <a:cubicBezTo>
                    <a:pt x="822" y="286"/>
                    <a:pt x="822" y="286"/>
                    <a:pt x="822" y="286"/>
                  </a:cubicBezTo>
                  <a:cubicBezTo>
                    <a:pt x="828" y="306"/>
                    <a:pt x="828" y="306"/>
                    <a:pt x="828" y="306"/>
                  </a:cubicBezTo>
                  <a:cubicBezTo>
                    <a:pt x="832" y="306"/>
                    <a:pt x="832" y="306"/>
                    <a:pt x="832" y="306"/>
                  </a:cubicBezTo>
                  <a:cubicBezTo>
                    <a:pt x="832" y="336"/>
                    <a:pt x="832" y="336"/>
                    <a:pt x="832" y="336"/>
                  </a:cubicBezTo>
                  <a:cubicBezTo>
                    <a:pt x="835" y="336"/>
                    <a:pt x="835" y="336"/>
                    <a:pt x="835" y="336"/>
                  </a:cubicBezTo>
                  <a:cubicBezTo>
                    <a:pt x="835" y="357"/>
                    <a:pt x="835" y="357"/>
                    <a:pt x="835" y="357"/>
                  </a:cubicBezTo>
                  <a:cubicBezTo>
                    <a:pt x="837" y="357"/>
                    <a:pt x="837" y="357"/>
                    <a:pt x="837" y="357"/>
                  </a:cubicBezTo>
                  <a:cubicBezTo>
                    <a:pt x="837" y="350"/>
                    <a:pt x="837" y="350"/>
                    <a:pt x="837" y="350"/>
                  </a:cubicBezTo>
                  <a:cubicBezTo>
                    <a:pt x="840" y="355"/>
                    <a:pt x="840" y="355"/>
                    <a:pt x="840" y="355"/>
                  </a:cubicBezTo>
                  <a:cubicBezTo>
                    <a:pt x="843" y="355"/>
                    <a:pt x="843" y="355"/>
                    <a:pt x="843" y="355"/>
                  </a:cubicBezTo>
                  <a:cubicBezTo>
                    <a:pt x="843" y="315"/>
                    <a:pt x="843" y="315"/>
                    <a:pt x="843" y="315"/>
                  </a:cubicBezTo>
                  <a:cubicBezTo>
                    <a:pt x="857" y="315"/>
                    <a:pt x="857" y="315"/>
                    <a:pt x="857" y="315"/>
                  </a:cubicBezTo>
                  <a:cubicBezTo>
                    <a:pt x="863" y="322"/>
                    <a:pt x="863" y="322"/>
                    <a:pt x="863" y="322"/>
                  </a:cubicBezTo>
                  <a:cubicBezTo>
                    <a:pt x="863" y="315"/>
                    <a:pt x="863" y="315"/>
                    <a:pt x="863" y="315"/>
                  </a:cubicBezTo>
                  <a:cubicBezTo>
                    <a:pt x="864" y="315"/>
                    <a:pt x="864" y="315"/>
                    <a:pt x="864" y="315"/>
                  </a:cubicBezTo>
                  <a:cubicBezTo>
                    <a:pt x="864" y="314"/>
                    <a:pt x="864" y="314"/>
                    <a:pt x="864" y="314"/>
                  </a:cubicBezTo>
                  <a:cubicBezTo>
                    <a:pt x="869" y="314"/>
                    <a:pt x="869" y="314"/>
                    <a:pt x="869" y="314"/>
                  </a:cubicBezTo>
                  <a:cubicBezTo>
                    <a:pt x="869" y="303"/>
                    <a:pt x="869" y="303"/>
                    <a:pt x="869" y="303"/>
                  </a:cubicBezTo>
                  <a:cubicBezTo>
                    <a:pt x="872" y="303"/>
                    <a:pt x="872" y="303"/>
                    <a:pt x="872" y="303"/>
                  </a:cubicBezTo>
                  <a:cubicBezTo>
                    <a:pt x="872" y="297"/>
                    <a:pt x="872" y="297"/>
                    <a:pt x="872" y="297"/>
                  </a:cubicBezTo>
                  <a:cubicBezTo>
                    <a:pt x="873" y="297"/>
                    <a:pt x="873" y="297"/>
                    <a:pt x="873" y="297"/>
                  </a:cubicBezTo>
                  <a:cubicBezTo>
                    <a:pt x="873" y="286"/>
                    <a:pt x="873" y="286"/>
                    <a:pt x="873" y="286"/>
                  </a:cubicBezTo>
                  <a:cubicBezTo>
                    <a:pt x="881" y="286"/>
                    <a:pt x="881" y="286"/>
                    <a:pt x="881" y="286"/>
                  </a:cubicBezTo>
                  <a:cubicBezTo>
                    <a:pt x="881" y="272"/>
                    <a:pt x="881" y="272"/>
                    <a:pt x="881" y="272"/>
                  </a:cubicBezTo>
                  <a:cubicBezTo>
                    <a:pt x="885" y="272"/>
                    <a:pt x="885" y="272"/>
                    <a:pt x="885" y="272"/>
                  </a:cubicBezTo>
                  <a:cubicBezTo>
                    <a:pt x="885" y="269"/>
                    <a:pt x="885" y="269"/>
                    <a:pt x="885" y="269"/>
                  </a:cubicBezTo>
                  <a:cubicBezTo>
                    <a:pt x="888" y="269"/>
                    <a:pt x="888" y="269"/>
                    <a:pt x="888" y="269"/>
                  </a:cubicBezTo>
                  <a:cubicBezTo>
                    <a:pt x="888" y="255"/>
                    <a:pt x="888" y="255"/>
                    <a:pt x="888" y="255"/>
                  </a:cubicBezTo>
                  <a:cubicBezTo>
                    <a:pt x="890" y="255"/>
                    <a:pt x="890" y="255"/>
                    <a:pt x="890" y="255"/>
                  </a:cubicBezTo>
                  <a:cubicBezTo>
                    <a:pt x="890" y="251"/>
                    <a:pt x="890" y="251"/>
                    <a:pt x="890" y="251"/>
                  </a:cubicBezTo>
                  <a:cubicBezTo>
                    <a:pt x="893" y="251"/>
                    <a:pt x="893" y="251"/>
                    <a:pt x="893" y="251"/>
                  </a:cubicBezTo>
                  <a:cubicBezTo>
                    <a:pt x="893" y="237"/>
                    <a:pt x="893" y="237"/>
                    <a:pt x="893" y="237"/>
                  </a:cubicBezTo>
                  <a:cubicBezTo>
                    <a:pt x="906" y="237"/>
                    <a:pt x="906" y="237"/>
                    <a:pt x="906" y="237"/>
                  </a:cubicBezTo>
                  <a:cubicBezTo>
                    <a:pt x="906" y="231"/>
                    <a:pt x="906" y="231"/>
                    <a:pt x="906" y="231"/>
                  </a:cubicBezTo>
                  <a:cubicBezTo>
                    <a:pt x="921" y="231"/>
                    <a:pt x="921" y="231"/>
                    <a:pt x="921" y="231"/>
                  </a:cubicBezTo>
                  <a:cubicBezTo>
                    <a:pt x="921" y="227"/>
                    <a:pt x="921" y="227"/>
                    <a:pt x="921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1"/>
                    <a:pt x="930" y="231"/>
                    <a:pt x="930" y="231"/>
                  </a:cubicBezTo>
                  <a:cubicBezTo>
                    <a:pt x="932" y="231"/>
                    <a:pt x="932" y="231"/>
                    <a:pt x="932" y="231"/>
                  </a:cubicBezTo>
                  <a:cubicBezTo>
                    <a:pt x="932" y="229"/>
                    <a:pt x="932" y="229"/>
                    <a:pt x="932" y="229"/>
                  </a:cubicBezTo>
                  <a:cubicBezTo>
                    <a:pt x="937" y="229"/>
                    <a:pt x="937" y="229"/>
                    <a:pt x="937" y="229"/>
                  </a:cubicBezTo>
                  <a:cubicBezTo>
                    <a:pt x="937" y="231"/>
                    <a:pt x="937" y="231"/>
                    <a:pt x="937" y="231"/>
                  </a:cubicBezTo>
                  <a:cubicBezTo>
                    <a:pt x="940" y="231"/>
                    <a:pt x="940" y="231"/>
                    <a:pt x="940" y="231"/>
                  </a:cubicBezTo>
                  <a:cubicBezTo>
                    <a:pt x="940" y="227"/>
                    <a:pt x="940" y="227"/>
                    <a:pt x="940" y="227"/>
                  </a:cubicBezTo>
                  <a:cubicBezTo>
                    <a:pt x="947" y="227"/>
                    <a:pt x="947" y="227"/>
                    <a:pt x="947" y="227"/>
                  </a:cubicBezTo>
                  <a:cubicBezTo>
                    <a:pt x="947" y="231"/>
                    <a:pt x="947" y="231"/>
                    <a:pt x="947" y="231"/>
                  </a:cubicBezTo>
                  <a:cubicBezTo>
                    <a:pt x="958" y="231"/>
                    <a:pt x="958" y="231"/>
                    <a:pt x="958" y="231"/>
                  </a:cubicBezTo>
                  <a:cubicBezTo>
                    <a:pt x="958" y="238"/>
                    <a:pt x="958" y="238"/>
                    <a:pt x="958" y="238"/>
                  </a:cubicBezTo>
                  <a:cubicBezTo>
                    <a:pt x="965" y="238"/>
                    <a:pt x="965" y="238"/>
                    <a:pt x="965" y="238"/>
                  </a:cubicBezTo>
                  <a:cubicBezTo>
                    <a:pt x="965" y="276"/>
                    <a:pt x="965" y="276"/>
                    <a:pt x="965" y="276"/>
                  </a:cubicBezTo>
                  <a:cubicBezTo>
                    <a:pt x="968" y="276"/>
                    <a:pt x="968" y="276"/>
                    <a:pt x="968" y="276"/>
                  </a:cubicBezTo>
                  <a:cubicBezTo>
                    <a:pt x="968" y="261"/>
                    <a:pt x="968" y="261"/>
                    <a:pt x="968" y="261"/>
                  </a:cubicBezTo>
                  <a:cubicBezTo>
                    <a:pt x="987" y="261"/>
                    <a:pt x="987" y="261"/>
                    <a:pt x="987" y="261"/>
                  </a:cubicBezTo>
                  <a:cubicBezTo>
                    <a:pt x="987" y="276"/>
                    <a:pt x="987" y="276"/>
                    <a:pt x="987" y="276"/>
                  </a:cubicBezTo>
                  <a:cubicBezTo>
                    <a:pt x="989" y="276"/>
                    <a:pt x="989" y="276"/>
                    <a:pt x="989" y="276"/>
                  </a:cubicBezTo>
                  <a:cubicBezTo>
                    <a:pt x="989" y="316"/>
                    <a:pt x="989" y="316"/>
                    <a:pt x="989" y="316"/>
                  </a:cubicBezTo>
                  <a:cubicBezTo>
                    <a:pt x="992" y="315"/>
                    <a:pt x="992" y="315"/>
                    <a:pt x="992" y="315"/>
                  </a:cubicBezTo>
                  <a:cubicBezTo>
                    <a:pt x="993" y="283"/>
                    <a:pt x="993" y="283"/>
                    <a:pt x="993" y="283"/>
                  </a:cubicBezTo>
                  <a:cubicBezTo>
                    <a:pt x="994" y="315"/>
                    <a:pt x="994" y="315"/>
                    <a:pt x="994" y="315"/>
                  </a:cubicBezTo>
                  <a:cubicBezTo>
                    <a:pt x="997" y="316"/>
                    <a:pt x="997" y="316"/>
                    <a:pt x="997" y="316"/>
                  </a:cubicBezTo>
                  <a:cubicBezTo>
                    <a:pt x="1000" y="335"/>
                    <a:pt x="1000" y="335"/>
                    <a:pt x="1000" y="335"/>
                  </a:cubicBezTo>
                  <a:cubicBezTo>
                    <a:pt x="1008" y="340"/>
                    <a:pt x="1008" y="340"/>
                    <a:pt x="1008" y="340"/>
                  </a:cubicBezTo>
                  <a:cubicBezTo>
                    <a:pt x="1008" y="332"/>
                    <a:pt x="1008" y="332"/>
                    <a:pt x="1008" y="332"/>
                  </a:cubicBezTo>
                  <a:cubicBezTo>
                    <a:pt x="1011" y="332"/>
                    <a:pt x="1011" y="332"/>
                    <a:pt x="1011" y="332"/>
                  </a:cubicBezTo>
                  <a:cubicBezTo>
                    <a:pt x="1011" y="327"/>
                    <a:pt x="1011" y="327"/>
                    <a:pt x="1011" y="327"/>
                  </a:cubicBezTo>
                  <a:cubicBezTo>
                    <a:pt x="1035" y="327"/>
                    <a:pt x="1035" y="327"/>
                    <a:pt x="1035" y="327"/>
                  </a:cubicBezTo>
                  <a:cubicBezTo>
                    <a:pt x="1035" y="329"/>
                    <a:pt x="1035" y="329"/>
                    <a:pt x="1035" y="329"/>
                  </a:cubicBezTo>
                  <a:cubicBezTo>
                    <a:pt x="1038" y="329"/>
                    <a:pt x="1038" y="329"/>
                    <a:pt x="1038" y="329"/>
                  </a:cubicBezTo>
                  <a:cubicBezTo>
                    <a:pt x="1038" y="323"/>
                    <a:pt x="1038" y="323"/>
                    <a:pt x="1038" y="323"/>
                  </a:cubicBezTo>
                  <a:cubicBezTo>
                    <a:pt x="1042" y="323"/>
                    <a:pt x="1042" y="323"/>
                    <a:pt x="1042" y="323"/>
                  </a:cubicBezTo>
                  <a:cubicBezTo>
                    <a:pt x="1042" y="330"/>
                    <a:pt x="1042" y="330"/>
                    <a:pt x="1042" y="330"/>
                  </a:cubicBezTo>
                  <a:cubicBezTo>
                    <a:pt x="1044" y="330"/>
                    <a:pt x="1044" y="330"/>
                    <a:pt x="1044" y="330"/>
                  </a:cubicBezTo>
                  <a:cubicBezTo>
                    <a:pt x="1044" y="322"/>
                    <a:pt x="1044" y="322"/>
                    <a:pt x="1044" y="322"/>
                  </a:cubicBezTo>
                  <a:cubicBezTo>
                    <a:pt x="1049" y="322"/>
                    <a:pt x="1049" y="322"/>
                    <a:pt x="1049" y="322"/>
                  </a:cubicBezTo>
                  <a:cubicBezTo>
                    <a:pt x="1049" y="318"/>
                    <a:pt x="1049" y="318"/>
                    <a:pt x="1049" y="318"/>
                  </a:cubicBezTo>
                  <a:cubicBezTo>
                    <a:pt x="1058" y="318"/>
                    <a:pt x="1058" y="318"/>
                    <a:pt x="1058" y="318"/>
                  </a:cubicBezTo>
                  <a:cubicBezTo>
                    <a:pt x="1058" y="308"/>
                    <a:pt x="1058" y="308"/>
                    <a:pt x="1058" y="308"/>
                  </a:cubicBezTo>
                  <a:cubicBezTo>
                    <a:pt x="1061" y="307"/>
                    <a:pt x="1061" y="307"/>
                    <a:pt x="1061" y="307"/>
                  </a:cubicBezTo>
                  <a:cubicBezTo>
                    <a:pt x="1061" y="305"/>
                    <a:pt x="1061" y="305"/>
                    <a:pt x="1061" y="305"/>
                  </a:cubicBezTo>
                  <a:cubicBezTo>
                    <a:pt x="1069" y="305"/>
                    <a:pt x="1069" y="305"/>
                    <a:pt x="1069" y="305"/>
                  </a:cubicBezTo>
                  <a:cubicBezTo>
                    <a:pt x="1069" y="299"/>
                    <a:pt x="1069" y="299"/>
                    <a:pt x="1069" y="299"/>
                  </a:cubicBezTo>
                  <a:cubicBezTo>
                    <a:pt x="1073" y="299"/>
                    <a:pt x="1073" y="299"/>
                    <a:pt x="1073" y="299"/>
                  </a:cubicBezTo>
                  <a:cubicBezTo>
                    <a:pt x="1073" y="281"/>
                    <a:pt x="1073" y="281"/>
                    <a:pt x="1073" y="281"/>
                  </a:cubicBezTo>
                  <a:cubicBezTo>
                    <a:pt x="1080" y="281"/>
                    <a:pt x="1080" y="281"/>
                    <a:pt x="1080" y="281"/>
                  </a:cubicBezTo>
                  <a:cubicBezTo>
                    <a:pt x="1080" y="279"/>
                    <a:pt x="1080" y="279"/>
                    <a:pt x="1080" y="279"/>
                  </a:cubicBezTo>
                  <a:cubicBezTo>
                    <a:pt x="1084" y="279"/>
                    <a:pt x="1084" y="279"/>
                    <a:pt x="1084" y="279"/>
                  </a:cubicBezTo>
                  <a:cubicBezTo>
                    <a:pt x="1084" y="257"/>
                    <a:pt x="1084" y="257"/>
                    <a:pt x="1084" y="257"/>
                  </a:cubicBezTo>
                  <a:cubicBezTo>
                    <a:pt x="1093" y="257"/>
                    <a:pt x="1093" y="257"/>
                    <a:pt x="1093" y="257"/>
                  </a:cubicBezTo>
                  <a:cubicBezTo>
                    <a:pt x="1093" y="248"/>
                    <a:pt x="1093" y="248"/>
                    <a:pt x="1093" y="248"/>
                  </a:cubicBezTo>
                  <a:cubicBezTo>
                    <a:pt x="1110" y="248"/>
                    <a:pt x="1110" y="248"/>
                    <a:pt x="1110" y="248"/>
                  </a:cubicBezTo>
                  <a:cubicBezTo>
                    <a:pt x="1110" y="258"/>
                    <a:pt x="1110" y="258"/>
                    <a:pt x="1110" y="258"/>
                  </a:cubicBezTo>
                  <a:cubicBezTo>
                    <a:pt x="1123" y="258"/>
                    <a:pt x="1123" y="258"/>
                    <a:pt x="1123" y="258"/>
                  </a:cubicBezTo>
                  <a:cubicBezTo>
                    <a:pt x="1123" y="280"/>
                    <a:pt x="1123" y="280"/>
                    <a:pt x="1123" y="280"/>
                  </a:cubicBezTo>
                  <a:cubicBezTo>
                    <a:pt x="1129" y="280"/>
                    <a:pt x="1129" y="280"/>
                    <a:pt x="1129" y="280"/>
                  </a:cubicBezTo>
                  <a:cubicBezTo>
                    <a:pt x="1129" y="329"/>
                    <a:pt x="1129" y="329"/>
                    <a:pt x="1129" y="329"/>
                  </a:cubicBezTo>
                  <a:cubicBezTo>
                    <a:pt x="1132" y="329"/>
                    <a:pt x="1132" y="329"/>
                    <a:pt x="1132" y="329"/>
                  </a:cubicBezTo>
                  <a:cubicBezTo>
                    <a:pt x="1136" y="316"/>
                    <a:pt x="1136" y="316"/>
                    <a:pt x="1136" y="316"/>
                  </a:cubicBezTo>
                  <a:cubicBezTo>
                    <a:pt x="1139" y="322"/>
                    <a:pt x="1139" y="322"/>
                    <a:pt x="1139" y="322"/>
                  </a:cubicBezTo>
                  <a:cubicBezTo>
                    <a:pt x="1138" y="322"/>
                    <a:pt x="1138" y="322"/>
                    <a:pt x="1138" y="322"/>
                  </a:cubicBezTo>
                  <a:cubicBezTo>
                    <a:pt x="1138" y="329"/>
                    <a:pt x="1138" y="329"/>
                    <a:pt x="1138" y="329"/>
                  </a:cubicBezTo>
                  <a:cubicBezTo>
                    <a:pt x="1142" y="329"/>
                    <a:pt x="1142" y="329"/>
                    <a:pt x="1142" y="329"/>
                  </a:cubicBezTo>
                  <a:cubicBezTo>
                    <a:pt x="1142" y="344"/>
                    <a:pt x="1142" y="344"/>
                    <a:pt x="1142" y="344"/>
                  </a:cubicBezTo>
                  <a:cubicBezTo>
                    <a:pt x="1146" y="344"/>
                    <a:pt x="1146" y="344"/>
                    <a:pt x="1146" y="344"/>
                  </a:cubicBezTo>
                  <a:cubicBezTo>
                    <a:pt x="1146" y="355"/>
                    <a:pt x="1146" y="355"/>
                    <a:pt x="1146" y="355"/>
                  </a:cubicBezTo>
                  <a:cubicBezTo>
                    <a:pt x="1153" y="355"/>
                    <a:pt x="1153" y="355"/>
                    <a:pt x="1153" y="355"/>
                  </a:cubicBezTo>
                  <a:cubicBezTo>
                    <a:pt x="1153" y="351"/>
                    <a:pt x="1153" y="351"/>
                    <a:pt x="1153" y="351"/>
                  </a:cubicBezTo>
                  <a:cubicBezTo>
                    <a:pt x="1161" y="351"/>
                    <a:pt x="1161" y="351"/>
                    <a:pt x="1161" y="351"/>
                  </a:cubicBezTo>
                  <a:cubicBezTo>
                    <a:pt x="1161" y="340"/>
                    <a:pt x="1161" y="340"/>
                    <a:pt x="1161" y="340"/>
                  </a:cubicBezTo>
                  <a:cubicBezTo>
                    <a:pt x="1180" y="340"/>
                    <a:pt x="1180" y="340"/>
                    <a:pt x="1180" y="340"/>
                  </a:cubicBezTo>
                  <a:cubicBezTo>
                    <a:pt x="1180" y="343"/>
                    <a:pt x="1180" y="343"/>
                    <a:pt x="1180" y="343"/>
                  </a:cubicBezTo>
                  <a:cubicBezTo>
                    <a:pt x="1182" y="343"/>
                    <a:pt x="1182" y="343"/>
                    <a:pt x="1182" y="343"/>
                  </a:cubicBezTo>
                  <a:cubicBezTo>
                    <a:pt x="1182" y="344"/>
                    <a:pt x="1182" y="344"/>
                    <a:pt x="1182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0"/>
                    <a:pt x="1183" y="340"/>
                    <a:pt x="1183" y="340"/>
                  </a:cubicBezTo>
                  <a:cubicBezTo>
                    <a:pt x="1187" y="340"/>
                    <a:pt x="1187" y="340"/>
                    <a:pt x="1187" y="340"/>
                  </a:cubicBezTo>
                  <a:cubicBezTo>
                    <a:pt x="1187" y="348"/>
                    <a:pt x="1187" y="348"/>
                    <a:pt x="1187" y="348"/>
                  </a:cubicBezTo>
                  <a:cubicBezTo>
                    <a:pt x="1190" y="348"/>
                    <a:pt x="1190" y="348"/>
                    <a:pt x="1190" y="348"/>
                  </a:cubicBezTo>
                  <a:cubicBezTo>
                    <a:pt x="1190" y="344"/>
                    <a:pt x="1190" y="344"/>
                    <a:pt x="1190" y="344"/>
                  </a:cubicBezTo>
                  <a:cubicBezTo>
                    <a:pt x="1194" y="344"/>
                    <a:pt x="1194" y="344"/>
                    <a:pt x="1194" y="344"/>
                  </a:cubicBezTo>
                  <a:cubicBezTo>
                    <a:pt x="1194" y="333"/>
                    <a:pt x="1194" y="333"/>
                    <a:pt x="1194" y="333"/>
                  </a:cubicBezTo>
                  <a:cubicBezTo>
                    <a:pt x="1209" y="333"/>
                    <a:pt x="1209" y="333"/>
                    <a:pt x="1209" y="333"/>
                  </a:cubicBezTo>
                  <a:cubicBezTo>
                    <a:pt x="1209" y="336"/>
                    <a:pt x="1209" y="336"/>
                    <a:pt x="1209" y="336"/>
                  </a:cubicBezTo>
                  <a:cubicBezTo>
                    <a:pt x="1212" y="336"/>
                    <a:pt x="1212" y="336"/>
                    <a:pt x="1212" y="336"/>
                  </a:cubicBezTo>
                  <a:cubicBezTo>
                    <a:pt x="1212" y="330"/>
                    <a:pt x="1212" y="330"/>
                    <a:pt x="1212" y="330"/>
                  </a:cubicBezTo>
                  <a:cubicBezTo>
                    <a:pt x="1220" y="330"/>
                    <a:pt x="1220" y="330"/>
                    <a:pt x="1220" y="330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7" y="318"/>
                    <a:pt x="1227" y="318"/>
                    <a:pt x="1227" y="318"/>
                  </a:cubicBezTo>
                  <a:cubicBezTo>
                    <a:pt x="1227" y="322"/>
                    <a:pt x="1227" y="322"/>
                    <a:pt x="1227" y="322"/>
                  </a:cubicBezTo>
                  <a:cubicBezTo>
                    <a:pt x="1231" y="322"/>
                    <a:pt x="1231" y="322"/>
                    <a:pt x="1231" y="322"/>
                  </a:cubicBezTo>
                  <a:cubicBezTo>
                    <a:pt x="1231" y="311"/>
                    <a:pt x="1231" y="311"/>
                    <a:pt x="1231" y="311"/>
                  </a:cubicBezTo>
                  <a:cubicBezTo>
                    <a:pt x="1238" y="311"/>
                    <a:pt x="1238" y="311"/>
                    <a:pt x="1238" y="311"/>
                  </a:cubicBezTo>
                  <a:cubicBezTo>
                    <a:pt x="1238" y="318"/>
                    <a:pt x="1238" y="318"/>
                    <a:pt x="1238" y="318"/>
                  </a:cubicBezTo>
                  <a:cubicBezTo>
                    <a:pt x="1249" y="318"/>
                    <a:pt x="1249" y="318"/>
                    <a:pt x="1249" y="318"/>
                  </a:cubicBezTo>
                  <a:cubicBezTo>
                    <a:pt x="1249" y="314"/>
                    <a:pt x="1249" y="314"/>
                    <a:pt x="1249" y="314"/>
                  </a:cubicBezTo>
                  <a:cubicBezTo>
                    <a:pt x="1257" y="314"/>
                    <a:pt x="1257" y="314"/>
                    <a:pt x="1257" y="314"/>
                  </a:cubicBezTo>
                  <a:cubicBezTo>
                    <a:pt x="1257" y="318"/>
                    <a:pt x="1257" y="318"/>
                    <a:pt x="1257" y="318"/>
                  </a:cubicBezTo>
                  <a:cubicBezTo>
                    <a:pt x="1260" y="318"/>
                    <a:pt x="1260" y="318"/>
                    <a:pt x="1260" y="318"/>
                  </a:cubicBezTo>
                  <a:cubicBezTo>
                    <a:pt x="1260" y="325"/>
                    <a:pt x="1260" y="325"/>
                    <a:pt x="1260" y="325"/>
                  </a:cubicBezTo>
                  <a:cubicBezTo>
                    <a:pt x="1264" y="325"/>
                    <a:pt x="1264" y="325"/>
                    <a:pt x="1264" y="325"/>
                  </a:cubicBezTo>
                  <a:cubicBezTo>
                    <a:pt x="1264" y="330"/>
                    <a:pt x="1264" y="330"/>
                    <a:pt x="1264" y="330"/>
                  </a:cubicBezTo>
                  <a:cubicBezTo>
                    <a:pt x="1286" y="330"/>
                    <a:pt x="1286" y="330"/>
                    <a:pt x="1286" y="330"/>
                  </a:cubicBezTo>
                  <a:cubicBezTo>
                    <a:pt x="1286" y="344"/>
                    <a:pt x="1286" y="344"/>
                    <a:pt x="1286" y="344"/>
                  </a:cubicBezTo>
                  <a:cubicBezTo>
                    <a:pt x="1294" y="344"/>
                    <a:pt x="1294" y="344"/>
                    <a:pt x="1294" y="344"/>
                  </a:cubicBezTo>
                  <a:cubicBezTo>
                    <a:pt x="1294" y="340"/>
                    <a:pt x="1294" y="340"/>
                    <a:pt x="1294" y="340"/>
                  </a:cubicBezTo>
                  <a:cubicBezTo>
                    <a:pt x="1316" y="340"/>
                    <a:pt x="1316" y="340"/>
                    <a:pt x="1316" y="340"/>
                  </a:cubicBezTo>
                  <a:cubicBezTo>
                    <a:pt x="1316" y="335"/>
                    <a:pt x="1316" y="335"/>
                    <a:pt x="1316" y="335"/>
                  </a:cubicBezTo>
                  <a:cubicBezTo>
                    <a:pt x="1320" y="333"/>
                    <a:pt x="1320" y="333"/>
                    <a:pt x="1320" y="333"/>
                  </a:cubicBezTo>
                  <a:cubicBezTo>
                    <a:pt x="1320" y="318"/>
                    <a:pt x="1320" y="318"/>
                    <a:pt x="1320" y="318"/>
                  </a:cubicBezTo>
                  <a:cubicBezTo>
                    <a:pt x="1327" y="318"/>
                    <a:pt x="1327" y="318"/>
                    <a:pt x="1327" y="318"/>
                  </a:cubicBezTo>
                  <a:cubicBezTo>
                    <a:pt x="1330" y="327"/>
                    <a:pt x="1330" y="327"/>
                    <a:pt x="1330" y="327"/>
                  </a:cubicBezTo>
                  <a:cubicBezTo>
                    <a:pt x="1331" y="324"/>
                    <a:pt x="1331" y="324"/>
                    <a:pt x="1331" y="324"/>
                  </a:cubicBezTo>
                  <a:cubicBezTo>
                    <a:pt x="1337" y="323"/>
                    <a:pt x="1337" y="323"/>
                    <a:pt x="1337" y="323"/>
                  </a:cubicBezTo>
                  <a:cubicBezTo>
                    <a:pt x="1336" y="282"/>
                    <a:pt x="1336" y="282"/>
                    <a:pt x="1336" y="282"/>
                  </a:cubicBezTo>
                  <a:cubicBezTo>
                    <a:pt x="1342" y="283"/>
                    <a:pt x="1342" y="283"/>
                    <a:pt x="1342" y="283"/>
                  </a:cubicBezTo>
                  <a:cubicBezTo>
                    <a:pt x="1342" y="218"/>
                    <a:pt x="1342" y="218"/>
                    <a:pt x="1342" y="218"/>
                  </a:cubicBezTo>
                  <a:cubicBezTo>
                    <a:pt x="1351" y="218"/>
                    <a:pt x="1351" y="218"/>
                    <a:pt x="1351" y="218"/>
                  </a:cubicBezTo>
                  <a:cubicBezTo>
                    <a:pt x="1351" y="165"/>
                    <a:pt x="1351" y="165"/>
                    <a:pt x="1351" y="165"/>
                  </a:cubicBezTo>
                  <a:cubicBezTo>
                    <a:pt x="1353" y="162"/>
                    <a:pt x="1353" y="162"/>
                    <a:pt x="1353" y="162"/>
                  </a:cubicBezTo>
                  <a:cubicBezTo>
                    <a:pt x="1353" y="151"/>
                    <a:pt x="1353" y="151"/>
                    <a:pt x="1353" y="151"/>
                  </a:cubicBezTo>
                  <a:cubicBezTo>
                    <a:pt x="1361" y="151"/>
                    <a:pt x="1361" y="151"/>
                    <a:pt x="1361" y="151"/>
                  </a:cubicBezTo>
                  <a:cubicBezTo>
                    <a:pt x="1380" y="114"/>
                    <a:pt x="1380" y="114"/>
                    <a:pt x="1380" y="114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383" y="114"/>
                    <a:pt x="1383" y="114"/>
                    <a:pt x="1383" y="114"/>
                  </a:cubicBezTo>
                  <a:cubicBezTo>
                    <a:pt x="1401" y="152"/>
                    <a:pt x="1401" y="152"/>
                    <a:pt x="1401" y="152"/>
                  </a:cubicBezTo>
                  <a:cubicBezTo>
                    <a:pt x="1409" y="152"/>
                    <a:pt x="1409" y="152"/>
                    <a:pt x="1409" y="152"/>
                  </a:cubicBezTo>
                  <a:cubicBezTo>
                    <a:pt x="1409" y="164"/>
                    <a:pt x="1409" y="164"/>
                    <a:pt x="1409" y="164"/>
                  </a:cubicBezTo>
                  <a:cubicBezTo>
                    <a:pt x="1411" y="165"/>
                    <a:pt x="1411" y="165"/>
                    <a:pt x="1411" y="165"/>
                  </a:cubicBezTo>
                  <a:cubicBezTo>
                    <a:pt x="1411" y="218"/>
                    <a:pt x="1411" y="218"/>
                    <a:pt x="1411" y="218"/>
                  </a:cubicBezTo>
                  <a:cubicBezTo>
                    <a:pt x="1418" y="218"/>
                    <a:pt x="1418" y="218"/>
                    <a:pt x="1418" y="218"/>
                  </a:cubicBezTo>
                  <a:cubicBezTo>
                    <a:pt x="1418" y="281"/>
                    <a:pt x="1418" y="281"/>
                    <a:pt x="1418" y="281"/>
                  </a:cubicBezTo>
                  <a:cubicBezTo>
                    <a:pt x="1426" y="281"/>
                    <a:pt x="1426" y="281"/>
                    <a:pt x="1426" y="281"/>
                  </a:cubicBezTo>
                  <a:cubicBezTo>
                    <a:pt x="1426" y="338"/>
                    <a:pt x="1426" y="338"/>
                    <a:pt x="1426" y="338"/>
                  </a:cubicBezTo>
                  <a:cubicBezTo>
                    <a:pt x="1439" y="337"/>
                    <a:pt x="1439" y="337"/>
                    <a:pt x="1439" y="337"/>
                  </a:cubicBezTo>
                  <a:cubicBezTo>
                    <a:pt x="1441" y="332"/>
                    <a:pt x="1441" y="332"/>
                    <a:pt x="1441" y="332"/>
                  </a:cubicBezTo>
                  <a:cubicBezTo>
                    <a:pt x="1448" y="331"/>
                    <a:pt x="1448" y="331"/>
                    <a:pt x="1448" y="331"/>
                  </a:cubicBezTo>
                  <a:cubicBezTo>
                    <a:pt x="1450" y="335"/>
                    <a:pt x="1450" y="335"/>
                    <a:pt x="1450" y="335"/>
                  </a:cubicBezTo>
                  <a:cubicBezTo>
                    <a:pt x="1460" y="335"/>
                    <a:pt x="1460" y="335"/>
                    <a:pt x="1460" y="335"/>
                  </a:cubicBezTo>
                  <a:cubicBezTo>
                    <a:pt x="1460" y="410"/>
                    <a:pt x="1460" y="410"/>
                    <a:pt x="1460" y="410"/>
                  </a:cubicBezTo>
                  <a:cubicBezTo>
                    <a:pt x="0" y="410"/>
                    <a:pt x="0" y="410"/>
                    <a:pt x="0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D4C0E54B-CEFD-4DEA-9A8B-34B1CC0AA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1840" y="6178968"/>
              <a:ext cx="3252129" cy="423086"/>
            </a:xfrm>
            <a:custGeom>
              <a:avLst/>
              <a:gdLst>
                <a:gd name="T0" fmla="*/ 1427 w 1459"/>
                <a:gd name="T1" fmla="*/ 135 h 182"/>
                <a:gd name="T2" fmla="*/ 1413 w 1459"/>
                <a:gd name="T3" fmla="*/ 139 h 182"/>
                <a:gd name="T4" fmla="*/ 1361 w 1459"/>
                <a:gd name="T5" fmla="*/ 135 h 182"/>
                <a:gd name="T6" fmla="*/ 1268 w 1459"/>
                <a:gd name="T7" fmla="*/ 144 h 182"/>
                <a:gd name="T8" fmla="*/ 1257 w 1459"/>
                <a:gd name="T9" fmla="*/ 131 h 182"/>
                <a:gd name="T10" fmla="*/ 1255 w 1459"/>
                <a:gd name="T11" fmla="*/ 97 h 182"/>
                <a:gd name="T12" fmla="*/ 1238 w 1459"/>
                <a:gd name="T13" fmla="*/ 59 h 182"/>
                <a:gd name="T14" fmla="*/ 1231 w 1459"/>
                <a:gd name="T15" fmla="*/ 36 h 182"/>
                <a:gd name="T16" fmla="*/ 1227 w 1459"/>
                <a:gd name="T17" fmla="*/ 32 h 182"/>
                <a:gd name="T18" fmla="*/ 1221 w 1459"/>
                <a:gd name="T19" fmla="*/ 46 h 182"/>
                <a:gd name="T20" fmla="*/ 1202 w 1459"/>
                <a:gd name="T21" fmla="*/ 92 h 182"/>
                <a:gd name="T22" fmla="*/ 1196 w 1459"/>
                <a:gd name="T23" fmla="*/ 105 h 182"/>
                <a:gd name="T24" fmla="*/ 1199 w 1459"/>
                <a:gd name="T25" fmla="*/ 141 h 182"/>
                <a:gd name="T26" fmla="*/ 1148 w 1459"/>
                <a:gd name="T27" fmla="*/ 75 h 182"/>
                <a:gd name="T28" fmla="*/ 1124 w 1459"/>
                <a:gd name="T29" fmla="*/ 142 h 182"/>
                <a:gd name="T30" fmla="*/ 1006 w 1459"/>
                <a:gd name="T31" fmla="*/ 85 h 182"/>
                <a:gd name="T32" fmla="*/ 943 w 1459"/>
                <a:gd name="T33" fmla="*/ 130 h 182"/>
                <a:gd name="T34" fmla="*/ 843 w 1459"/>
                <a:gd name="T35" fmla="*/ 136 h 182"/>
                <a:gd name="T36" fmla="*/ 825 w 1459"/>
                <a:gd name="T37" fmla="*/ 92 h 182"/>
                <a:gd name="T38" fmla="*/ 770 w 1459"/>
                <a:gd name="T39" fmla="*/ 91 h 182"/>
                <a:gd name="T40" fmla="*/ 748 w 1459"/>
                <a:gd name="T41" fmla="*/ 141 h 182"/>
                <a:gd name="T42" fmla="*/ 714 w 1459"/>
                <a:gd name="T43" fmla="*/ 73 h 182"/>
                <a:gd name="T44" fmla="*/ 684 w 1459"/>
                <a:gd name="T45" fmla="*/ 8 h 182"/>
                <a:gd name="T46" fmla="*/ 629 w 1459"/>
                <a:gd name="T47" fmla="*/ 23 h 182"/>
                <a:gd name="T48" fmla="*/ 571 w 1459"/>
                <a:gd name="T49" fmla="*/ 47 h 182"/>
                <a:gd name="T50" fmla="*/ 546 w 1459"/>
                <a:gd name="T51" fmla="*/ 45 h 182"/>
                <a:gd name="T52" fmla="*/ 520 w 1459"/>
                <a:gd name="T53" fmla="*/ 57 h 182"/>
                <a:gd name="T54" fmla="*/ 506 w 1459"/>
                <a:gd name="T55" fmla="*/ 36 h 182"/>
                <a:gd name="T56" fmla="*/ 485 w 1459"/>
                <a:gd name="T57" fmla="*/ 57 h 182"/>
                <a:gd name="T58" fmla="*/ 476 w 1459"/>
                <a:gd name="T59" fmla="*/ 131 h 182"/>
                <a:gd name="T60" fmla="*/ 459 w 1459"/>
                <a:gd name="T61" fmla="*/ 146 h 182"/>
                <a:gd name="T62" fmla="*/ 440 w 1459"/>
                <a:gd name="T63" fmla="*/ 157 h 182"/>
                <a:gd name="T64" fmla="*/ 435 w 1459"/>
                <a:gd name="T65" fmla="*/ 122 h 182"/>
                <a:gd name="T66" fmla="*/ 401 w 1459"/>
                <a:gd name="T67" fmla="*/ 120 h 182"/>
                <a:gd name="T68" fmla="*/ 394 w 1459"/>
                <a:gd name="T69" fmla="*/ 98 h 182"/>
                <a:gd name="T70" fmla="*/ 379 w 1459"/>
                <a:gd name="T71" fmla="*/ 82 h 182"/>
                <a:gd name="T72" fmla="*/ 354 w 1459"/>
                <a:gd name="T73" fmla="*/ 86 h 182"/>
                <a:gd name="T74" fmla="*/ 342 w 1459"/>
                <a:gd name="T75" fmla="*/ 97 h 182"/>
                <a:gd name="T76" fmla="*/ 318 w 1459"/>
                <a:gd name="T77" fmla="*/ 155 h 182"/>
                <a:gd name="T78" fmla="*/ 294 w 1459"/>
                <a:gd name="T79" fmla="*/ 172 h 182"/>
                <a:gd name="T80" fmla="*/ 269 w 1459"/>
                <a:gd name="T81" fmla="*/ 148 h 182"/>
                <a:gd name="T82" fmla="*/ 258 w 1459"/>
                <a:gd name="T83" fmla="*/ 140 h 182"/>
                <a:gd name="T84" fmla="*/ 247 w 1459"/>
                <a:gd name="T85" fmla="*/ 118 h 182"/>
                <a:gd name="T86" fmla="*/ 247 w 1459"/>
                <a:gd name="T87" fmla="*/ 107 h 182"/>
                <a:gd name="T88" fmla="*/ 251 w 1459"/>
                <a:gd name="T89" fmla="*/ 92 h 182"/>
                <a:gd name="T90" fmla="*/ 251 w 1459"/>
                <a:gd name="T91" fmla="*/ 81 h 182"/>
                <a:gd name="T92" fmla="*/ 247 w 1459"/>
                <a:gd name="T93" fmla="*/ 66 h 182"/>
                <a:gd name="T94" fmla="*/ 247 w 1459"/>
                <a:gd name="T95" fmla="*/ 55 h 182"/>
                <a:gd name="T96" fmla="*/ 251 w 1459"/>
                <a:gd name="T97" fmla="*/ 23 h 182"/>
                <a:gd name="T98" fmla="*/ 182 w 1459"/>
                <a:gd name="T99" fmla="*/ 40 h 182"/>
                <a:gd name="T100" fmla="*/ 178 w 1459"/>
                <a:gd name="T101" fmla="*/ 55 h 182"/>
                <a:gd name="T102" fmla="*/ 178 w 1459"/>
                <a:gd name="T103" fmla="*/ 66 h 182"/>
                <a:gd name="T104" fmla="*/ 182 w 1459"/>
                <a:gd name="T105" fmla="*/ 81 h 182"/>
                <a:gd name="T106" fmla="*/ 182 w 1459"/>
                <a:gd name="T107" fmla="*/ 92 h 182"/>
                <a:gd name="T108" fmla="*/ 178 w 1459"/>
                <a:gd name="T109" fmla="*/ 107 h 182"/>
                <a:gd name="T110" fmla="*/ 178 w 1459"/>
                <a:gd name="T111" fmla="*/ 118 h 182"/>
                <a:gd name="T112" fmla="*/ 173 w 1459"/>
                <a:gd name="T113" fmla="*/ 114 h 182"/>
                <a:gd name="T114" fmla="*/ 112 w 1459"/>
                <a:gd name="T115" fmla="*/ 110 h 182"/>
                <a:gd name="T116" fmla="*/ 89 w 1459"/>
                <a:gd name="T117" fmla="*/ 128 h 182"/>
                <a:gd name="T118" fmla="*/ 26 w 1459"/>
                <a:gd name="T119" fmla="*/ 128 h 182"/>
                <a:gd name="T120" fmla="*/ 14 w 1459"/>
                <a:gd name="T121" fmla="*/ 92 h 182"/>
                <a:gd name="T122" fmla="*/ 0 w 1459"/>
                <a:gd name="T123" fmla="*/ 14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59" h="182">
                  <a:moveTo>
                    <a:pt x="1459" y="182"/>
                  </a:moveTo>
                  <a:cubicBezTo>
                    <a:pt x="1459" y="138"/>
                    <a:pt x="1459" y="138"/>
                    <a:pt x="1459" y="138"/>
                  </a:cubicBezTo>
                  <a:cubicBezTo>
                    <a:pt x="1457" y="138"/>
                    <a:pt x="1455" y="138"/>
                    <a:pt x="1453" y="138"/>
                  </a:cubicBezTo>
                  <a:cubicBezTo>
                    <a:pt x="1453" y="136"/>
                    <a:pt x="1453" y="133"/>
                    <a:pt x="1453" y="131"/>
                  </a:cubicBezTo>
                  <a:cubicBezTo>
                    <a:pt x="1448" y="131"/>
                    <a:pt x="1443" y="131"/>
                    <a:pt x="1438" y="131"/>
                  </a:cubicBezTo>
                  <a:cubicBezTo>
                    <a:pt x="1437" y="132"/>
                    <a:pt x="1436" y="134"/>
                    <a:pt x="1435" y="135"/>
                  </a:cubicBezTo>
                  <a:cubicBezTo>
                    <a:pt x="1432" y="135"/>
                    <a:pt x="1429" y="135"/>
                    <a:pt x="1427" y="135"/>
                  </a:cubicBezTo>
                  <a:cubicBezTo>
                    <a:pt x="1427" y="134"/>
                    <a:pt x="1427" y="132"/>
                    <a:pt x="1427" y="131"/>
                  </a:cubicBezTo>
                  <a:cubicBezTo>
                    <a:pt x="1425" y="131"/>
                    <a:pt x="1423" y="131"/>
                    <a:pt x="1420" y="131"/>
                  </a:cubicBezTo>
                  <a:cubicBezTo>
                    <a:pt x="1420" y="132"/>
                    <a:pt x="1420" y="134"/>
                    <a:pt x="1420" y="135"/>
                  </a:cubicBezTo>
                  <a:cubicBezTo>
                    <a:pt x="1419" y="135"/>
                    <a:pt x="1417" y="135"/>
                    <a:pt x="1416" y="135"/>
                  </a:cubicBezTo>
                  <a:cubicBezTo>
                    <a:pt x="1416" y="138"/>
                    <a:pt x="1416" y="141"/>
                    <a:pt x="1416" y="144"/>
                  </a:cubicBezTo>
                  <a:cubicBezTo>
                    <a:pt x="1415" y="144"/>
                    <a:pt x="1414" y="144"/>
                    <a:pt x="1413" y="144"/>
                  </a:cubicBezTo>
                  <a:cubicBezTo>
                    <a:pt x="1413" y="142"/>
                    <a:pt x="1413" y="141"/>
                    <a:pt x="1413" y="139"/>
                  </a:cubicBezTo>
                  <a:cubicBezTo>
                    <a:pt x="1412" y="139"/>
                    <a:pt x="1411" y="139"/>
                    <a:pt x="1410" y="139"/>
                  </a:cubicBezTo>
                  <a:cubicBezTo>
                    <a:pt x="1408" y="138"/>
                    <a:pt x="1406" y="136"/>
                    <a:pt x="1405" y="135"/>
                  </a:cubicBezTo>
                  <a:cubicBezTo>
                    <a:pt x="1403" y="135"/>
                    <a:pt x="1402" y="135"/>
                    <a:pt x="1400" y="135"/>
                  </a:cubicBezTo>
                  <a:cubicBezTo>
                    <a:pt x="1400" y="121"/>
                    <a:pt x="1400" y="107"/>
                    <a:pt x="1400" y="92"/>
                  </a:cubicBezTo>
                  <a:cubicBezTo>
                    <a:pt x="1398" y="89"/>
                    <a:pt x="1396" y="86"/>
                    <a:pt x="1394" y="83"/>
                  </a:cubicBezTo>
                  <a:cubicBezTo>
                    <a:pt x="1383" y="83"/>
                    <a:pt x="1372" y="83"/>
                    <a:pt x="1361" y="83"/>
                  </a:cubicBezTo>
                  <a:cubicBezTo>
                    <a:pt x="1361" y="100"/>
                    <a:pt x="1361" y="117"/>
                    <a:pt x="1361" y="135"/>
                  </a:cubicBezTo>
                  <a:cubicBezTo>
                    <a:pt x="1357" y="135"/>
                    <a:pt x="1352" y="135"/>
                    <a:pt x="1347" y="135"/>
                  </a:cubicBezTo>
                  <a:cubicBezTo>
                    <a:pt x="1347" y="100"/>
                    <a:pt x="1347" y="66"/>
                    <a:pt x="1347" y="32"/>
                  </a:cubicBezTo>
                  <a:cubicBezTo>
                    <a:pt x="1338" y="23"/>
                    <a:pt x="1318" y="23"/>
                    <a:pt x="1308" y="32"/>
                  </a:cubicBezTo>
                  <a:cubicBezTo>
                    <a:pt x="1308" y="45"/>
                    <a:pt x="1308" y="59"/>
                    <a:pt x="1308" y="72"/>
                  </a:cubicBezTo>
                  <a:cubicBezTo>
                    <a:pt x="1304" y="72"/>
                    <a:pt x="1299" y="72"/>
                    <a:pt x="1294" y="72"/>
                  </a:cubicBezTo>
                  <a:cubicBezTo>
                    <a:pt x="1285" y="74"/>
                    <a:pt x="1277" y="75"/>
                    <a:pt x="1268" y="77"/>
                  </a:cubicBezTo>
                  <a:cubicBezTo>
                    <a:pt x="1268" y="99"/>
                    <a:pt x="1268" y="122"/>
                    <a:pt x="1268" y="144"/>
                  </a:cubicBezTo>
                  <a:cubicBezTo>
                    <a:pt x="1266" y="144"/>
                    <a:pt x="1264" y="144"/>
                    <a:pt x="1261" y="144"/>
                  </a:cubicBezTo>
                  <a:cubicBezTo>
                    <a:pt x="1261" y="143"/>
                    <a:pt x="1261" y="142"/>
                    <a:pt x="1261" y="140"/>
                  </a:cubicBezTo>
                  <a:cubicBezTo>
                    <a:pt x="1260" y="140"/>
                    <a:pt x="1258" y="140"/>
                    <a:pt x="1257" y="140"/>
                  </a:cubicBezTo>
                  <a:cubicBezTo>
                    <a:pt x="1257" y="139"/>
                    <a:pt x="1257" y="138"/>
                    <a:pt x="1257" y="137"/>
                  </a:cubicBezTo>
                  <a:cubicBezTo>
                    <a:pt x="1258" y="137"/>
                    <a:pt x="1259" y="136"/>
                    <a:pt x="1260" y="136"/>
                  </a:cubicBezTo>
                  <a:cubicBezTo>
                    <a:pt x="1260" y="135"/>
                    <a:pt x="1260" y="134"/>
                    <a:pt x="1260" y="133"/>
                  </a:cubicBezTo>
                  <a:cubicBezTo>
                    <a:pt x="1259" y="132"/>
                    <a:pt x="1258" y="132"/>
                    <a:pt x="1257" y="131"/>
                  </a:cubicBezTo>
                  <a:cubicBezTo>
                    <a:pt x="1257" y="124"/>
                    <a:pt x="1257" y="117"/>
                    <a:pt x="1257" y="109"/>
                  </a:cubicBezTo>
                  <a:cubicBezTo>
                    <a:pt x="1258" y="109"/>
                    <a:pt x="1259" y="108"/>
                    <a:pt x="1260" y="108"/>
                  </a:cubicBezTo>
                  <a:cubicBezTo>
                    <a:pt x="1260" y="107"/>
                    <a:pt x="1260" y="106"/>
                    <a:pt x="1260" y="105"/>
                  </a:cubicBezTo>
                  <a:cubicBezTo>
                    <a:pt x="1259" y="105"/>
                    <a:pt x="1258" y="104"/>
                    <a:pt x="1257" y="103"/>
                  </a:cubicBezTo>
                  <a:cubicBezTo>
                    <a:pt x="1257" y="103"/>
                    <a:pt x="1257" y="102"/>
                    <a:pt x="1257" y="101"/>
                  </a:cubicBezTo>
                  <a:cubicBezTo>
                    <a:pt x="1256" y="101"/>
                    <a:pt x="1256" y="101"/>
                    <a:pt x="1255" y="101"/>
                  </a:cubicBezTo>
                  <a:cubicBezTo>
                    <a:pt x="1255" y="100"/>
                    <a:pt x="1255" y="99"/>
                    <a:pt x="1255" y="97"/>
                  </a:cubicBezTo>
                  <a:cubicBezTo>
                    <a:pt x="1256" y="97"/>
                    <a:pt x="1256" y="97"/>
                    <a:pt x="1257" y="97"/>
                  </a:cubicBezTo>
                  <a:cubicBezTo>
                    <a:pt x="1257" y="96"/>
                    <a:pt x="1257" y="95"/>
                    <a:pt x="1257" y="94"/>
                  </a:cubicBezTo>
                  <a:cubicBezTo>
                    <a:pt x="1256" y="93"/>
                    <a:pt x="1255" y="93"/>
                    <a:pt x="1254" y="92"/>
                  </a:cubicBezTo>
                  <a:cubicBezTo>
                    <a:pt x="1252" y="80"/>
                    <a:pt x="1250" y="70"/>
                    <a:pt x="1238" y="64"/>
                  </a:cubicBezTo>
                  <a:cubicBezTo>
                    <a:pt x="1239" y="64"/>
                    <a:pt x="1239" y="64"/>
                    <a:pt x="1240" y="63"/>
                  </a:cubicBezTo>
                  <a:cubicBezTo>
                    <a:pt x="1240" y="62"/>
                    <a:pt x="1240" y="61"/>
                    <a:pt x="1240" y="60"/>
                  </a:cubicBezTo>
                  <a:cubicBezTo>
                    <a:pt x="1239" y="60"/>
                    <a:pt x="1238" y="59"/>
                    <a:pt x="1238" y="59"/>
                  </a:cubicBezTo>
                  <a:cubicBezTo>
                    <a:pt x="1238" y="57"/>
                    <a:pt x="1238" y="56"/>
                    <a:pt x="1238" y="55"/>
                  </a:cubicBezTo>
                  <a:cubicBezTo>
                    <a:pt x="1237" y="55"/>
                    <a:pt x="1236" y="55"/>
                    <a:pt x="1236" y="55"/>
                  </a:cubicBezTo>
                  <a:cubicBezTo>
                    <a:pt x="1236" y="52"/>
                    <a:pt x="1236" y="49"/>
                    <a:pt x="1236" y="46"/>
                  </a:cubicBezTo>
                  <a:cubicBezTo>
                    <a:pt x="1236" y="46"/>
                    <a:pt x="1237" y="46"/>
                    <a:pt x="1237" y="46"/>
                  </a:cubicBezTo>
                  <a:cubicBezTo>
                    <a:pt x="1237" y="45"/>
                    <a:pt x="1237" y="45"/>
                    <a:pt x="1237" y="44"/>
                  </a:cubicBezTo>
                  <a:cubicBezTo>
                    <a:pt x="1236" y="44"/>
                    <a:pt x="1236" y="43"/>
                    <a:pt x="1235" y="43"/>
                  </a:cubicBezTo>
                  <a:cubicBezTo>
                    <a:pt x="1234" y="41"/>
                    <a:pt x="1232" y="38"/>
                    <a:pt x="1231" y="36"/>
                  </a:cubicBezTo>
                  <a:cubicBezTo>
                    <a:pt x="1231" y="36"/>
                    <a:pt x="1231" y="35"/>
                    <a:pt x="1231" y="35"/>
                  </a:cubicBezTo>
                  <a:cubicBezTo>
                    <a:pt x="1231" y="35"/>
                    <a:pt x="1230" y="35"/>
                    <a:pt x="1230" y="35"/>
                  </a:cubicBezTo>
                  <a:cubicBezTo>
                    <a:pt x="1230" y="34"/>
                    <a:pt x="1230" y="33"/>
                    <a:pt x="1230" y="32"/>
                  </a:cubicBezTo>
                  <a:cubicBezTo>
                    <a:pt x="1232" y="29"/>
                    <a:pt x="1231" y="24"/>
                    <a:pt x="1229" y="21"/>
                  </a:cubicBezTo>
                  <a:cubicBezTo>
                    <a:pt x="1228" y="18"/>
                    <a:pt x="1228" y="18"/>
                    <a:pt x="1228" y="18"/>
                  </a:cubicBezTo>
                  <a:cubicBezTo>
                    <a:pt x="1227" y="21"/>
                    <a:pt x="1227" y="21"/>
                    <a:pt x="1227" y="21"/>
                  </a:cubicBezTo>
                  <a:cubicBezTo>
                    <a:pt x="1225" y="24"/>
                    <a:pt x="1225" y="29"/>
                    <a:pt x="1227" y="32"/>
                  </a:cubicBezTo>
                  <a:cubicBezTo>
                    <a:pt x="1227" y="33"/>
                    <a:pt x="1227" y="34"/>
                    <a:pt x="1227" y="35"/>
                  </a:cubicBezTo>
                  <a:cubicBezTo>
                    <a:pt x="1227" y="35"/>
                    <a:pt x="1226" y="35"/>
                    <a:pt x="1226" y="35"/>
                  </a:cubicBezTo>
                  <a:cubicBezTo>
                    <a:pt x="1226" y="35"/>
                    <a:pt x="1226" y="36"/>
                    <a:pt x="1226" y="36"/>
                  </a:cubicBezTo>
                  <a:cubicBezTo>
                    <a:pt x="1224" y="39"/>
                    <a:pt x="1223" y="41"/>
                    <a:pt x="1221" y="43"/>
                  </a:cubicBezTo>
                  <a:cubicBezTo>
                    <a:pt x="1221" y="43"/>
                    <a:pt x="1220" y="44"/>
                    <a:pt x="1219" y="44"/>
                  </a:cubicBezTo>
                  <a:cubicBezTo>
                    <a:pt x="1219" y="45"/>
                    <a:pt x="1219" y="45"/>
                    <a:pt x="1219" y="46"/>
                  </a:cubicBezTo>
                  <a:cubicBezTo>
                    <a:pt x="1220" y="46"/>
                    <a:pt x="1220" y="46"/>
                    <a:pt x="1221" y="46"/>
                  </a:cubicBezTo>
                  <a:cubicBezTo>
                    <a:pt x="1221" y="49"/>
                    <a:pt x="1221" y="52"/>
                    <a:pt x="1221" y="55"/>
                  </a:cubicBezTo>
                  <a:cubicBezTo>
                    <a:pt x="1220" y="55"/>
                    <a:pt x="1220" y="55"/>
                    <a:pt x="1219" y="55"/>
                  </a:cubicBezTo>
                  <a:cubicBezTo>
                    <a:pt x="1219" y="56"/>
                    <a:pt x="1219" y="57"/>
                    <a:pt x="1219" y="59"/>
                  </a:cubicBezTo>
                  <a:cubicBezTo>
                    <a:pt x="1218" y="59"/>
                    <a:pt x="1217" y="60"/>
                    <a:pt x="1216" y="60"/>
                  </a:cubicBezTo>
                  <a:cubicBezTo>
                    <a:pt x="1216" y="61"/>
                    <a:pt x="1216" y="62"/>
                    <a:pt x="1216" y="63"/>
                  </a:cubicBezTo>
                  <a:cubicBezTo>
                    <a:pt x="1217" y="63"/>
                    <a:pt x="1217" y="64"/>
                    <a:pt x="1218" y="64"/>
                  </a:cubicBezTo>
                  <a:cubicBezTo>
                    <a:pt x="1206" y="70"/>
                    <a:pt x="1203" y="80"/>
                    <a:pt x="1202" y="92"/>
                  </a:cubicBezTo>
                  <a:cubicBezTo>
                    <a:pt x="1201" y="93"/>
                    <a:pt x="1200" y="94"/>
                    <a:pt x="1199" y="94"/>
                  </a:cubicBezTo>
                  <a:cubicBezTo>
                    <a:pt x="1199" y="95"/>
                    <a:pt x="1199" y="96"/>
                    <a:pt x="1199" y="97"/>
                  </a:cubicBezTo>
                  <a:cubicBezTo>
                    <a:pt x="1200" y="97"/>
                    <a:pt x="1200" y="97"/>
                    <a:pt x="1201" y="97"/>
                  </a:cubicBezTo>
                  <a:cubicBezTo>
                    <a:pt x="1201" y="98"/>
                    <a:pt x="1201" y="100"/>
                    <a:pt x="1201" y="101"/>
                  </a:cubicBezTo>
                  <a:cubicBezTo>
                    <a:pt x="1200" y="101"/>
                    <a:pt x="1200" y="101"/>
                    <a:pt x="1199" y="101"/>
                  </a:cubicBezTo>
                  <a:cubicBezTo>
                    <a:pt x="1199" y="102"/>
                    <a:pt x="1199" y="103"/>
                    <a:pt x="1199" y="103"/>
                  </a:cubicBezTo>
                  <a:cubicBezTo>
                    <a:pt x="1198" y="104"/>
                    <a:pt x="1197" y="104"/>
                    <a:pt x="1196" y="105"/>
                  </a:cubicBezTo>
                  <a:cubicBezTo>
                    <a:pt x="1196" y="106"/>
                    <a:pt x="1196" y="107"/>
                    <a:pt x="1196" y="108"/>
                  </a:cubicBezTo>
                  <a:cubicBezTo>
                    <a:pt x="1197" y="108"/>
                    <a:pt x="1198" y="109"/>
                    <a:pt x="1199" y="109"/>
                  </a:cubicBezTo>
                  <a:cubicBezTo>
                    <a:pt x="1199" y="116"/>
                    <a:pt x="1199" y="124"/>
                    <a:pt x="1199" y="131"/>
                  </a:cubicBezTo>
                  <a:cubicBezTo>
                    <a:pt x="1198" y="132"/>
                    <a:pt x="1197" y="132"/>
                    <a:pt x="1196" y="133"/>
                  </a:cubicBezTo>
                  <a:cubicBezTo>
                    <a:pt x="1196" y="134"/>
                    <a:pt x="1196" y="135"/>
                    <a:pt x="1196" y="136"/>
                  </a:cubicBezTo>
                  <a:cubicBezTo>
                    <a:pt x="1197" y="136"/>
                    <a:pt x="1198" y="137"/>
                    <a:pt x="1199" y="137"/>
                  </a:cubicBezTo>
                  <a:cubicBezTo>
                    <a:pt x="1199" y="138"/>
                    <a:pt x="1199" y="139"/>
                    <a:pt x="1199" y="141"/>
                  </a:cubicBezTo>
                  <a:cubicBezTo>
                    <a:pt x="1196" y="142"/>
                    <a:pt x="1194" y="143"/>
                    <a:pt x="1191" y="144"/>
                  </a:cubicBezTo>
                  <a:cubicBezTo>
                    <a:pt x="1189" y="144"/>
                    <a:pt x="1186" y="144"/>
                    <a:pt x="1183" y="144"/>
                  </a:cubicBezTo>
                  <a:cubicBezTo>
                    <a:pt x="1183" y="125"/>
                    <a:pt x="1183" y="107"/>
                    <a:pt x="1183" y="88"/>
                  </a:cubicBezTo>
                  <a:cubicBezTo>
                    <a:pt x="1176" y="88"/>
                    <a:pt x="1169" y="88"/>
                    <a:pt x="1162" y="88"/>
                  </a:cubicBezTo>
                  <a:cubicBezTo>
                    <a:pt x="1162" y="83"/>
                    <a:pt x="1162" y="77"/>
                    <a:pt x="1162" y="72"/>
                  </a:cubicBezTo>
                  <a:cubicBezTo>
                    <a:pt x="1159" y="72"/>
                    <a:pt x="1155" y="72"/>
                    <a:pt x="1152" y="72"/>
                  </a:cubicBezTo>
                  <a:cubicBezTo>
                    <a:pt x="1151" y="73"/>
                    <a:pt x="1149" y="74"/>
                    <a:pt x="1148" y="75"/>
                  </a:cubicBezTo>
                  <a:cubicBezTo>
                    <a:pt x="1148" y="77"/>
                    <a:pt x="1148" y="78"/>
                    <a:pt x="1148" y="80"/>
                  </a:cubicBezTo>
                  <a:cubicBezTo>
                    <a:pt x="1146" y="80"/>
                    <a:pt x="1144" y="80"/>
                    <a:pt x="1143" y="80"/>
                  </a:cubicBezTo>
                  <a:cubicBezTo>
                    <a:pt x="1141" y="81"/>
                    <a:pt x="1139" y="82"/>
                    <a:pt x="1137" y="83"/>
                  </a:cubicBezTo>
                  <a:cubicBezTo>
                    <a:pt x="1137" y="85"/>
                    <a:pt x="1137" y="86"/>
                    <a:pt x="1137" y="88"/>
                  </a:cubicBezTo>
                  <a:cubicBezTo>
                    <a:pt x="1135" y="88"/>
                    <a:pt x="1133" y="88"/>
                    <a:pt x="1131" y="88"/>
                  </a:cubicBezTo>
                  <a:cubicBezTo>
                    <a:pt x="1131" y="106"/>
                    <a:pt x="1131" y="124"/>
                    <a:pt x="1131" y="142"/>
                  </a:cubicBezTo>
                  <a:cubicBezTo>
                    <a:pt x="1128" y="142"/>
                    <a:pt x="1126" y="142"/>
                    <a:pt x="1124" y="142"/>
                  </a:cubicBezTo>
                  <a:cubicBezTo>
                    <a:pt x="1124" y="98"/>
                    <a:pt x="1124" y="53"/>
                    <a:pt x="1124" y="8"/>
                  </a:cubicBezTo>
                  <a:cubicBezTo>
                    <a:pt x="1123" y="7"/>
                    <a:pt x="1122" y="6"/>
                    <a:pt x="1121" y="5"/>
                  </a:cubicBezTo>
                  <a:cubicBezTo>
                    <a:pt x="1115" y="4"/>
                    <a:pt x="1110" y="2"/>
                    <a:pt x="1104" y="0"/>
                  </a:cubicBezTo>
                  <a:cubicBezTo>
                    <a:pt x="1088" y="3"/>
                    <a:pt x="1072" y="6"/>
                    <a:pt x="1056" y="8"/>
                  </a:cubicBezTo>
                  <a:cubicBezTo>
                    <a:pt x="1052" y="10"/>
                    <a:pt x="1048" y="11"/>
                    <a:pt x="1045" y="13"/>
                  </a:cubicBezTo>
                  <a:cubicBezTo>
                    <a:pt x="1045" y="37"/>
                    <a:pt x="1045" y="61"/>
                    <a:pt x="1045" y="85"/>
                  </a:cubicBezTo>
                  <a:cubicBezTo>
                    <a:pt x="1032" y="85"/>
                    <a:pt x="1019" y="85"/>
                    <a:pt x="1006" y="85"/>
                  </a:cubicBezTo>
                  <a:cubicBezTo>
                    <a:pt x="999" y="87"/>
                    <a:pt x="992" y="89"/>
                    <a:pt x="985" y="91"/>
                  </a:cubicBezTo>
                  <a:cubicBezTo>
                    <a:pt x="985" y="106"/>
                    <a:pt x="985" y="121"/>
                    <a:pt x="985" y="136"/>
                  </a:cubicBezTo>
                  <a:cubicBezTo>
                    <a:pt x="983" y="136"/>
                    <a:pt x="980" y="136"/>
                    <a:pt x="978" y="136"/>
                  </a:cubicBezTo>
                  <a:cubicBezTo>
                    <a:pt x="978" y="135"/>
                    <a:pt x="978" y="134"/>
                    <a:pt x="978" y="133"/>
                  </a:cubicBezTo>
                  <a:cubicBezTo>
                    <a:pt x="975" y="133"/>
                    <a:pt x="972" y="133"/>
                    <a:pt x="970" y="133"/>
                  </a:cubicBezTo>
                  <a:cubicBezTo>
                    <a:pt x="970" y="132"/>
                    <a:pt x="970" y="131"/>
                    <a:pt x="970" y="130"/>
                  </a:cubicBezTo>
                  <a:cubicBezTo>
                    <a:pt x="961" y="130"/>
                    <a:pt x="952" y="130"/>
                    <a:pt x="943" y="130"/>
                  </a:cubicBezTo>
                  <a:cubicBezTo>
                    <a:pt x="943" y="128"/>
                    <a:pt x="943" y="127"/>
                    <a:pt x="943" y="125"/>
                  </a:cubicBezTo>
                  <a:cubicBezTo>
                    <a:pt x="929" y="125"/>
                    <a:pt x="915" y="125"/>
                    <a:pt x="901" y="125"/>
                  </a:cubicBezTo>
                  <a:cubicBezTo>
                    <a:pt x="901" y="128"/>
                    <a:pt x="901" y="130"/>
                    <a:pt x="901" y="133"/>
                  </a:cubicBezTo>
                  <a:cubicBezTo>
                    <a:pt x="895" y="133"/>
                    <a:pt x="888" y="133"/>
                    <a:pt x="881" y="133"/>
                  </a:cubicBezTo>
                  <a:cubicBezTo>
                    <a:pt x="881" y="138"/>
                    <a:pt x="881" y="142"/>
                    <a:pt x="881" y="147"/>
                  </a:cubicBezTo>
                  <a:cubicBezTo>
                    <a:pt x="868" y="148"/>
                    <a:pt x="856" y="149"/>
                    <a:pt x="843" y="150"/>
                  </a:cubicBezTo>
                  <a:cubicBezTo>
                    <a:pt x="843" y="145"/>
                    <a:pt x="843" y="141"/>
                    <a:pt x="843" y="136"/>
                  </a:cubicBezTo>
                  <a:cubicBezTo>
                    <a:pt x="841" y="136"/>
                    <a:pt x="839" y="136"/>
                    <a:pt x="837" y="136"/>
                  </a:cubicBezTo>
                  <a:cubicBezTo>
                    <a:pt x="837" y="133"/>
                    <a:pt x="837" y="130"/>
                    <a:pt x="837" y="127"/>
                  </a:cubicBezTo>
                  <a:cubicBezTo>
                    <a:pt x="836" y="127"/>
                    <a:pt x="835" y="127"/>
                    <a:pt x="834" y="127"/>
                  </a:cubicBezTo>
                  <a:cubicBezTo>
                    <a:pt x="834" y="120"/>
                    <a:pt x="834" y="114"/>
                    <a:pt x="834" y="108"/>
                  </a:cubicBezTo>
                  <a:cubicBezTo>
                    <a:pt x="833" y="108"/>
                    <a:pt x="832" y="108"/>
                    <a:pt x="831" y="108"/>
                  </a:cubicBezTo>
                  <a:cubicBezTo>
                    <a:pt x="831" y="103"/>
                    <a:pt x="831" y="97"/>
                    <a:pt x="831" y="92"/>
                  </a:cubicBezTo>
                  <a:cubicBezTo>
                    <a:pt x="829" y="92"/>
                    <a:pt x="827" y="92"/>
                    <a:pt x="825" y="92"/>
                  </a:cubicBezTo>
                  <a:cubicBezTo>
                    <a:pt x="825" y="92"/>
                    <a:pt x="825" y="93"/>
                    <a:pt x="825" y="94"/>
                  </a:cubicBezTo>
                  <a:cubicBezTo>
                    <a:pt x="817" y="90"/>
                    <a:pt x="810" y="86"/>
                    <a:pt x="802" y="82"/>
                  </a:cubicBezTo>
                  <a:cubicBezTo>
                    <a:pt x="801" y="79"/>
                    <a:pt x="801" y="76"/>
                    <a:pt x="800" y="73"/>
                  </a:cubicBezTo>
                  <a:cubicBezTo>
                    <a:pt x="800" y="76"/>
                    <a:pt x="800" y="79"/>
                    <a:pt x="799" y="82"/>
                  </a:cubicBezTo>
                  <a:cubicBezTo>
                    <a:pt x="792" y="85"/>
                    <a:pt x="784" y="89"/>
                    <a:pt x="777" y="92"/>
                  </a:cubicBezTo>
                  <a:cubicBezTo>
                    <a:pt x="777" y="92"/>
                    <a:pt x="777" y="91"/>
                    <a:pt x="777" y="91"/>
                  </a:cubicBezTo>
                  <a:cubicBezTo>
                    <a:pt x="774" y="91"/>
                    <a:pt x="772" y="91"/>
                    <a:pt x="770" y="91"/>
                  </a:cubicBezTo>
                  <a:cubicBezTo>
                    <a:pt x="770" y="97"/>
                    <a:pt x="770" y="102"/>
                    <a:pt x="770" y="108"/>
                  </a:cubicBezTo>
                  <a:cubicBezTo>
                    <a:pt x="769" y="108"/>
                    <a:pt x="768" y="108"/>
                    <a:pt x="767" y="108"/>
                  </a:cubicBezTo>
                  <a:cubicBezTo>
                    <a:pt x="767" y="114"/>
                    <a:pt x="767" y="119"/>
                    <a:pt x="767" y="125"/>
                  </a:cubicBezTo>
                  <a:cubicBezTo>
                    <a:pt x="766" y="125"/>
                    <a:pt x="764" y="125"/>
                    <a:pt x="763" y="125"/>
                  </a:cubicBezTo>
                  <a:cubicBezTo>
                    <a:pt x="763" y="129"/>
                    <a:pt x="763" y="133"/>
                    <a:pt x="763" y="138"/>
                  </a:cubicBezTo>
                  <a:cubicBezTo>
                    <a:pt x="758" y="138"/>
                    <a:pt x="753" y="138"/>
                    <a:pt x="748" y="138"/>
                  </a:cubicBezTo>
                  <a:cubicBezTo>
                    <a:pt x="748" y="139"/>
                    <a:pt x="748" y="140"/>
                    <a:pt x="748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4" y="71"/>
                    <a:pt x="734" y="71"/>
                    <a:pt x="734" y="71"/>
                  </a:cubicBezTo>
                  <a:cubicBezTo>
                    <a:pt x="727" y="71"/>
                    <a:pt x="727" y="71"/>
                    <a:pt x="727" y="71"/>
                  </a:cubicBezTo>
                  <a:cubicBezTo>
                    <a:pt x="719" y="75"/>
                    <a:pt x="719" y="75"/>
                    <a:pt x="719" y="75"/>
                  </a:cubicBezTo>
                  <a:cubicBezTo>
                    <a:pt x="719" y="71"/>
                    <a:pt x="719" y="71"/>
                    <a:pt x="719" y="71"/>
                  </a:cubicBezTo>
                  <a:cubicBezTo>
                    <a:pt x="717" y="71"/>
                    <a:pt x="717" y="71"/>
                    <a:pt x="717" y="71"/>
                  </a:cubicBezTo>
                  <a:cubicBezTo>
                    <a:pt x="714" y="73"/>
                    <a:pt x="714" y="73"/>
                    <a:pt x="714" y="73"/>
                  </a:cubicBezTo>
                  <a:cubicBezTo>
                    <a:pt x="714" y="110"/>
                    <a:pt x="714" y="110"/>
                    <a:pt x="714" y="110"/>
                  </a:cubicBezTo>
                  <a:cubicBezTo>
                    <a:pt x="706" y="110"/>
                    <a:pt x="706" y="110"/>
                    <a:pt x="706" y="110"/>
                  </a:cubicBezTo>
                  <a:cubicBezTo>
                    <a:pt x="706" y="53"/>
                    <a:pt x="706" y="53"/>
                    <a:pt x="706" y="53"/>
                  </a:cubicBezTo>
                  <a:cubicBezTo>
                    <a:pt x="701" y="53"/>
                    <a:pt x="701" y="53"/>
                    <a:pt x="701" y="53"/>
                  </a:cubicBezTo>
                  <a:cubicBezTo>
                    <a:pt x="701" y="14"/>
                    <a:pt x="701" y="14"/>
                    <a:pt x="701" y="14"/>
                  </a:cubicBezTo>
                  <a:cubicBezTo>
                    <a:pt x="684" y="14"/>
                    <a:pt x="684" y="14"/>
                    <a:pt x="684" y="14"/>
                  </a:cubicBezTo>
                  <a:cubicBezTo>
                    <a:pt x="684" y="8"/>
                    <a:pt x="684" y="8"/>
                    <a:pt x="684" y="8"/>
                  </a:cubicBezTo>
                  <a:cubicBezTo>
                    <a:pt x="667" y="8"/>
                    <a:pt x="667" y="8"/>
                    <a:pt x="667" y="8"/>
                  </a:cubicBezTo>
                  <a:cubicBezTo>
                    <a:pt x="660" y="14"/>
                    <a:pt x="660" y="14"/>
                    <a:pt x="660" y="14"/>
                  </a:cubicBezTo>
                  <a:cubicBezTo>
                    <a:pt x="647" y="14"/>
                    <a:pt x="647" y="14"/>
                    <a:pt x="647" y="14"/>
                  </a:cubicBezTo>
                  <a:cubicBezTo>
                    <a:pt x="637" y="19"/>
                    <a:pt x="637" y="19"/>
                    <a:pt x="637" y="19"/>
                  </a:cubicBezTo>
                  <a:cubicBezTo>
                    <a:pt x="637" y="55"/>
                    <a:pt x="637" y="55"/>
                    <a:pt x="637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29" y="23"/>
                    <a:pt x="629" y="23"/>
                    <a:pt x="629" y="23"/>
                  </a:cubicBezTo>
                  <a:cubicBezTo>
                    <a:pt x="584" y="23"/>
                    <a:pt x="584" y="23"/>
                    <a:pt x="584" y="23"/>
                  </a:cubicBezTo>
                  <a:cubicBezTo>
                    <a:pt x="584" y="47"/>
                    <a:pt x="584" y="47"/>
                    <a:pt x="584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76" y="43"/>
                    <a:pt x="576" y="43"/>
                    <a:pt x="576" y="43"/>
                  </a:cubicBezTo>
                  <a:cubicBezTo>
                    <a:pt x="576" y="47"/>
                    <a:pt x="576" y="47"/>
                    <a:pt x="576" y="47"/>
                  </a:cubicBezTo>
                  <a:cubicBezTo>
                    <a:pt x="571" y="47"/>
                    <a:pt x="571" y="47"/>
                    <a:pt x="571" y="47"/>
                  </a:cubicBezTo>
                  <a:cubicBezTo>
                    <a:pt x="571" y="51"/>
                    <a:pt x="571" y="51"/>
                    <a:pt x="571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60" y="45"/>
                    <a:pt x="560" y="45"/>
                    <a:pt x="560" y="45"/>
                  </a:cubicBezTo>
                  <a:cubicBezTo>
                    <a:pt x="554" y="45"/>
                    <a:pt x="554" y="45"/>
                    <a:pt x="554" y="45"/>
                  </a:cubicBezTo>
                  <a:cubicBezTo>
                    <a:pt x="554" y="42"/>
                    <a:pt x="554" y="42"/>
                    <a:pt x="554" y="42"/>
                  </a:cubicBezTo>
                  <a:cubicBezTo>
                    <a:pt x="546" y="42"/>
                    <a:pt x="546" y="42"/>
                    <a:pt x="546" y="42"/>
                  </a:cubicBezTo>
                  <a:cubicBezTo>
                    <a:pt x="546" y="45"/>
                    <a:pt x="546" y="45"/>
                    <a:pt x="546" y="45"/>
                  </a:cubicBezTo>
                  <a:cubicBezTo>
                    <a:pt x="543" y="45"/>
                    <a:pt x="543" y="45"/>
                    <a:pt x="543" y="45"/>
                  </a:cubicBezTo>
                  <a:cubicBezTo>
                    <a:pt x="543" y="49"/>
                    <a:pt x="543" y="49"/>
                    <a:pt x="543" y="49"/>
                  </a:cubicBezTo>
                  <a:cubicBezTo>
                    <a:pt x="530" y="53"/>
                    <a:pt x="530" y="53"/>
                    <a:pt x="530" y="53"/>
                  </a:cubicBezTo>
                  <a:cubicBezTo>
                    <a:pt x="530" y="58"/>
                    <a:pt x="530" y="58"/>
                    <a:pt x="530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7"/>
                    <a:pt x="519" y="57"/>
                    <a:pt x="519" y="57"/>
                  </a:cubicBezTo>
                  <a:cubicBezTo>
                    <a:pt x="520" y="57"/>
                    <a:pt x="520" y="57"/>
                    <a:pt x="520" y="57"/>
                  </a:cubicBezTo>
                  <a:cubicBezTo>
                    <a:pt x="520" y="55"/>
                    <a:pt x="520" y="55"/>
                    <a:pt x="520" y="55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36"/>
                    <a:pt x="515" y="36"/>
                    <a:pt x="515" y="36"/>
                  </a:cubicBezTo>
                  <a:cubicBezTo>
                    <a:pt x="511" y="36"/>
                    <a:pt x="511" y="36"/>
                    <a:pt x="511" y="36"/>
                  </a:cubicBezTo>
                  <a:cubicBezTo>
                    <a:pt x="511" y="38"/>
                    <a:pt x="511" y="38"/>
                    <a:pt x="511" y="38"/>
                  </a:cubicBezTo>
                  <a:cubicBezTo>
                    <a:pt x="506" y="38"/>
                    <a:pt x="506" y="38"/>
                    <a:pt x="506" y="38"/>
                  </a:cubicBezTo>
                  <a:cubicBezTo>
                    <a:pt x="506" y="36"/>
                    <a:pt x="506" y="36"/>
                    <a:pt x="506" y="36"/>
                  </a:cubicBezTo>
                  <a:cubicBezTo>
                    <a:pt x="502" y="36"/>
                    <a:pt x="502" y="36"/>
                    <a:pt x="502" y="36"/>
                  </a:cubicBezTo>
                  <a:cubicBezTo>
                    <a:pt x="502" y="49"/>
                    <a:pt x="502" y="49"/>
                    <a:pt x="502" y="49"/>
                  </a:cubicBezTo>
                  <a:cubicBezTo>
                    <a:pt x="496" y="49"/>
                    <a:pt x="496" y="49"/>
                    <a:pt x="496" y="49"/>
                  </a:cubicBezTo>
                  <a:cubicBezTo>
                    <a:pt x="492" y="47"/>
                    <a:pt x="492" y="47"/>
                    <a:pt x="492" y="47"/>
                  </a:cubicBezTo>
                  <a:cubicBezTo>
                    <a:pt x="487" y="49"/>
                    <a:pt x="487" y="49"/>
                    <a:pt x="487" y="49"/>
                  </a:cubicBezTo>
                  <a:cubicBezTo>
                    <a:pt x="487" y="57"/>
                    <a:pt x="487" y="57"/>
                    <a:pt x="487" y="57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53"/>
                    <a:pt x="485" y="53"/>
                    <a:pt x="485" y="53"/>
                  </a:cubicBezTo>
                  <a:cubicBezTo>
                    <a:pt x="481" y="53"/>
                    <a:pt x="481" y="53"/>
                    <a:pt x="481" y="53"/>
                  </a:cubicBezTo>
                  <a:cubicBezTo>
                    <a:pt x="481" y="73"/>
                    <a:pt x="481" y="73"/>
                    <a:pt x="481" y="73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0" y="81"/>
                    <a:pt x="480" y="81"/>
                    <a:pt x="480" y="81"/>
                  </a:cubicBezTo>
                  <a:cubicBezTo>
                    <a:pt x="476" y="81"/>
                    <a:pt x="476" y="81"/>
                    <a:pt x="476" y="81"/>
                  </a:cubicBezTo>
                  <a:cubicBezTo>
                    <a:pt x="476" y="131"/>
                    <a:pt x="476" y="131"/>
                    <a:pt x="476" y="131"/>
                  </a:cubicBezTo>
                  <a:cubicBezTo>
                    <a:pt x="470" y="131"/>
                    <a:pt x="470" y="131"/>
                    <a:pt x="470" y="131"/>
                  </a:cubicBezTo>
                  <a:cubicBezTo>
                    <a:pt x="470" y="135"/>
                    <a:pt x="470" y="135"/>
                    <a:pt x="470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57" y="136"/>
                    <a:pt x="457" y="136"/>
                    <a:pt x="457" y="136"/>
                  </a:cubicBezTo>
                  <a:cubicBezTo>
                    <a:pt x="457" y="146"/>
                    <a:pt x="457" y="146"/>
                    <a:pt x="457" y="146"/>
                  </a:cubicBezTo>
                  <a:cubicBezTo>
                    <a:pt x="459" y="146"/>
                    <a:pt x="459" y="146"/>
                    <a:pt x="459" y="146"/>
                  </a:cubicBezTo>
                  <a:cubicBezTo>
                    <a:pt x="459" y="155"/>
                    <a:pt x="459" y="155"/>
                    <a:pt x="459" y="155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2" y="166"/>
                    <a:pt x="452" y="166"/>
                    <a:pt x="452" y="166"/>
                  </a:cubicBezTo>
                  <a:cubicBezTo>
                    <a:pt x="446" y="166"/>
                    <a:pt x="446" y="166"/>
                    <a:pt x="446" y="166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0" y="159"/>
                    <a:pt x="440" y="159"/>
                    <a:pt x="440" y="159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33" y="157"/>
                    <a:pt x="433" y="157"/>
                    <a:pt x="433" y="157"/>
                  </a:cubicBezTo>
                  <a:cubicBezTo>
                    <a:pt x="433" y="133"/>
                    <a:pt x="433" y="133"/>
                    <a:pt x="433" y="133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5" y="125"/>
                    <a:pt x="435" y="125"/>
                    <a:pt x="435" y="125"/>
                  </a:cubicBezTo>
                  <a:cubicBezTo>
                    <a:pt x="433" y="125"/>
                    <a:pt x="433" y="125"/>
                    <a:pt x="433" y="125"/>
                  </a:cubicBezTo>
                  <a:cubicBezTo>
                    <a:pt x="433" y="122"/>
                    <a:pt x="433" y="122"/>
                    <a:pt x="433" y="122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4"/>
                    <a:pt x="435" y="114"/>
                    <a:pt x="435" y="114"/>
                  </a:cubicBezTo>
                  <a:cubicBezTo>
                    <a:pt x="426" y="114"/>
                    <a:pt x="426" y="114"/>
                    <a:pt x="426" y="114"/>
                  </a:cubicBezTo>
                  <a:cubicBezTo>
                    <a:pt x="426" y="109"/>
                    <a:pt x="426" y="109"/>
                    <a:pt x="426" y="109"/>
                  </a:cubicBezTo>
                  <a:cubicBezTo>
                    <a:pt x="409" y="109"/>
                    <a:pt x="409" y="109"/>
                    <a:pt x="409" y="109"/>
                  </a:cubicBezTo>
                  <a:cubicBezTo>
                    <a:pt x="409" y="116"/>
                    <a:pt x="409" y="116"/>
                    <a:pt x="409" y="116"/>
                  </a:cubicBezTo>
                  <a:cubicBezTo>
                    <a:pt x="401" y="116"/>
                    <a:pt x="401" y="116"/>
                    <a:pt x="401" y="116"/>
                  </a:cubicBezTo>
                  <a:cubicBezTo>
                    <a:pt x="401" y="120"/>
                    <a:pt x="401" y="120"/>
                    <a:pt x="401" y="120"/>
                  </a:cubicBezTo>
                  <a:cubicBezTo>
                    <a:pt x="398" y="120"/>
                    <a:pt x="398" y="120"/>
                    <a:pt x="398" y="120"/>
                  </a:cubicBezTo>
                  <a:cubicBezTo>
                    <a:pt x="398" y="118"/>
                    <a:pt x="398" y="118"/>
                    <a:pt x="398" y="118"/>
                  </a:cubicBezTo>
                  <a:cubicBezTo>
                    <a:pt x="394" y="118"/>
                    <a:pt x="394" y="118"/>
                    <a:pt x="394" y="118"/>
                  </a:cubicBezTo>
                  <a:cubicBezTo>
                    <a:pt x="394" y="104"/>
                    <a:pt x="394" y="104"/>
                    <a:pt x="394" y="104"/>
                  </a:cubicBezTo>
                  <a:cubicBezTo>
                    <a:pt x="396" y="104"/>
                    <a:pt x="396" y="104"/>
                    <a:pt x="396" y="104"/>
                  </a:cubicBezTo>
                  <a:cubicBezTo>
                    <a:pt x="396" y="98"/>
                    <a:pt x="396" y="98"/>
                    <a:pt x="396" y="98"/>
                  </a:cubicBezTo>
                  <a:cubicBezTo>
                    <a:pt x="394" y="98"/>
                    <a:pt x="394" y="98"/>
                    <a:pt x="394" y="98"/>
                  </a:cubicBezTo>
                  <a:cubicBezTo>
                    <a:pt x="392" y="88"/>
                    <a:pt x="392" y="88"/>
                    <a:pt x="392" y="88"/>
                  </a:cubicBezTo>
                  <a:cubicBezTo>
                    <a:pt x="391" y="98"/>
                    <a:pt x="391" y="98"/>
                    <a:pt x="391" y="98"/>
                  </a:cubicBezTo>
                  <a:cubicBezTo>
                    <a:pt x="389" y="98"/>
                    <a:pt x="389" y="98"/>
                    <a:pt x="389" y="98"/>
                  </a:cubicBezTo>
                  <a:cubicBezTo>
                    <a:pt x="388" y="94"/>
                    <a:pt x="388" y="94"/>
                    <a:pt x="388" y="94"/>
                  </a:cubicBezTo>
                  <a:cubicBezTo>
                    <a:pt x="387" y="90"/>
                    <a:pt x="387" y="90"/>
                    <a:pt x="387" y="90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79" y="82"/>
                    <a:pt x="379" y="82"/>
                    <a:pt x="379" y="82"/>
                  </a:cubicBezTo>
                  <a:cubicBezTo>
                    <a:pt x="374" y="78"/>
                    <a:pt x="374" y="78"/>
                    <a:pt x="374" y="78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70" y="68"/>
                    <a:pt x="370" y="68"/>
                    <a:pt x="370" y="68"/>
                  </a:cubicBezTo>
                  <a:cubicBezTo>
                    <a:pt x="368" y="75"/>
                    <a:pt x="368" y="75"/>
                    <a:pt x="368" y="75"/>
                  </a:cubicBezTo>
                  <a:cubicBezTo>
                    <a:pt x="365" y="79"/>
                    <a:pt x="365" y="79"/>
                    <a:pt x="365" y="79"/>
                  </a:cubicBezTo>
                  <a:cubicBezTo>
                    <a:pt x="359" y="83"/>
                    <a:pt x="359" y="83"/>
                    <a:pt x="359" y="83"/>
                  </a:cubicBezTo>
                  <a:cubicBezTo>
                    <a:pt x="354" y="86"/>
                    <a:pt x="354" y="86"/>
                    <a:pt x="354" y="86"/>
                  </a:cubicBezTo>
                  <a:cubicBezTo>
                    <a:pt x="352" y="90"/>
                    <a:pt x="352" y="90"/>
                    <a:pt x="352" y="90"/>
                  </a:cubicBezTo>
                  <a:cubicBezTo>
                    <a:pt x="350" y="94"/>
                    <a:pt x="350" y="94"/>
                    <a:pt x="350" y="94"/>
                  </a:cubicBezTo>
                  <a:cubicBezTo>
                    <a:pt x="349" y="97"/>
                    <a:pt x="349" y="97"/>
                    <a:pt x="349" y="97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6" y="88"/>
                    <a:pt x="346" y="88"/>
                    <a:pt x="346" y="8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4" y="103"/>
                    <a:pt x="344" y="103"/>
                    <a:pt x="344" y="103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34" y="120"/>
                    <a:pt x="334" y="120"/>
                    <a:pt x="334" y="120"/>
                  </a:cubicBezTo>
                  <a:cubicBezTo>
                    <a:pt x="334" y="123"/>
                    <a:pt x="334" y="123"/>
                    <a:pt x="334" y="123"/>
                  </a:cubicBezTo>
                  <a:cubicBezTo>
                    <a:pt x="318" y="123"/>
                    <a:pt x="318" y="123"/>
                    <a:pt x="318" y="123"/>
                  </a:cubicBezTo>
                  <a:cubicBezTo>
                    <a:pt x="318" y="155"/>
                    <a:pt x="318" y="155"/>
                    <a:pt x="318" y="155"/>
                  </a:cubicBezTo>
                  <a:cubicBezTo>
                    <a:pt x="301" y="155"/>
                    <a:pt x="301" y="155"/>
                    <a:pt x="301" y="155"/>
                  </a:cubicBezTo>
                  <a:cubicBezTo>
                    <a:pt x="301" y="177"/>
                    <a:pt x="301" y="177"/>
                    <a:pt x="301" y="177"/>
                  </a:cubicBezTo>
                  <a:cubicBezTo>
                    <a:pt x="299" y="177"/>
                    <a:pt x="299" y="177"/>
                    <a:pt x="299" y="177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7" y="176"/>
                    <a:pt x="297" y="176"/>
                    <a:pt x="297" y="176"/>
                  </a:cubicBezTo>
                  <a:cubicBezTo>
                    <a:pt x="297" y="172"/>
                    <a:pt x="297" y="172"/>
                    <a:pt x="297" y="172"/>
                  </a:cubicBezTo>
                  <a:cubicBezTo>
                    <a:pt x="294" y="172"/>
                    <a:pt x="294" y="172"/>
                    <a:pt x="294" y="172"/>
                  </a:cubicBezTo>
                  <a:cubicBezTo>
                    <a:pt x="294" y="179"/>
                    <a:pt x="294" y="179"/>
                    <a:pt x="294" y="179"/>
                  </a:cubicBezTo>
                  <a:cubicBezTo>
                    <a:pt x="290" y="179"/>
                    <a:pt x="290" y="179"/>
                    <a:pt x="290" y="179"/>
                  </a:cubicBezTo>
                  <a:cubicBezTo>
                    <a:pt x="290" y="164"/>
                    <a:pt x="290" y="164"/>
                    <a:pt x="290" y="164"/>
                  </a:cubicBezTo>
                  <a:cubicBezTo>
                    <a:pt x="279" y="150"/>
                    <a:pt x="279" y="150"/>
                    <a:pt x="279" y="150"/>
                  </a:cubicBezTo>
                  <a:cubicBezTo>
                    <a:pt x="275" y="150"/>
                    <a:pt x="275" y="150"/>
                    <a:pt x="275" y="150"/>
                  </a:cubicBezTo>
                  <a:cubicBezTo>
                    <a:pt x="275" y="148"/>
                    <a:pt x="275" y="148"/>
                    <a:pt x="275" y="148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69" y="144"/>
                    <a:pt x="269" y="144"/>
                    <a:pt x="269" y="144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58" y="146"/>
                    <a:pt x="258" y="146"/>
                    <a:pt x="258" y="146"/>
                  </a:cubicBezTo>
                  <a:cubicBezTo>
                    <a:pt x="258" y="151"/>
                    <a:pt x="258" y="151"/>
                    <a:pt x="258" y="151"/>
                  </a:cubicBezTo>
                  <a:cubicBezTo>
                    <a:pt x="254" y="151"/>
                    <a:pt x="254" y="151"/>
                    <a:pt x="254" y="151"/>
                  </a:cubicBezTo>
                  <a:cubicBezTo>
                    <a:pt x="254" y="140"/>
                    <a:pt x="254" y="140"/>
                    <a:pt x="254" y="140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47" y="129"/>
                    <a:pt x="247" y="129"/>
                    <a:pt x="247" y="129"/>
                  </a:cubicBezTo>
                  <a:cubicBezTo>
                    <a:pt x="247" y="125"/>
                    <a:pt x="247" y="125"/>
                    <a:pt x="247" y="125"/>
                  </a:cubicBezTo>
                  <a:cubicBezTo>
                    <a:pt x="251" y="125"/>
                    <a:pt x="251" y="125"/>
                    <a:pt x="251" y="125"/>
                  </a:cubicBezTo>
                  <a:cubicBezTo>
                    <a:pt x="251" y="122"/>
                    <a:pt x="251" y="122"/>
                    <a:pt x="251" y="122"/>
                  </a:cubicBezTo>
                  <a:cubicBezTo>
                    <a:pt x="247" y="122"/>
                    <a:pt x="247" y="122"/>
                    <a:pt x="247" y="122"/>
                  </a:cubicBezTo>
                  <a:cubicBezTo>
                    <a:pt x="247" y="118"/>
                    <a:pt x="247" y="118"/>
                    <a:pt x="247" y="118"/>
                  </a:cubicBezTo>
                  <a:cubicBezTo>
                    <a:pt x="251" y="118"/>
                    <a:pt x="251" y="118"/>
                    <a:pt x="251" y="118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47" y="114"/>
                    <a:pt x="247" y="114"/>
                    <a:pt x="247" y="114"/>
                  </a:cubicBezTo>
                  <a:cubicBezTo>
                    <a:pt x="247" y="110"/>
                    <a:pt x="247" y="110"/>
                    <a:pt x="247" y="110"/>
                  </a:cubicBezTo>
                  <a:cubicBezTo>
                    <a:pt x="251" y="110"/>
                    <a:pt x="251" y="110"/>
                    <a:pt x="251" y="110"/>
                  </a:cubicBezTo>
                  <a:cubicBezTo>
                    <a:pt x="251" y="107"/>
                    <a:pt x="251" y="107"/>
                    <a:pt x="251" y="107"/>
                  </a:cubicBezTo>
                  <a:cubicBezTo>
                    <a:pt x="247" y="107"/>
                    <a:pt x="247" y="107"/>
                    <a:pt x="247" y="107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51" y="103"/>
                    <a:pt x="251" y="103"/>
                    <a:pt x="251" y="103"/>
                  </a:cubicBezTo>
                  <a:cubicBezTo>
                    <a:pt x="251" y="99"/>
                    <a:pt x="251" y="99"/>
                    <a:pt x="251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51" y="96"/>
                    <a:pt x="251" y="96"/>
                    <a:pt x="251" y="96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7" y="92"/>
                    <a:pt x="247" y="92"/>
                    <a:pt x="247" y="92"/>
                  </a:cubicBezTo>
                  <a:cubicBezTo>
                    <a:pt x="247" y="88"/>
                    <a:pt x="247" y="88"/>
                    <a:pt x="247" y="88"/>
                  </a:cubicBezTo>
                  <a:cubicBezTo>
                    <a:pt x="251" y="88"/>
                    <a:pt x="251" y="88"/>
                    <a:pt x="251" y="88"/>
                  </a:cubicBezTo>
                  <a:cubicBezTo>
                    <a:pt x="251" y="84"/>
                    <a:pt x="251" y="84"/>
                    <a:pt x="251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7" y="81"/>
                    <a:pt x="247" y="81"/>
                    <a:pt x="247" y="81"/>
                  </a:cubicBezTo>
                  <a:cubicBezTo>
                    <a:pt x="251" y="81"/>
                    <a:pt x="251" y="81"/>
                    <a:pt x="251" y="81"/>
                  </a:cubicBezTo>
                  <a:cubicBezTo>
                    <a:pt x="251" y="77"/>
                    <a:pt x="251" y="77"/>
                    <a:pt x="251" y="77"/>
                  </a:cubicBezTo>
                  <a:cubicBezTo>
                    <a:pt x="247" y="77"/>
                    <a:pt x="247" y="77"/>
                    <a:pt x="247" y="77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0"/>
                    <a:pt x="251" y="70"/>
                    <a:pt x="251" y="70"/>
                  </a:cubicBezTo>
                  <a:cubicBezTo>
                    <a:pt x="247" y="70"/>
                    <a:pt x="247" y="70"/>
                    <a:pt x="247" y="70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7" y="62"/>
                    <a:pt x="247" y="62"/>
                    <a:pt x="247" y="62"/>
                  </a:cubicBezTo>
                  <a:cubicBezTo>
                    <a:pt x="247" y="58"/>
                    <a:pt x="247" y="58"/>
                    <a:pt x="247" y="58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1" y="55"/>
                    <a:pt x="251" y="55"/>
                    <a:pt x="251" y="55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47" y="51"/>
                    <a:pt x="247" y="51"/>
                    <a:pt x="247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47" y="47"/>
                    <a:pt x="247" y="47"/>
                    <a:pt x="247" y="47"/>
                  </a:cubicBezTo>
                  <a:cubicBezTo>
                    <a:pt x="247" y="43"/>
                    <a:pt x="247" y="43"/>
                    <a:pt x="247" y="43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1" y="23"/>
                    <a:pt x="251" y="23"/>
                    <a:pt x="251" y="23"/>
                  </a:cubicBezTo>
                  <a:cubicBezTo>
                    <a:pt x="245" y="14"/>
                    <a:pt x="245" y="14"/>
                    <a:pt x="245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30"/>
                    <a:pt x="178" y="30"/>
                    <a:pt x="178" y="30"/>
                  </a:cubicBezTo>
                  <a:cubicBezTo>
                    <a:pt x="182" y="36"/>
                    <a:pt x="182" y="36"/>
                    <a:pt x="182" y="36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82" y="40"/>
                    <a:pt x="182" y="40"/>
                    <a:pt x="182" y="40"/>
                  </a:cubicBezTo>
                  <a:cubicBezTo>
                    <a:pt x="182" y="43"/>
                    <a:pt x="182" y="43"/>
                    <a:pt x="182" y="43"/>
                  </a:cubicBezTo>
                  <a:cubicBezTo>
                    <a:pt x="178" y="43"/>
                    <a:pt x="178" y="43"/>
                    <a:pt x="178" y="43"/>
                  </a:cubicBezTo>
                  <a:cubicBezTo>
                    <a:pt x="178" y="47"/>
                    <a:pt x="178" y="47"/>
                    <a:pt x="178" y="47"/>
                  </a:cubicBezTo>
                  <a:cubicBezTo>
                    <a:pt x="182" y="47"/>
                    <a:pt x="182" y="47"/>
                    <a:pt x="182" y="47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5"/>
                    <a:pt x="178" y="55"/>
                    <a:pt x="178" y="55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8" y="62"/>
                    <a:pt x="178" y="62"/>
                    <a:pt x="178" y="62"/>
                  </a:cubicBezTo>
                  <a:cubicBezTo>
                    <a:pt x="182" y="62"/>
                    <a:pt x="182" y="62"/>
                    <a:pt x="182" y="62"/>
                  </a:cubicBezTo>
                  <a:cubicBezTo>
                    <a:pt x="182" y="66"/>
                    <a:pt x="182" y="66"/>
                    <a:pt x="182" y="66"/>
                  </a:cubicBezTo>
                  <a:cubicBezTo>
                    <a:pt x="178" y="66"/>
                    <a:pt x="178" y="66"/>
                    <a:pt x="178" y="66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2" y="73"/>
                    <a:pt x="182" y="73"/>
                    <a:pt x="182" y="73"/>
                  </a:cubicBezTo>
                  <a:cubicBezTo>
                    <a:pt x="178" y="73"/>
                    <a:pt x="178" y="73"/>
                    <a:pt x="178" y="73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82" y="77"/>
                    <a:pt x="182" y="77"/>
                    <a:pt x="182" y="77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78" y="81"/>
                    <a:pt x="178" y="81"/>
                    <a:pt x="178" y="81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2" y="88"/>
                    <a:pt x="182" y="88"/>
                    <a:pt x="182" y="88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82" y="99"/>
                    <a:pt x="182" y="99"/>
                    <a:pt x="182" y="99"/>
                  </a:cubicBezTo>
                  <a:cubicBezTo>
                    <a:pt x="182" y="103"/>
                    <a:pt x="182" y="103"/>
                    <a:pt x="182" y="103"/>
                  </a:cubicBezTo>
                  <a:cubicBezTo>
                    <a:pt x="178" y="103"/>
                    <a:pt x="178" y="103"/>
                    <a:pt x="178" y="103"/>
                  </a:cubicBezTo>
                  <a:cubicBezTo>
                    <a:pt x="178" y="107"/>
                    <a:pt x="178" y="107"/>
                    <a:pt x="178" y="107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182" y="110"/>
                    <a:pt x="182" y="110"/>
                    <a:pt x="182" y="110"/>
                  </a:cubicBezTo>
                  <a:cubicBezTo>
                    <a:pt x="178" y="110"/>
                    <a:pt x="178" y="110"/>
                    <a:pt x="178" y="110"/>
                  </a:cubicBezTo>
                  <a:cubicBezTo>
                    <a:pt x="178" y="114"/>
                    <a:pt x="178" y="114"/>
                    <a:pt x="178" y="114"/>
                  </a:cubicBezTo>
                  <a:cubicBezTo>
                    <a:pt x="182" y="114"/>
                    <a:pt x="182" y="114"/>
                    <a:pt x="182" y="114"/>
                  </a:cubicBezTo>
                  <a:cubicBezTo>
                    <a:pt x="182" y="118"/>
                    <a:pt x="182" y="118"/>
                    <a:pt x="182" y="118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78" y="122"/>
                    <a:pt x="178" y="122"/>
                    <a:pt x="178" y="122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14"/>
                    <a:pt x="173" y="114"/>
                    <a:pt x="173" y="114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45" y="101"/>
                    <a:pt x="145" y="101"/>
                    <a:pt x="145" y="101"/>
                  </a:cubicBezTo>
                  <a:cubicBezTo>
                    <a:pt x="145" y="105"/>
                    <a:pt x="145" y="105"/>
                    <a:pt x="145" y="105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110"/>
                    <a:pt x="135" y="110"/>
                    <a:pt x="135" y="110"/>
                  </a:cubicBezTo>
                  <a:cubicBezTo>
                    <a:pt x="112" y="110"/>
                    <a:pt x="112" y="110"/>
                    <a:pt x="112" y="110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1" y="153"/>
                    <a:pt x="111" y="153"/>
                    <a:pt x="111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7"/>
                    <a:pt x="100" y="157"/>
                    <a:pt x="100" y="157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89" y="128"/>
                    <a:pt x="89" y="128"/>
                    <a:pt x="89" y="128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4" y="145"/>
                    <a:pt x="44" y="145"/>
                    <a:pt x="44" y="145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459" y="182"/>
                    <a:pt x="1459" y="182"/>
                    <a:pt x="1459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77A2299-A716-4FB9-9A31-37B04883059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184751" y="5737141"/>
              <a:ext cx="2958970" cy="886329"/>
            </a:xfrm>
            <a:custGeom>
              <a:avLst/>
              <a:gdLst>
                <a:gd name="T0" fmla="*/ 59 w 1460"/>
                <a:gd name="T1" fmla="*/ 347 h 410"/>
                <a:gd name="T2" fmla="*/ 82 w 1460"/>
                <a:gd name="T3" fmla="*/ 338 h 410"/>
                <a:gd name="T4" fmla="*/ 130 w 1460"/>
                <a:gd name="T5" fmla="*/ 350 h 410"/>
                <a:gd name="T6" fmla="*/ 162 w 1460"/>
                <a:gd name="T7" fmla="*/ 358 h 410"/>
                <a:gd name="T8" fmla="*/ 225 w 1460"/>
                <a:gd name="T9" fmla="*/ 295 h 410"/>
                <a:gd name="T10" fmla="*/ 257 w 1460"/>
                <a:gd name="T11" fmla="*/ 273 h 410"/>
                <a:gd name="T12" fmla="*/ 309 w 1460"/>
                <a:gd name="T13" fmla="*/ 361 h 410"/>
                <a:gd name="T14" fmla="*/ 343 w 1460"/>
                <a:gd name="T15" fmla="*/ 340 h 410"/>
                <a:gd name="T16" fmla="*/ 388 w 1460"/>
                <a:gd name="T17" fmla="*/ 187 h 410"/>
                <a:gd name="T18" fmla="*/ 391 w 1460"/>
                <a:gd name="T19" fmla="*/ 144 h 410"/>
                <a:gd name="T20" fmla="*/ 395 w 1460"/>
                <a:gd name="T21" fmla="*/ 46 h 410"/>
                <a:gd name="T22" fmla="*/ 397 w 1460"/>
                <a:gd name="T23" fmla="*/ 46 h 410"/>
                <a:gd name="T24" fmla="*/ 401 w 1460"/>
                <a:gd name="T25" fmla="*/ 144 h 410"/>
                <a:gd name="T26" fmla="*/ 404 w 1460"/>
                <a:gd name="T27" fmla="*/ 187 h 410"/>
                <a:gd name="T28" fmla="*/ 439 w 1460"/>
                <a:gd name="T29" fmla="*/ 369 h 410"/>
                <a:gd name="T30" fmla="*/ 458 w 1460"/>
                <a:gd name="T31" fmla="*/ 387 h 410"/>
                <a:gd name="T32" fmla="*/ 479 w 1460"/>
                <a:gd name="T33" fmla="*/ 373 h 410"/>
                <a:gd name="T34" fmla="*/ 544 w 1460"/>
                <a:gd name="T35" fmla="*/ 377 h 410"/>
                <a:gd name="T36" fmla="*/ 562 w 1460"/>
                <a:gd name="T37" fmla="*/ 390 h 410"/>
                <a:gd name="T38" fmla="*/ 588 w 1460"/>
                <a:gd name="T39" fmla="*/ 379 h 410"/>
                <a:gd name="T40" fmla="*/ 602 w 1460"/>
                <a:gd name="T41" fmla="*/ 377 h 410"/>
                <a:gd name="T42" fmla="*/ 617 w 1460"/>
                <a:gd name="T43" fmla="*/ 382 h 410"/>
                <a:gd name="T44" fmla="*/ 625 w 1460"/>
                <a:gd name="T45" fmla="*/ 373 h 410"/>
                <a:gd name="T46" fmla="*/ 683 w 1460"/>
                <a:gd name="T47" fmla="*/ 364 h 410"/>
                <a:gd name="T48" fmla="*/ 702 w 1460"/>
                <a:gd name="T49" fmla="*/ 364 h 410"/>
                <a:gd name="T50" fmla="*/ 744 w 1460"/>
                <a:gd name="T51" fmla="*/ 300 h 410"/>
                <a:gd name="T52" fmla="*/ 758 w 1460"/>
                <a:gd name="T53" fmla="*/ 302 h 410"/>
                <a:gd name="T54" fmla="*/ 778 w 1460"/>
                <a:gd name="T55" fmla="*/ 313 h 410"/>
                <a:gd name="T56" fmla="*/ 801 w 1460"/>
                <a:gd name="T57" fmla="*/ 324 h 410"/>
                <a:gd name="T58" fmla="*/ 832 w 1460"/>
                <a:gd name="T59" fmla="*/ 306 h 410"/>
                <a:gd name="T60" fmla="*/ 843 w 1460"/>
                <a:gd name="T61" fmla="*/ 355 h 410"/>
                <a:gd name="T62" fmla="*/ 869 w 1460"/>
                <a:gd name="T63" fmla="*/ 314 h 410"/>
                <a:gd name="T64" fmla="*/ 881 w 1460"/>
                <a:gd name="T65" fmla="*/ 272 h 410"/>
                <a:gd name="T66" fmla="*/ 893 w 1460"/>
                <a:gd name="T67" fmla="*/ 251 h 410"/>
                <a:gd name="T68" fmla="*/ 930 w 1460"/>
                <a:gd name="T69" fmla="*/ 231 h 410"/>
                <a:gd name="T70" fmla="*/ 947 w 1460"/>
                <a:gd name="T71" fmla="*/ 227 h 410"/>
                <a:gd name="T72" fmla="*/ 968 w 1460"/>
                <a:gd name="T73" fmla="*/ 261 h 410"/>
                <a:gd name="T74" fmla="*/ 994 w 1460"/>
                <a:gd name="T75" fmla="*/ 315 h 410"/>
                <a:gd name="T76" fmla="*/ 1035 w 1460"/>
                <a:gd name="T77" fmla="*/ 327 h 410"/>
                <a:gd name="T78" fmla="*/ 1044 w 1460"/>
                <a:gd name="T79" fmla="*/ 322 h 410"/>
                <a:gd name="T80" fmla="*/ 1069 w 1460"/>
                <a:gd name="T81" fmla="*/ 305 h 410"/>
                <a:gd name="T82" fmla="*/ 1084 w 1460"/>
                <a:gd name="T83" fmla="*/ 257 h 410"/>
                <a:gd name="T84" fmla="*/ 1129 w 1460"/>
                <a:gd name="T85" fmla="*/ 280 h 410"/>
                <a:gd name="T86" fmla="*/ 1142 w 1460"/>
                <a:gd name="T87" fmla="*/ 329 h 410"/>
                <a:gd name="T88" fmla="*/ 1161 w 1460"/>
                <a:gd name="T89" fmla="*/ 340 h 410"/>
                <a:gd name="T90" fmla="*/ 1187 w 1460"/>
                <a:gd name="T91" fmla="*/ 340 h 410"/>
                <a:gd name="T92" fmla="*/ 1209 w 1460"/>
                <a:gd name="T93" fmla="*/ 336 h 410"/>
                <a:gd name="T94" fmla="*/ 1231 w 1460"/>
                <a:gd name="T95" fmla="*/ 322 h 410"/>
                <a:gd name="T96" fmla="*/ 1257 w 1460"/>
                <a:gd name="T97" fmla="*/ 318 h 410"/>
                <a:gd name="T98" fmla="*/ 1294 w 1460"/>
                <a:gd name="T99" fmla="*/ 344 h 410"/>
                <a:gd name="T100" fmla="*/ 1330 w 1460"/>
                <a:gd name="T101" fmla="*/ 327 h 410"/>
                <a:gd name="T102" fmla="*/ 1351 w 1460"/>
                <a:gd name="T103" fmla="*/ 165 h 410"/>
                <a:gd name="T104" fmla="*/ 1401 w 1460"/>
                <a:gd name="T105" fmla="*/ 152 h 410"/>
                <a:gd name="T106" fmla="*/ 1426 w 1460"/>
                <a:gd name="T107" fmla="*/ 281 h 410"/>
                <a:gd name="T108" fmla="*/ 1460 w 1460"/>
                <a:gd name="T10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60" h="410">
                  <a:moveTo>
                    <a:pt x="0" y="410"/>
                  </a:moveTo>
                  <a:cubicBezTo>
                    <a:pt x="0" y="321"/>
                    <a:pt x="0" y="321"/>
                    <a:pt x="0" y="321"/>
                  </a:cubicBezTo>
                  <a:cubicBezTo>
                    <a:pt x="8" y="321"/>
                    <a:pt x="16" y="321"/>
                    <a:pt x="24" y="321"/>
                  </a:cubicBezTo>
                  <a:cubicBezTo>
                    <a:pt x="24" y="326"/>
                    <a:pt x="24" y="330"/>
                    <a:pt x="24" y="335"/>
                  </a:cubicBezTo>
                  <a:cubicBezTo>
                    <a:pt x="30" y="335"/>
                    <a:pt x="37" y="335"/>
                    <a:pt x="43" y="335"/>
                  </a:cubicBezTo>
                  <a:cubicBezTo>
                    <a:pt x="43" y="339"/>
                    <a:pt x="43" y="343"/>
                    <a:pt x="43" y="347"/>
                  </a:cubicBezTo>
                  <a:cubicBezTo>
                    <a:pt x="48" y="347"/>
                    <a:pt x="54" y="347"/>
                    <a:pt x="59" y="347"/>
                  </a:cubicBezTo>
                  <a:cubicBezTo>
                    <a:pt x="59" y="339"/>
                    <a:pt x="59" y="331"/>
                    <a:pt x="59" y="324"/>
                  </a:cubicBezTo>
                  <a:cubicBezTo>
                    <a:pt x="62" y="324"/>
                    <a:pt x="64" y="324"/>
                    <a:pt x="67" y="324"/>
                  </a:cubicBezTo>
                  <a:cubicBezTo>
                    <a:pt x="67" y="323"/>
                    <a:pt x="67" y="322"/>
                    <a:pt x="67" y="321"/>
                  </a:cubicBezTo>
                  <a:cubicBezTo>
                    <a:pt x="69" y="321"/>
                    <a:pt x="71" y="321"/>
                    <a:pt x="73" y="321"/>
                  </a:cubicBezTo>
                  <a:cubicBezTo>
                    <a:pt x="73" y="322"/>
                    <a:pt x="73" y="323"/>
                    <a:pt x="73" y="324"/>
                  </a:cubicBezTo>
                  <a:cubicBezTo>
                    <a:pt x="76" y="324"/>
                    <a:pt x="79" y="324"/>
                    <a:pt x="82" y="324"/>
                  </a:cubicBezTo>
                  <a:cubicBezTo>
                    <a:pt x="82" y="329"/>
                    <a:pt x="82" y="333"/>
                    <a:pt x="82" y="338"/>
                  </a:cubicBezTo>
                  <a:cubicBezTo>
                    <a:pt x="91" y="338"/>
                    <a:pt x="101" y="338"/>
                    <a:pt x="110" y="338"/>
                  </a:cubicBezTo>
                  <a:cubicBezTo>
                    <a:pt x="110" y="340"/>
                    <a:pt x="110" y="342"/>
                    <a:pt x="110" y="344"/>
                  </a:cubicBezTo>
                  <a:cubicBezTo>
                    <a:pt x="111" y="344"/>
                    <a:pt x="113" y="344"/>
                    <a:pt x="114" y="344"/>
                  </a:cubicBezTo>
                  <a:cubicBezTo>
                    <a:pt x="114" y="347"/>
                    <a:pt x="114" y="349"/>
                    <a:pt x="114" y="352"/>
                  </a:cubicBezTo>
                  <a:cubicBezTo>
                    <a:pt x="117" y="352"/>
                    <a:pt x="121" y="352"/>
                    <a:pt x="124" y="352"/>
                  </a:cubicBezTo>
                  <a:cubicBezTo>
                    <a:pt x="124" y="351"/>
                    <a:pt x="124" y="350"/>
                    <a:pt x="124" y="350"/>
                  </a:cubicBezTo>
                  <a:cubicBezTo>
                    <a:pt x="126" y="350"/>
                    <a:pt x="128" y="350"/>
                    <a:pt x="130" y="350"/>
                  </a:cubicBezTo>
                  <a:cubicBezTo>
                    <a:pt x="130" y="350"/>
                    <a:pt x="130" y="351"/>
                    <a:pt x="130" y="352"/>
                  </a:cubicBezTo>
                  <a:cubicBezTo>
                    <a:pt x="134" y="352"/>
                    <a:pt x="139" y="352"/>
                    <a:pt x="144" y="352"/>
                  </a:cubicBezTo>
                  <a:cubicBezTo>
                    <a:pt x="144" y="354"/>
                    <a:pt x="144" y="356"/>
                    <a:pt x="144" y="358"/>
                  </a:cubicBezTo>
                  <a:cubicBezTo>
                    <a:pt x="148" y="358"/>
                    <a:pt x="152" y="358"/>
                    <a:pt x="156" y="358"/>
                  </a:cubicBezTo>
                  <a:cubicBezTo>
                    <a:pt x="156" y="357"/>
                    <a:pt x="156" y="357"/>
                    <a:pt x="156" y="356"/>
                  </a:cubicBezTo>
                  <a:cubicBezTo>
                    <a:pt x="158" y="356"/>
                    <a:pt x="160" y="356"/>
                    <a:pt x="162" y="356"/>
                  </a:cubicBezTo>
                  <a:cubicBezTo>
                    <a:pt x="162" y="357"/>
                    <a:pt x="162" y="357"/>
                    <a:pt x="162" y="358"/>
                  </a:cubicBezTo>
                  <a:cubicBezTo>
                    <a:pt x="166" y="358"/>
                    <a:pt x="170" y="358"/>
                    <a:pt x="173" y="358"/>
                  </a:cubicBezTo>
                  <a:cubicBezTo>
                    <a:pt x="173" y="240"/>
                    <a:pt x="173" y="240"/>
                    <a:pt x="173" y="240"/>
                  </a:cubicBezTo>
                  <a:cubicBezTo>
                    <a:pt x="186" y="240"/>
                    <a:pt x="186" y="240"/>
                    <a:pt x="186" y="240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4" y="259"/>
                    <a:pt x="214" y="277"/>
                    <a:pt x="214" y="295"/>
                  </a:cubicBezTo>
                  <a:cubicBezTo>
                    <a:pt x="218" y="295"/>
                    <a:pt x="222" y="295"/>
                    <a:pt x="225" y="295"/>
                  </a:cubicBezTo>
                  <a:cubicBezTo>
                    <a:pt x="226" y="295"/>
                    <a:pt x="226" y="294"/>
                    <a:pt x="227" y="293"/>
                  </a:cubicBezTo>
                  <a:cubicBezTo>
                    <a:pt x="228" y="293"/>
                    <a:pt x="230" y="293"/>
                    <a:pt x="231" y="293"/>
                  </a:cubicBezTo>
                  <a:cubicBezTo>
                    <a:pt x="232" y="294"/>
                    <a:pt x="232" y="295"/>
                    <a:pt x="233" y="295"/>
                  </a:cubicBezTo>
                  <a:cubicBezTo>
                    <a:pt x="237" y="295"/>
                    <a:pt x="242" y="295"/>
                    <a:pt x="246" y="295"/>
                  </a:cubicBezTo>
                  <a:cubicBezTo>
                    <a:pt x="246" y="306"/>
                    <a:pt x="246" y="316"/>
                    <a:pt x="246" y="326"/>
                  </a:cubicBezTo>
                  <a:cubicBezTo>
                    <a:pt x="250" y="326"/>
                    <a:pt x="253" y="326"/>
                    <a:pt x="257" y="326"/>
                  </a:cubicBezTo>
                  <a:cubicBezTo>
                    <a:pt x="257" y="309"/>
                    <a:pt x="257" y="291"/>
                    <a:pt x="257" y="273"/>
                  </a:cubicBezTo>
                  <a:cubicBezTo>
                    <a:pt x="259" y="273"/>
                    <a:pt x="261" y="273"/>
                    <a:pt x="262" y="273"/>
                  </a:cubicBezTo>
                  <a:cubicBezTo>
                    <a:pt x="262" y="272"/>
                    <a:pt x="262" y="270"/>
                    <a:pt x="262" y="269"/>
                  </a:cubicBezTo>
                  <a:cubicBezTo>
                    <a:pt x="274" y="269"/>
                    <a:pt x="286" y="269"/>
                    <a:pt x="298" y="269"/>
                  </a:cubicBezTo>
                  <a:cubicBezTo>
                    <a:pt x="299" y="270"/>
                    <a:pt x="300" y="271"/>
                    <a:pt x="301" y="272"/>
                  </a:cubicBezTo>
                  <a:cubicBezTo>
                    <a:pt x="301" y="300"/>
                    <a:pt x="301" y="327"/>
                    <a:pt x="301" y="355"/>
                  </a:cubicBezTo>
                  <a:cubicBezTo>
                    <a:pt x="303" y="355"/>
                    <a:pt x="306" y="355"/>
                    <a:pt x="309" y="355"/>
                  </a:cubicBezTo>
                  <a:cubicBezTo>
                    <a:pt x="309" y="357"/>
                    <a:pt x="309" y="359"/>
                    <a:pt x="309" y="361"/>
                  </a:cubicBezTo>
                  <a:cubicBezTo>
                    <a:pt x="311" y="361"/>
                    <a:pt x="314" y="361"/>
                    <a:pt x="316" y="361"/>
                  </a:cubicBezTo>
                  <a:cubicBezTo>
                    <a:pt x="316" y="354"/>
                    <a:pt x="316" y="347"/>
                    <a:pt x="316" y="340"/>
                  </a:cubicBezTo>
                  <a:cubicBezTo>
                    <a:pt x="319" y="340"/>
                    <a:pt x="323" y="340"/>
                    <a:pt x="326" y="340"/>
                  </a:cubicBezTo>
                  <a:cubicBezTo>
                    <a:pt x="326" y="339"/>
                    <a:pt x="326" y="338"/>
                    <a:pt x="326" y="337"/>
                  </a:cubicBezTo>
                  <a:cubicBezTo>
                    <a:pt x="330" y="337"/>
                    <a:pt x="333" y="337"/>
                    <a:pt x="337" y="337"/>
                  </a:cubicBezTo>
                  <a:cubicBezTo>
                    <a:pt x="337" y="338"/>
                    <a:pt x="337" y="339"/>
                    <a:pt x="337" y="340"/>
                  </a:cubicBezTo>
                  <a:cubicBezTo>
                    <a:pt x="339" y="340"/>
                    <a:pt x="341" y="340"/>
                    <a:pt x="343" y="340"/>
                  </a:cubicBezTo>
                  <a:cubicBezTo>
                    <a:pt x="344" y="338"/>
                    <a:pt x="344" y="337"/>
                    <a:pt x="344" y="336"/>
                  </a:cubicBezTo>
                  <a:cubicBezTo>
                    <a:pt x="345" y="336"/>
                    <a:pt x="346" y="336"/>
                    <a:pt x="347" y="336"/>
                  </a:cubicBezTo>
                  <a:cubicBezTo>
                    <a:pt x="347" y="337"/>
                    <a:pt x="348" y="338"/>
                    <a:pt x="348" y="339"/>
                  </a:cubicBezTo>
                  <a:cubicBezTo>
                    <a:pt x="349" y="339"/>
                    <a:pt x="350" y="339"/>
                    <a:pt x="352" y="339"/>
                  </a:cubicBezTo>
                  <a:cubicBezTo>
                    <a:pt x="352" y="328"/>
                    <a:pt x="352" y="316"/>
                    <a:pt x="352" y="304"/>
                  </a:cubicBezTo>
                  <a:cubicBezTo>
                    <a:pt x="362" y="304"/>
                    <a:pt x="373" y="304"/>
                    <a:pt x="384" y="304"/>
                  </a:cubicBezTo>
                  <a:cubicBezTo>
                    <a:pt x="385" y="265"/>
                    <a:pt x="387" y="226"/>
                    <a:pt x="388" y="187"/>
                  </a:cubicBezTo>
                  <a:cubicBezTo>
                    <a:pt x="384" y="186"/>
                    <a:pt x="372" y="182"/>
                    <a:pt x="382" y="177"/>
                  </a:cubicBezTo>
                  <a:cubicBezTo>
                    <a:pt x="381" y="176"/>
                    <a:pt x="380" y="175"/>
                    <a:pt x="379" y="175"/>
                  </a:cubicBezTo>
                  <a:cubicBezTo>
                    <a:pt x="379" y="168"/>
                    <a:pt x="379" y="168"/>
                    <a:pt x="383" y="164"/>
                  </a:cubicBezTo>
                  <a:cubicBezTo>
                    <a:pt x="383" y="162"/>
                    <a:pt x="383" y="159"/>
                    <a:pt x="383" y="156"/>
                  </a:cubicBezTo>
                  <a:cubicBezTo>
                    <a:pt x="385" y="156"/>
                    <a:pt x="388" y="156"/>
                    <a:pt x="390" y="156"/>
                  </a:cubicBezTo>
                  <a:cubicBezTo>
                    <a:pt x="390" y="152"/>
                    <a:pt x="390" y="149"/>
                    <a:pt x="390" y="146"/>
                  </a:cubicBezTo>
                  <a:cubicBezTo>
                    <a:pt x="390" y="145"/>
                    <a:pt x="391" y="145"/>
                    <a:pt x="391" y="144"/>
                  </a:cubicBezTo>
                  <a:cubicBezTo>
                    <a:pt x="391" y="132"/>
                    <a:pt x="391" y="120"/>
                    <a:pt x="391" y="108"/>
                  </a:cubicBezTo>
                  <a:cubicBezTo>
                    <a:pt x="391" y="107"/>
                    <a:pt x="390" y="106"/>
                    <a:pt x="390" y="105"/>
                  </a:cubicBezTo>
                  <a:cubicBezTo>
                    <a:pt x="391" y="104"/>
                    <a:pt x="392" y="103"/>
                    <a:pt x="393" y="102"/>
                  </a:cubicBezTo>
                  <a:cubicBezTo>
                    <a:pt x="393" y="93"/>
                    <a:pt x="393" y="84"/>
                    <a:pt x="393" y="75"/>
                  </a:cubicBezTo>
                  <a:cubicBezTo>
                    <a:pt x="393" y="75"/>
                    <a:pt x="394" y="74"/>
                    <a:pt x="394" y="73"/>
                  </a:cubicBezTo>
                  <a:cubicBezTo>
                    <a:pt x="394" y="65"/>
                    <a:pt x="394" y="56"/>
                    <a:pt x="394" y="47"/>
                  </a:cubicBezTo>
                  <a:cubicBezTo>
                    <a:pt x="394" y="47"/>
                    <a:pt x="395" y="46"/>
                    <a:pt x="395" y="46"/>
                  </a:cubicBezTo>
                  <a:cubicBezTo>
                    <a:pt x="395" y="43"/>
                    <a:pt x="395" y="41"/>
                    <a:pt x="395" y="38"/>
                  </a:cubicBezTo>
                  <a:cubicBezTo>
                    <a:pt x="395" y="38"/>
                    <a:pt x="395" y="37"/>
                    <a:pt x="396" y="37"/>
                  </a:cubicBezTo>
                  <a:cubicBezTo>
                    <a:pt x="396" y="32"/>
                    <a:pt x="396" y="28"/>
                    <a:pt x="396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28"/>
                    <a:pt x="396" y="32"/>
                    <a:pt x="396" y="37"/>
                  </a:cubicBezTo>
                  <a:cubicBezTo>
                    <a:pt x="397" y="37"/>
                    <a:pt x="397" y="38"/>
                    <a:pt x="397" y="38"/>
                  </a:cubicBezTo>
                  <a:cubicBezTo>
                    <a:pt x="397" y="41"/>
                    <a:pt x="397" y="43"/>
                    <a:pt x="397" y="46"/>
                  </a:cubicBezTo>
                  <a:cubicBezTo>
                    <a:pt x="398" y="46"/>
                    <a:pt x="398" y="47"/>
                    <a:pt x="398" y="47"/>
                  </a:cubicBezTo>
                  <a:cubicBezTo>
                    <a:pt x="398" y="56"/>
                    <a:pt x="398" y="65"/>
                    <a:pt x="398" y="73"/>
                  </a:cubicBezTo>
                  <a:cubicBezTo>
                    <a:pt x="399" y="74"/>
                    <a:pt x="399" y="74"/>
                    <a:pt x="399" y="75"/>
                  </a:cubicBezTo>
                  <a:cubicBezTo>
                    <a:pt x="399" y="84"/>
                    <a:pt x="399" y="93"/>
                    <a:pt x="399" y="102"/>
                  </a:cubicBezTo>
                  <a:cubicBezTo>
                    <a:pt x="400" y="103"/>
                    <a:pt x="401" y="104"/>
                    <a:pt x="402" y="105"/>
                  </a:cubicBezTo>
                  <a:cubicBezTo>
                    <a:pt x="402" y="106"/>
                    <a:pt x="401" y="107"/>
                    <a:pt x="401" y="108"/>
                  </a:cubicBezTo>
                  <a:cubicBezTo>
                    <a:pt x="401" y="120"/>
                    <a:pt x="401" y="132"/>
                    <a:pt x="401" y="144"/>
                  </a:cubicBezTo>
                  <a:cubicBezTo>
                    <a:pt x="401" y="145"/>
                    <a:pt x="402" y="145"/>
                    <a:pt x="402" y="146"/>
                  </a:cubicBezTo>
                  <a:cubicBezTo>
                    <a:pt x="402" y="149"/>
                    <a:pt x="402" y="152"/>
                    <a:pt x="402" y="156"/>
                  </a:cubicBezTo>
                  <a:cubicBezTo>
                    <a:pt x="405" y="156"/>
                    <a:pt x="407" y="156"/>
                    <a:pt x="409" y="156"/>
                  </a:cubicBezTo>
                  <a:cubicBezTo>
                    <a:pt x="409" y="159"/>
                    <a:pt x="409" y="162"/>
                    <a:pt x="409" y="164"/>
                  </a:cubicBezTo>
                  <a:cubicBezTo>
                    <a:pt x="414" y="168"/>
                    <a:pt x="413" y="169"/>
                    <a:pt x="413" y="175"/>
                  </a:cubicBezTo>
                  <a:cubicBezTo>
                    <a:pt x="412" y="175"/>
                    <a:pt x="411" y="176"/>
                    <a:pt x="410" y="177"/>
                  </a:cubicBezTo>
                  <a:cubicBezTo>
                    <a:pt x="421" y="181"/>
                    <a:pt x="409" y="187"/>
                    <a:pt x="404" y="187"/>
                  </a:cubicBezTo>
                  <a:cubicBezTo>
                    <a:pt x="407" y="254"/>
                    <a:pt x="409" y="320"/>
                    <a:pt x="412" y="387"/>
                  </a:cubicBezTo>
                  <a:cubicBezTo>
                    <a:pt x="414" y="387"/>
                    <a:pt x="415" y="387"/>
                    <a:pt x="417" y="387"/>
                  </a:cubicBezTo>
                  <a:cubicBezTo>
                    <a:pt x="417" y="383"/>
                    <a:pt x="417" y="379"/>
                    <a:pt x="417" y="375"/>
                  </a:cubicBezTo>
                  <a:cubicBezTo>
                    <a:pt x="423" y="375"/>
                    <a:pt x="430" y="375"/>
                    <a:pt x="436" y="375"/>
                  </a:cubicBezTo>
                  <a:cubicBezTo>
                    <a:pt x="436" y="380"/>
                    <a:pt x="436" y="384"/>
                    <a:pt x="436" y="389"/>
                  </a:cubicBezTo>
                  <a:cubicBezTo>
                    <a:pt x="437" y="389"/>
                    <a:pt x="438" y="389"/>
                    <a:pt x="439" y="389"/>
                  </a:cubicBezTo>
                  <a:cubicBezTo>
                    <a:pt x="439" y="382"/>
                    <a:pt x="439" y="376"/>
                    <a:pt x="439" y="369"/>
                  </a:cubicBezTo>
                  <a:cubicBezTo>
                    <a:pt x="440" y="369"/>
                    <a:pt x="441" y="369"/>
                    <a:pt x="442" y="369"/>
                  </a:cubicBezTo>
                  <a:cubicBezTo>
                    <a:pt x="442" y="376"/>
                    <a:pt x="442" y="382"/>
                    <a:pt x="442" y="388"/>
                  </a:cubicBezTo>
                  <a:cubicBezTo>
                    <a:pt x="443" y="388"/>
                    <a:pt x="444" y="388"/>
                    <a:pt x="445" y="388"/>
                  </a:cubicBezTo>
                  <a:cubicBezTo>
                    <a:pt x="445" y="385"/>
                    <a:pt x="445" y="381"/>
                    <a:pt x="445" y="378"/>
                  </a:cubicBezTo>
                  <a:cubicBezTo>
                    <a:pt x="445" y="378"/>
                    <a:pt x="446" y="378"/>
                    <a:pt x="446" y="378"/>
                  </a:cubicBezTo>
                  <a:cubicBezTo>
                    <a:pt x="446" y="381"/>
                    <a:pt x="446" y="384"/>
                    <a:pt x="446" y="388"/>
                  </a:cubicBezTo>
                  <a:cubicBezTo>
                    <a:pt x="450" y="388"/>
                    <a:pt x="454" y="388"/>
                    <a:pt x="458" y="387"/>
                  </a:cubicBezTo>
                  <a:cubicBezTo>
                    <a:pt x="458" y="384"/>
                    <a:pt x="458" y="380"/>
                    <a:pt x="458" y="376"/>
                  </a:cubicBezTo>
                  <a:cubicBezTo>
                    <a:pt x="460" y="376"/>
                    <a:pt x="463" y="376"/>
                    <a:pt x="465" y="376"/>
                  </a:cubicBezTo>
                  <a:cubicBezTo>
                    <a:pt x="465" y="375"/>
                    <a:pt x="465" y="374"/>
                    <a:pt x="465" y="373"/>
                  </a:cubicBezTo>
                  <a:cubicBezTo>
                    <a:pt x="468" y="373"/>
                    <a:pt x="471" y="373"/>
                    <a:pt x="473" y="373"/>
                  </a:cubicBezTo>
                  <a:cubicBezTo>
                    <a:pt x="473" y="374"/>
                    <a:pt x="473" y="374"/>
                    <a:pt x="473" y="375"/>
                  </a:cubicBezTo>
                  <a:cubicBezTo>
                    <a:pt x="475" y="375"/>
                    <a:pt x="477" y="375"/>
                    <a:pt x="479" y="375"/>
                  </a:cubicBezTo>
                  <a:cubicBezTo>
                    <a:pt x="479" y="374"/>
                    <a:pt x="479" y="374"/>
                    <a:pt x="479" y="373"/>
                  </a:cubicBezTo>
                  <a:cubicBezTo>
                    <a:pt x="497" y="373"/>
                    <a:pt x="515" y="373"/>
                    <a:pt x="533" y="373"/>
                  </a:cubicBezTo>
                  <a:cubicBezTo>
                    <a:pt x="533" y="372"/>
                    <a:pt x="533" y="371"/>
                    <a:pt x="533" y="370"/>
                  </a:cubicBezTo>
                  <a:cubicBezTo>
                    <a:pt x="534" y="370"/>
                    <a:pt x="536" y="370"/>
                    <a:pt x="537" y="370"/>
                  </a:cubicBezTo>
                  <a:cubicBezTo>
                    <a:pt x="537" y="371"/>
                    <a:pt x="537" y="372"/>
                    <a:pt x="537" y="373"/>
                  </a:cubicBezTo>
                  <a:cubicBezTo>
                    <a:pt x="538" y="373"/>
                    <a:pt x="540" y="373"/>
                    <a:pt x="541" y="373"/>
                  </a:cubicBezTo>
                  <a:cubicBezTo>
                    <a:pt x="541" y="374"/>
                    <a:pt x="541" y="376"/>
                    <a:pt x="541" y="377"/>
                  </a:cubicBezTo>
                  <a:cubicBezTo>
                    <a:pt x="542" y="377"/>
                    <a:pt x="543" y="377"/>
                    <a:pt x="544" y="377"/>
                  </a:cubicBezTo>
                  <a:cubicBezTo>
                    <a:pt x="544" y="377"/>
                    <a:pt x="544" y="376"/>
                    <a:pt x="544" y="375"/>
                  </a:cubicBezTo>
                  <a:cubicBezTo>
                    <a:pt x="545" y="375"/>
                    <a:pt x="546" y="375"/>
                    <a:pt x="547" y="375"/>
                  </a:cubicBezTo>
                  <a:cubicBezTo>
                    <a:pt x="547" y="376"/>
                    <a:pt x="547" y="377"/>
                    <a:pt x="547" y="377"/>
                  </a:cubicBezTo>
                  <a:cubicBezTo>
                    <a:pt x="550" y="377"/>
                    <a:pt x="553" y="377"/>
                    <a:pt x="556" y="377"/>
                  </a:cubicBezTo>
                  <a:cubicBezTo>
                    <a:pt x="556" y="376"/>
                    <a:pt x="556" y="375"/>
                    <a:pt x="556" y="374"/>
                  </a:cubicBezTo>
                  <a:cubicBezTo>
                    <a:pt x="558" y="374"/>
                    <a:pt x="560" y="374"/>
                    <a:pt x="562" y="374"/>
                  </a:cubicBezTo>
                  <a:cubicBezTo>
                    <a:pt x="562" y="379"/>
                    <a:pt x="562" y="385"/>
                    <a:pt x="562" y="390"/>
                  </a:cubicBezTo>
                  <a:cubicBezTo>
                    <a:pt x="563" y="390"/>
                    <a:pt x="563" y="390"/>
                    <a:pt x="564" y="390"/>
                  </a:cubicBezTo>
                  <a:cubicBezTo>
                    <a:pt x="564" y="389"/>
                    <a:pt x="564" y="387"/>
                    <a:pt x="564" y="386"/>
                  </a:cubicBezTo>
                  <a:cubicBezTo>
                    <a:pt x="565" y="386"/>
                    <a:pt x="567" y="386"/>
                    <a:pt x="568" y="386"/>
                  </a:cubicBezTo>
                  <a:cubicBezTo>
                    <a:pt x="568" y="387"/>
                    <a:pt x="568" y="389"/>
                    <a:pt x="568" y="390"/>
                  </a:cubicBezTo>
                  <a:cubicBezTo>
                    <a:pt x="571" y="390"/>
                    <a:pt x="575" y="390"/>
                    <a:pt x="578" y="390"/>
                  </a:cubicBezTo>
                  <a:cubicBezTo>
                    <a:pt x="578" y="382"/>
                    <a:pt x="578" y="382"/>
                    <a:pt x="578" y="382"/>
                  </a:cubicBezTo>
                  <a:cubicBezTo>
                    <a:pt x="588" y="379"/>
                    <a:pt x="588" y="379"/>
                    <a:pt x="588" y="379"/>
                  </a:cubicBezTo>
                  <a:cubicBezTo>
                    <a:pt x="588" y="374"/>
                    <a:pt x="589" y="368"/>
                    <a:pt x="589" y="362"/>
                  </a:cubicBezTo>
                  <a:cubicBezTo>
                    <a:pt x="590" y="362"/>
                    <a:pt x="591" y="362"/>
                    <a:pt x="592" y="362"/>
                  </a:cubicBezTo>
                  <a:cubicBezTo>
                    <a:pt x="592" y="368"/>
                    <a:pt x="593" y="374"/>
                    <a:pt x="593" y="379"/>
                  </a:cubicBezTo>
                  <a:cubicBezTo>
                    <a:pt x="594" y="379"/>
                    <a:pt x="596" y="379"/>
                    <a:pt x="597" y="379"/>
                  </a:cubicBezTo>
                  <a:cubicBezTo>
                    <a:pt x="597" y="374"/>
                    <a:pt x="597" y="368"/>
                    <a:pt x="598" y="362"/>
                  </a:cubicBezTo>
                  <a:cubicBezTo>
                    <a:pt x="599" y="362"/>
                    <a:pt x="600" y="362"/>
                    <a:pt x="601" y="362"/>
                  </a:cubicBezTo>
                  <a:cubicBezTo>
                    <a:pt x="601" y="367"/>
                    <a:pt x="602" y="372"/>
                    <a:pt x="602" y="377"/>
                  </a:cubicBezTo>
                  <a:cubicBezTo>
                    <a:pt x="603" y="377"/>
                    <a:pt x="604" y="377"/>
                    <a:pt x="606" y="377"/>
                  </a:cubicBezTo>
                  <a:cubicBezTo>
                    <a:pt x="606" y="378"/>
                    <a:pt x="606" y="378"/>
                    <a:pt x="606" y="379"/>
                  </a:cubicBezTo>
                  <a:cubicBezTo>
                    <a:pt x="607" y="379"/>
                    <a:pt x="609" y="379"/>
                    <a:pt x="610" y="379"/>
                  </a:cubicBezTo>
                  <a:cubicBezTo>
                    <a:pt x="610" y="378"/>
                    <a:pt x="610" y="378"/>
                    <a:pt x="610" y="377"/>
                  </a:cubicBezTo>
                  <a:cubicBezTo>
                    <a:pt x="612" y="377"/>
                    <a:pt x="613" y="377"/>
                    <a:pt x="615" y="377"/>
                  </a:cubicBezTo>
                  <a:cubicBezTo>
                    <a:pt x="615" y="379"/>
                    <a:pt x="615" y="380"/>
                    <a:pt x="615" y="381"/>
                  </a:cubicBezTo>
                  <a:cubicBezTo>
                    <a:pt x="616" y="382"/>
                    <a:pt x="617" y="382"/>
                    <a:pt x="617" y="382"/>
                  </a:cubicBezTo>
                  <a:cubicBezTo>
                    <a:pt x="617" y="383"/>
                    <a:pt x="617" y="384"/>
                    <a:pt x="617" y="385"/>
                  </a:cubicBezTo>
                  <a:cubicBezTo>
                    <a:pt x="617" y="385"/>
                    <a:pt x="617" y="385"/>
                    <a:pt x="617" y="385"/>
                  </a:cubicBezTo>
                  <a:cubicBezTo>
                    <a:pt x="617" y="387"/>
                    <a:pt x="617" y="389"/>
                    <a:pt x="617" y="391"/>
                  </a:cubicBezTo>
                  <a:cubicBezTo>
                    <a:pt x="620" y="391"/>
                    <a:pt x="624" y="391"/>
                    <a:pt x="628" y="391"/>
                  </a:cubicBezTo>
                  <a:cubicBezTo>
                    <a:pt x="628" y="386"/>
                    <a:pt x="628" y="381"/>
                    <a:pt x="628" y="375"/>
                  </a:cubicBezTo>
                  <a:cubicBezTo>
                    <a:pt x="627" y="375"/>
                    <a:pt x="626" y="375"/>
                    <a:pt x="625" y="375"/>
                  </a:cubicBezTo>
                  <a:cubicBezTo>
                    <a:pt x="625" y="374"/>
                    <a:pt x="625" y="374"/>
                    <a:pt x="625" y="373"/>
                  </a:cubicBezTo>
                  <a:cubicBezTo>
                    <a:pt x="627" y="373"/>
                    <a:pt x="629" y="373"/>
                    <a:pt x="630" y="373"/>
                  </a:cubicBezTo>
                  <a:cubicBezTo>
                    <a:pt x="630" y="370"/>
                    <a:pt x="630" y="368"/>
                    <a:pt x="630" y="365"/>
                  </a:cubicBezTo>
                  <a:cubicBezTo>
                    <a:pt x="643" y="365"/>
                    <a:pt x="656" y="365"/>
                    <a:pt x="668" y="365"/>
                  </a:cubicBezTo>
                  <a:cubicBezTo>
                    <a:pt x="668" y="368"/>
                    <a:pt x="668" y="370"/>
                    <a:pt x="668" y="373"/>
                  </a:cubicBezTo>
                  <a:cubicBezTo>
                    <a:pt x="672" y="373"/>
                    <a:pt x="676" y="373"/>
                    <a:pt x="679" y="372"/>
                  </a:cubicBezTo>
                  <a:cubicBezTo>
                    <a:pt x="679" y="370"/>
                    <a:pt x="679" y="367"/>
                    <a:pt x="679" y="364"/>
                  </a:cubicBezTo>
                  <a:cubicBezTo>
                    <a:pt x="681" y="364"/>
                    <a:pt x="682" y="364"/>
                    <a:pt x="683" y="364"/>
                  </a:cubicBezTo>
                  <a:cubicBezTo>
                    <a:pt x="683" y="360"/>
                    <a:pt x="683" y="355"/>
                    <a:pt x="683" y="350"/>
                  </a:cubicBezTo>
                  <a:cubicBezTo>
                    <a:pt x="685" y="350"/>
                    <a:pt x="687" y="350"/>
                    <a:pt x="688" y="350"/>
                  </a:cubicBezTo>
                  <a:cubicBezTo>
                    <a:pt x="689" y="350"/>
                    <a:pt x="689" y="349"/>
                    <a:pt x="690" y="349"/>
                  </a:cubicBezTo>
                  <a:cubicBezTo>
                    <a:pt x="691" y="349"/>
                    <a:pt x="693" y="349"/>
                    <a:pt x="695" y="349"/>
                  </a:cubicBezTo>
                  <a:cubicBezTo>
                    <a:pt x="695" y="349"/>
                    <a:pt x="696" y="350"/>
                    <a:pt x="696" y="350"/>
                  </a:cubicBezTo>
                  <a:cubicBezTo>
                    <a:pt x="698" y="350"/>
                    <a:pt x="700" y="350"/>
                    <a:pt x="702" y="350"/>
                  </a:cubicBezTo>
                  <a:cubicBezTo>
                    <a:pt x="702" y="355"/>
                    <a:pt x="702" y="359"/>
                    <a:pt x="702" y="364"/>
                  </a:cubicBezTo>
                  <a:cubicBezTo>
                    <a:pt x="707" y="364"/>
                    <a:pt x="712" y="364"/>
                    <a:pt x="717" y="364"/>
                  </a:cubicBezTo>
                  <a:cubicBezTo>
                    <a:pt x="717" y="362"/>
                    <a:pt x="717" y="360"/>
                    <a:pt x="717" y="358"/>
                  </a:cubicBezTo>
                  <a:cubicBezTo>
                    <a:pt x="718" y="358"/>
                    <a:pt x="718" y="358"/>
                    <a:pt x="719" y="358"/>
                  </a:cubicBezTo>
                  <a:cubicBezTo>
                    <a:pt x="719" y="360"/>
                    <a:pt x="719" y="362"/>
                    <a:pt x="719" y="364"/>
                  </a:cubicBezTo>
                  <a:cubicBezTo>
                    <a:pt x="725" y="364"/>
                    <a:pt x="725" y="364"/>
                    <a:pt x="725" y="364"/>
                  </a:cubicBezTo>
                  <a:cubicBezTo>
                    <a:pt x="725" y="300"/>
                    <a:pt x="725" y="300"/>
                    <a:pt x="725" y="300"/>
                  </a:cubicBezTo>
                  <a:cubicBezTo>
                    <a:pt x="744" y="300"/>
                    <a:pt x="744" y="300"/>
                    <a:pt x="744" y="300"/>
                  </a:cubicBezTo>
                  <a:cubicBezTo>
                    <a:pt x="744" y="295"/>
                    <a:pt x="744" y="295"/>
                    <a:pt x="744" y="295"/>
                  </a:cubicBezTo>
                  <a:cubicBezTo>
                    <a:pt x="747" y="295"/>
                    <a:pt x="747" y="295"/>
                    <a:pt x="747" y="295"/>
                  </a:cubicBezTo>
                  <a:cubicBezTo>
                    <a:pt x="747" y="298"/>
                    <a:pt x="747" y="298"/>
                    <a:pt x="747" y="298"/>
                  </a:cubicBezTo>
                  <a:cubicBezTo>
                    <a:pt x="756" y="298"/>
                    <a:pt x="756" y="298"/>
                    <a:pt x="756" y="298"/>
                  </a:cubicBezTo>
                  <a:cubicBezTo>
                    <a:pt x="756" y="295"/>
                    <a:pt x="756" y="295"/>
                    <a:pt x="756" y="295"/>
                  </a:cubicBezTo>
                  <a:cubicBezTo>
                    <a:pt x="758" y="295"/>
                    <a:pt x="758" y="295"/>
                    <a:pt x="758" y="295"/>
                  </a:cubicBezTo>
                  <a:cubicBezTo>
                    <a:pt x="758" y="302"/>
                    <a:pt x="758" y="302"/>
                    <a:pt x="758" y="302"/>
                  </a:cubicBezTo>
                  <a:cubicBezTo>
                    <a:pt x="761" y="302"/>
                    <a:pt x="761" y="302"/>
                    <a:pt x="761" y="302"/>
                  </a:cubicBezTo>
                  <a:cubicBezTo>
                    <a:pt x="761" y="308"/>
                    <a:pt x="761" y="308"/>
                    <a:pt x="761" y="308"/>
                  </a:cubicBezTo>
                  <a:cubicBezTo>
                    <a:pt x="772" y="308"/>
                    <a:pt x="772" y="308"/>
                    <a:pt x="772" y="308"/>
                  </a:cubicBezTo>
                  <a:cubicBezTo>
                    <a:pt x="772" y="323"/>
                    <a:pt x="772" y="323"/>
                    <a:pt x="772" y="323"/>
                  </a:cubicBezTo>
                  <a:cubicBezTo>
                    <a:pt x="773" y="323"/>
                    <a:pt x="773" y="323"/>
                    <a:pt x="773" y="323"/>
                  </a:cubicBezTo>
                  <a:cubicBezTo>
                    <a:pt x="773" y="313"/>
                    <a:pt x="773" y="313"/>
                    <a:pt x="773" y="313"/>
                  </a:cubicBezTo>
                  <a:cubicBezTo>
                    <a:pt x="778" y="313"/>
                    <a:pt x="778" y="313"/>
                    <a:pt x="778" y="313"/>
                  </a:cubicBezTo>
                  <a:cubicBezTo>
                    <a:pt x="778" y="330"/>
                    <a:pt x="778" y="330"/>
                    <a:pt x="778" y="330"/>
                  </a:cubicBezTo>
                  <a:cubicBezTo>
                    <a:pt x="793" y="330"/>
                    <a:pt x="793" y="330"/>
                    <a:pt x="793" y="330"/>
                  </a:cubicBezTo>
                  <a:cubicBezTo>
                    <a:pt x="793" y="324"/>
                    <a:pt x="793" y="324"/>
                    <a:pt x="793" y="324"/>
                  </a:cubicBezTo>
                  <a:cubicBezTo>
                    <a:pt x="799" y="324"/>
                    <a:pt x="799" y="324"/>
                    <a:pt x="799" y="324"/>
                  </a:cubicBezTo>
                  <a:cubicBezTo>
                    <a:pt x="799" y="332"/>
                    <a:pt x="799" y="332"/>
                    <a:pt x="799" y="332"/>
                  </a:cubicBezTo>
                  <a:cubicBezTo>
                    <a:pt x="801" y="332"/>
                    <a:pt x="801" y="332"/>
                    <a:pt x="801" y="332"/>
                  </a:cubicBezTo>
                  <a:cubicBezTo>
                    <a:pt x="801" y="324"/>
                    <a:pt x="801" y="324"/>
                    <a:pt x="801" y="324"/>
                  </a:cubicBezTo>
                  <a:cubicBezTo>
                    <a:pt x="808" y="324"/>
                    <a:pt x="808" y="324"/>
                    <a:pt x="808" y="324"/>
                  </a:cubicBezTo>
                  <a:cubicBezTo>
                    <a:pt x="808" y="306"/>
                    <a:pt x="808" y="306"/>
                    <a:pt x="808" y="306"/>
                  </a:cubicBezTo>
                  <a:cubicBezTo>
                    <a:pt x="812" y="306"/>
                    <a:pt x="812" y="306"/>
                    <a:pt x="812" y="306"/>
                  </a:cubicBezTo>
                  <a:cubicBezTo>
                    <a:pt x="817" y="286"/>
                    <a:pt x="817" y="286"/>
                    <a:pt x="817" y="286"/>
                  </a:cubicBezTo>
                  <a:cubicBezTo>
                    <a:pt x="822" y="286"/>
                    <a:pt x="822" y="286"/>
                    <a:pt x="822" y="286"/>
                  </a:cubicBezTo>
                  <a:cubicBezTo>
                    <a:pt x="828" y="306"/>
                    <a:pt x="828" y="306"/>
                    <a:pt x="828" y="306"/>
                  </a:cubicBezTo>
                  <a:cubicBezTo>
                    <a:pt x="832" y="306"/>
                    <a:pt x="832" y="306"/>
                    <a:pt x="832" y="306"/>
                  </a:cubicBezTo>
                  <a:cubicBezTo>
                    <a:pt x="832" y="336"/>
                    <a:pt x="832" y="336"/>
                    <a:pt x="832" y="336"/>
                  </a:cubicBezTo>
                  <a:cubicBezTo>
                    <a:pt x="835" y="336"/>
                    <a:pt x="835" y="336"/>
                    <a:pt x="835" y="336"/>
                  </a:cubicBezTo>
                  <a:cubicBezTo>
                    <a:pt x="835" y="357"/>
                    <a:pt x="835" y="357"/>
                    <a:pt x="835" y="357"/>
                  </a:cubicBezTo>
                  <a:cubicBezTo>
                    <a:pt x="837" y="357"/>
                    <a:pt x="837" y="357"/>
                    <a:pt x="837" y="357"/>
                  </a:cubicBezTo>
                  <a:cubicBezTo>
                    <a:pt x="837" y="350"/>
                    <a:pt x="837" y="350"/>
                    <a:pt x="837" y="350"/>
                  </a:cubicBezTo>
                  <a:cubicBezTo>
                    <a:pt x="840" y="355"/>
                    <a:pt x="840" y="355"/>
                    <a:pt x="840" y="355"/>
                  </a:cubicBezTo>
                  <a:cubicBezTo>
                    <a:pt x="843" y="355"/>
                    <a:pt x="843" y="355"/>
                    <a:pt x="843" y="355"/>
                  </a:cubicBezTo>
                  <a:cubicBezTo>
                    <a:pt x="843" y="315"/>
                    <a:pt x="843" y="315"/>
                    <a:pt x="843" y="315"/>
                  </a:cubicBezTo>
                  <a:cubicBezTo>
                    <a:pt x="857" y="315"/>
                    <a:pt x="857" y="315"/>
                    <a:pt x="857" y="315"/>
                  </a:cubicBezTo>
                  <a:cubicBezTo>
                    <a:pt x="863" y="322"/>
                    <a:pt x="863" y="322"/>
                    <a:pt x="863" y="322"/>
                  </a:cubicBezTo>
                  <a:cubicBezTo>
                    <a:pt x="863" y="315"/>
                    <a:pt x="863" y="315"/>
                    <a:pt x="863" y="315"/>
                  </a:cubicBezTo>
                  <a:cubicBezTo>
                    <a:pt x="864" y="315"/>
                    <a:pt x="864" y="315"/>
                    <a:pt x="864" y="315"/>
                  </a:cubicBezTo>
                  <a:cubicBezTo>
                    <a:pt x="864" y="314"/>
                    <a:pt x="864" y="314"/>
                    <a:pt x="864" y="314"/>
                  </a:cubicBezTo>
                  <a:cubicBezTo>
                    <a:pt x="869" y="314"/>
                    <a:pt x="869" y="314"/>
                    <a:pt x="869" y="314"/>
                  </a:cubicBezTo>
                  <a:cubicBezTo>
                    <a:pt x="869" y="303"/>
                    <a:pt x="869" y="303"/>
                    <a:pt x="869" y="303"/>
                  </a:cubicBezTo>
                  <a:cubicBezTo>
                    <a:pt x="872" y="303"/>
                    <a:pt x="872" y="303"/>
                    <a:pt x="872" y="303"/>
                  </a:cubicBezTo>
                  <a:cubicBezTo>
                    <a:pt x="872" y="297"/>
                    <a:pt x="872" y="297"/>
                    <a:pt x="872" y="297"/>
                  </a:cubicBezTo>
                  <a:cubicBezTo>
                    <a:pt x="873" y="297"/>
                    <a:pt x="873" y="297"/>
                    <a:pt x="873" y="297"/>
                  </a:cubicBezTo>
                  <a:cubicBezTo>
                    <a:pt x="873" y="286"/>
                    <a:pt x="873" y="286"/>
                    <a:pt x="873" y="286"/>
                  </a:cubicBezTo>
                  <a:cubicBezTo>
                    <a:pt x="881" y="286"/>
                    <a:pt x="881" y="286"/>
                    <a:pt x="881" y="286"/>
                  </a:cubicBezTo>
                  <a:cubicBezTo>
                    <a:pt x="881" y="272"/>
                    <a:pt x="881" y="272"/>
                    <a:pt x="881" y="272"/>
                  </a:cubicBezTo>
                  <a:cubicBezTo>
                    <a:pt x="885" y="272"/>
                    <a:pt x="885" y="272"/>
                    <a:pt x="885" y="272"/>
                  </a:cubicBezTo>
                  <a:cubicBezTo>
                    <a:pt x="885" y="269"/>
                    <a:pt x="885" y="269"/>
                    <a:pt x="885" y="269"/>
                  </a:cubicBezTo>
                  <a:cubicBezTo>
                    <a:pt x="888" y="269"/>
                    <a:pt x="888" y="269"/>
                    <a:pt x="888" y="269"/>
                  </a:cubicBezTo>
                  <a:cubicBezTo>
                    <a:pt x="888" y="255"/>
                    <a:pt x="888" y="255"/>
                    <a:pt x="888" y="255"/>
                  </a:cubicBezTo>
                  <a:cubicBezTo>
                    <a:pt x="890" y="255"/>
                    <a:pt x="890" y="255"/>
                    <a:pt x="890" y="255"/>
                  </a:cubicBezTo>
                  <a:cubicBezTo>
                    <a:pt x="890" y="251"/>
                    <a:pt x="890" y="251"/>
                    <a:pt x="890" y="251"/>
                  </a:cubicBezTo>
                  <a:cubicBezTo>
                    <a:pt x="893" y="251"/>
                    <a:pt x="893" y="251"/>
                    <a:pt x="893" y="251"/>
                  </a:cubicBezTo>
                  <a:cubicBezTo>
                    <a:pt x="893" y="237"/>
                    <a:pt x="893" y="237"/>
                    <a:pt x="893" y="237"/>
                  </a:cubicBezTo>
                  <a:cubicBezTo>
                    <a:pt x="906" y="237"/>
                    <a:pt x="906" y="237"/>
                    <a:pt x="906" y="237"/>
                  </a:cubicBezTo>
                  <a:cubicBezTo>
                    <a:pt x="906" y="231"/>
                    <a:pt x="906" y="231"/>
                    <a:pt x="906" y="231"/>
                  </a:cubicBezTo>
                  <a:cubicBezTo>
                    <a:pt x="921" y="231"/>
                    <a:pt x="921" y="231"/>
                    <a:pt x="921" y="231"/>
                  </a:cubicBezTo>
                  <a:cubicBezTo>
                    <a:pt x="921" y="227"/>
                    <a:pt x="921" y="227"/>
                    <a:pt x="921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1"/>
                    <a:pt x="930" y="231"/>
                    <a:pt x="930" y="231"/>
                  </a:cubicBezTo>
                  <a:cubicBezTo>
                    <a:pt x="932" y="231"/>
                    <a:pt x="932" y="231"/>
                    <a:pt x="932" y="231"/>
                  </a:cubicBezTo>
                  <a:cubicBezTo>
                    <a:pt x="932" y="229"/>
                    <a:pt x="932" y="229"/>
                    <a:pt x="932" y="229"/>
                  </a:cubicBezTo>
                  <a:cubicBezTo>
                    <a:pt x="937" y="229"/>
                    <a:pt x="937" y="229"/>
                    <a:pt x="937" y="229"/>
                  </a:cubicBezTo>
                  <a:cubicBezTo>
                    <a:pt x="937" y="231"/>
                    <a:pt x="937" y="231"/>
                    <a:pt x="937" y="231"/>
                  </a:cubicBezTo>
                  <a:cubicBezTo>
                    <a:pt x="940" y="231"/>
                    <a:pt x="940" y="231"/>
                    <a:pt x="940" y="231"/>
                  </a:cubicBezTo>
                  <a:cubicBezTo>
                    <a:pt x="940" y="227"/>
                    <a:pt x="940" y="227"/>
                    <a:pt x="940" y="227"/>
                  </a:cubicBezTo>
                  <a:cubicBezTo>
                    <a:pt x="947" y="227"/>
                    <a:pt x="947" y="227"/>
                    <a:pt x="947" y="227"/>
                  </a:cubicBezTo>
                  <a:cubicBezTo>
                    <a:pt x="947" y="231"/>
                    <a:pt x="947" y="231"/>
                    <a:pt x="947" y="231"/>
                  </a:cubicBezTo>
                  <a:cubicBezTo>
                    <a:pt x="958" y="231"/>
                    <a:pt x="958" y="231"/>
                    <a:pt x="958" y="231"/>
                  </a:cubicBezTo>
                  <a:cubicBezTo>
                    <a:pt x="958" y="238"/>
                    <a:pt x="958" y="238"/>
                    <a:pt x="958" y="238"/>
                  </a:cubicBezTo>
                  <a:cubicBezTo>
                    <a:pt x="965" y="238"/>
                    <a:pt x="965" y="238"/>
                    <a:pt x="965" y="238"/>
                  </a:cubicBezTo>
                  <a:cubicBezTo>
                    <a:pt x="965" y="276"/>
                    <a:pt x="965" y="276"/>
                    <a:pt x="965" y="276"/>
                  </a:cubicBezTo>
                  <a:cubicBezTo>
                    <a:pt x="968" y="276"/>
                    <a:pt x="968" y="276"/>
                    <a:pt x="968" y="276"/>
                  </a:cubicBezTo>
                  <a:cubicBezTo>
                    <a:pt x="968" y="261"/>
                    <a:pt x="968" y="261"/>
                    <a:pt x="968" y="261"/>
                  </a:cubicBezTo>
                  <a:cubicBezTo>
                    <a:pt x="987" y="261"/>
                    <a:pt x="987" y="261"/>
                    <a:pt x="987" y="261"/>
                  </a:cubicBezTo>
                  <a:cubicBezTo>
                    <a:pt x="987" y="276"/>
                    <a:pt x="987" y="276"/>
                    <a:pt x="987" y="276"/>
                  </a:cubicBezTo>
                  <a:cubicBezTo>
                    <a:pt x="989" y="276"/>
                    <a:pt x="989" y="276"/>
                    <a:pt x="989" y="276"/>
                  </a:cubicBezTo>
                  <a:cubicBezTo>
                    <a:pt x="989" y="316"/>
                    <a:pt x="989" y="316"/>
                    <a:pt x="989" y="316"/>
                  </a:cubicBezTo>
                  <a:cubicBezTo>
                    <a:pt x="992" y="315"/>
                    <a:pt x="992" y="315"/>
                    <a:pt x="992" y="315"/>
                  </a:cubicBezTo>
                  <a:cubicBezTo>
                    <a:pt x="993" y="283"/>
                    <a:pt x="993" y="283"/>
                    <a:pt x="993" y="283"/>
                  </a:cubicBezTo>
                  <a:cubicBezTo>
                    <a:pt x="994" y="315"/>
                    <a:pt x="994" y="315"/>
                    <a:pt x="994" y="315"/>
                  </a:cubicBezTo>
                  <a:cubicBezTo>
                    <a:pt x="997" y="316"/>
                    <a:pt x="997" y="316"/>
                    <a:pt x="997" y="316"/>
                  </a:cubicBezTo>
                  <a:cubicBezTo>
                    <a:pt x="1000" y="335"/>
                    <a:pt x="1000" y="335"/>
                    <a:pt x="1000" y="335"/>
                  </a:cubicBezTo>
                  <a:cubicBezTo>
                    <a:pt x="1008" y="340"/>
                    <a:pt x="1008" y="340"/>
                    <a:pt x="1008" y="340"/>
                  </a:cubicBezTo>
                  <a:cubicBezTo>
                    <a:pt x="1008" y="332"/>
                    <a:pt x="1008" y="332"/>
                    <a:pt x="1008" y="332"/>
                  </a:cubicBezTo>
                  <a:cubicBezTo>
                    <a:pt x="1011" y="332"/>
                    <a:pt x="1011" y="332"/>
                    <a:pt x="1011" y="332"/>
                  </a:cubicBezTo>
                  <a:cubicBezTo>
                    <a:pt x="1011" y="327"/>
                    <a:pt x="1011" y="327"/>
                    <a:pt x="1011" y="327"/>
                  </a:cubicBezTo>
                  <a:cubicBezTo>
                    <a:pt x="1035" y="327"/>
                    <a:pt x="1035" y="327"/>
                    <a:pt x="1035" y="327"/>
                  </a:cubicBezTo>
                  <a:cubicBezTo>
                    <a:pt x="1035" y="329"/>
                    <a:pt x="1035" y="329"/>
                    <a:pt x="1035" y="329"/>
                  </a:cubicBezTo>
                  <a:cubicBezTo>
                    <a:pt x="1038" y="329"/>
                    <a:pt x="1038" y="329"/>
                    <a:pt x="1038" y="329"/>
                  </a:cubicBezTo>
                  <a:cubicBezTo>
                    <a:pt x="1038" y="323"/>
                    <a:pt x="1038" y="323"/>
                    <a:pt x="1038" y="323"/>
                  </a:cubicBezTo>
                  <a:cubicBezTo>
                    <a:pt x="1042" y="323"/>
                    <a:pt x="1042" y="323"/>
                    <a:pt x="1042" y="323"/>
                  </a:cubicBezTo>
                  <a:cubicBezTo>
                    <a:pt x="1042" y="330"/>
                    <a:pt x="1042" y="330"/>
                    <a:pt x="1042" y="330"/>
                  </a:cubicBezTo>
                  <a:cubicBezTo>
                    <a:pt x="1044" y="330"/>
                    <a:pt x="1044" y="330"/>
                    <a:pt x="1044" y="330"/>
                  </a:cubicBezTo>
                  <a:cubicBezTo>
                    <a:pt x="1044" y="322"/>
                    <a:pt x="1044" y="322"/>
                    <a:pt x="1044" y="322"/>
                  </a:cubicBezTo>
                  <a:cubicBezTo>
                    <a:pt x="1049" y="322"/>
                    <a:pt x="1049" y="322"/>
                    <a:pt x="1049" y="322"/>
                  </a:cubicBezTo>
                  <a:cubicBezTo>
                    <a:pt x="1049" y="318"/>
                    <a:pt x="1049" y="318"/>
                    <a:pt x="1049" y="318"/>
                  </a:cubicBezTo>
                  <a:cubicBezTo>
                    <a:pt x="1058" y="318"/>
                    <a:pt x="1058" y="318"/>
                    <a:pt x="1058" y="318"/>
                  </a:cubicBezTo>
                  <a:cubicBezTo>
                    <a:pt x="1058" y="308"/>
                    <a:pt x="1058" y="308"/>
                    <a:pt x="1058" y="308"/>
                  </a:cubicBezTo>
                  <a:cubicBezTo>
                    <a:pt x="1061" y="307"/>
                    <a:pt x="1061" y="307"/>
                    <a:pt x="1061" y="307"/>
                  </a:cubicBezTo>
                  <a:cubicBezTo>
                    <a:pt x="1061" y="305"/>
                    <a:pt x="1061" y="305"/>
                    <a:pt x="1061" y="305"/>
                  </a:cubicBezTo>
                  <a:cubicBezTo>
                    <a:pt x="1069" y="305"/>
                    <a:pt x="1069" y="305"/>
                    <a:pt x="1069" y="305"/>
                  </a:cubicBezTo>
                  <a:cubicBezTo>
                    <a:pt x="1069" y="299"/>
                    <a:pt x="1069" y="299"/>
                    <a:pt x="1069" y="299"/>
                  </a:cubicBezTo>
                  <a:cubicBezTo>
                    <a:pt x="1073" y="299"/>
                    <a:pt x="1073" y="299"/>
                    <a:pt x="1073" y="299"/>
                  </a:cubicBezTo>
                  <a:cubicBezTo>
                    <a:pt x="1073" y="281"/>
                    <a:pt x="1073" y="281"/>
                    <a:pt x="1073" y="281"/>
                  </a:cubicBezTo>
                  <a:cubicBezTo>
                    <a:pt x="1080" y="281"/>
                    <a:pt x="1080" y="281"/>
                    <a:pt x="1080" y="281"/>
                  </a:cubicBezTo>
                  <a:cubicBezTo>
                    <a:pt x="1080" y="279"/>
                    <a:pt x="1080" y="279"/>
                    <a:pt x="1080" y="279"/>
                  </a:cubicBezTo>
                  <a:cubicBezTo>
                    <a:pt x="1084" y="279"/>
                    <a:pt x="1084" y="279"/>
                    <a:pt x="1084" y="279"/>
                  </a:cubicBezTo>
                  <a:cubicBezTo>
                    <a:pt x="1084" y="257"/>
                    <a:pt x="1084" y="257"/>
                    <a:pt x="1084" y="257"/>
                  </a:cubicBezTo>
                  <a:cubicBezTo>
                    <a:pt x="1093" y="257"/>
                    <a:pt x="1093" y="257"/>
                    <a:pt x="1093" y="257"/>
                  </a:cubicBezTo>
                  <a:cubicBezTo>
                    <a:pt x="1093" y="248"/>
                    <a:pt x="1093" y="248"/>
                    <a:pt x="1093" y="248"/>
                  </a:cubicBezTo>
                  <a:cubicBezTo>
                    <a:pt x="1110" y="248"/>
                    <a:pt x="1110" y="248"/>
                    <a:pt x="1110" y="248"/>
                  </a:cubicBezTo>
                  <a:cubicBezTo>
                    <a:pt x="1110" y="258"/>
                    <a:pt x="1110" y="258"/>
                    <a:pt x="1110" y="258"/>
                  </a:cubicBezTo>
                  <a:cubicBezTo>
                    <a:pt x="1123" y="258"/>
                    <a:pt x="1123" y="258"/>
                    <a:pt x="1123" y="258"/>
                  </a:cubicBezTo>
                  <a:cubicBezTo>
                    <a:pt x="1123" y="280"/>
                    <a:pt x="1123" y="280"/>
                    <a:pt x="1123" y="280"/>
                  </a:cubicBezTo>
                  <a:cubicBezTo>
                    <a:pt x="1129" y="280"/>
                    <a:pt x="1129" y="280"/>
                    <a:pt x="1129" y="280"/>
                  </a:cubicBezTo>
                  <a:cubicBezTo>
                    <a:pt x="1129" y="329"/>
                    <a:pt x="1129" y="329"/>
                    <a:pt x="1129" y="329"/>
                  </a:cubicBezTo>
                  <a:cubicBezTo>
                    <a:pt x="1132" y="329"/>
                    <a:pt x="1132" y="329"/>
                    <a:pt x="1132" y="329"/>
                  </a:cubicBezTo>
                  <a:cubicBezTo>
                    <a:pt x="1136" y="316"/>
                    <a:pt x="1136" y="316"/>
                    <a:pt x="1136" y="316"/>
                  </a:cubicBezTo>
                  <a:cubicBezTo>
                    <a:pt x="1139" y="322"/>
                    <a:pt x="1139" y="322"/>
                    <a:pt x="1139" y="322"/>
                  </a:cubicBezTo>
                  <a:cubicBezTo>
                    <a:pt x="1138" y="322"/>
                    <a:pt x="1138" y="322"/>
                    <a:pt x="1138" y="322"/>
                  </a:cubicBezTo>
                  <a:cubicBezTo>
                    <a:pt x="1138" y="329"/>
                    <a:pt x="1138" y="329"/>
                    <a:pt x="1138" y="329"/>
                  </a:cubicBezTo>
                  <a:cubicBezTo>
                    <a:pt x="1142" y="329"/>
                    <a:pt x="1142" y="329"/>
                    <a:pt x="1142" y="329"/>
                  </a:cubicBezTo>
                  <a:cubicBezTo>
                    <a:pt x="1142" y="344"/>
                    <a:pt x="1142" y="344"/>
                    <a:pt x="1142" y="344"/>
                  </a:cubicBezTo>
                  <a:cubicBezTo>
                    <a:pt x="1146" y="344"/>
                    <a:pt x="1146" y="344"/>
                    <a:pt x="1146" y="344"/>
                  </a:cubicBezTo>
                  <a:cubicBezTo>
                    <a:pt x="1146" y="355"/>
                    <a:pt x="1146" y="355"/>
                    <a:pt x="1146" y="355"/>
                  </a:cubicBezTo>
                  <a:cubicBezTo>
                    <a:pt x="1153" y="355"/>
                    <a:pt x="1153" y="355"/>
                    <a:pt x="1153" y="355"/>
                  </a:cubicBezTo>
                  <a:cubicBezTo>
                    <a:pt x="1153" y="351"/>
                    <a:pt x="1153" y="351"/>
                    <a:pt x="1153" y="351"/>
                  </a:cubicBezTo>
                  <a:cubicBezTo>
                    <a:pt x="1161" y="351"/>
                    <a:pt x="1161" y="351"/>
                    <a:pt x="1161" y="351"/>
                  </a:cubicBezTo>
                  <a:cubicBezTo>
                    <a:pt x="1161" y="340"/>
                    <a:pt x="1161" y="340"/>
                    <a:pt x="1161" y="340"/>
                  </a:cubicBezTo>
                  <a:cubicBezTo>
                    <a:pt x="1180" y="340"/>
                    <a:pt x="1180" y="340"/>
                    <a:pt x="1180" y="340"/>
                  </a:cubicBezTo>
                  <a:cubicBezTo>
                    <a:pt x="1180" y="343"/>
                    <a:pt x="1180" y="343"/>
                    <a:pt x="1180" y="343"/>
                  </a:cubicBezTo>
                  <a:cubicBezTo>
                    <a:pt x="1182" y="343"/>
                    <a:pt x="1182" y="343"/>
                    <a:pt x="1182" y="343"/>
                  </a:cubicBezTo>
                  <a:cubicBezTo>
                    <a:pt x="1182" y="344"/>
                    <a:pt x="1182" y="344"/>
                    <a:pt x="1182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0"/>
                    <a:pt x="1183" y="340"/>
                    <a:pt x="1183" y="340"/>
                  </a:cubicBezTo>
                  <a:cubicBezTo>
                    <a:pt x="1187" y="340"/>
                    <a:pt x="1187" y="340"/>
                    <a:pt x="1187" y="340"/>
                  </a:cubicBezTo>
                  <a:cubicBezTo>
                    <a:pt x="1187" y="348"/>
                    <a:pt x="1187" y="348"/>
                    <a:pt x="1187" y="348"/>
                  </a:cubicBezTo>
                  <a:cubicBezTo>
                    <a:pt x="1190" y="348"/>
                    <a:pt x="1190" y="348"/>
                    <a:pt x="1190" y="348"/>
                  </a:cubicBezTo>
                  <a:cubicBezTo>
                    <a:pt x="1190" y="344"/>
                    <a:pt x="1190" y="344"/>
                    <a:pt x="1190" y="344"/>
                  </a:cubicBezTo>
                  <a:cubicBezTo>
                    <a:pt x="1194" y="344"/>
                    <a:pt x="1194" y="344"/>
                    <a:pt x="1194" y="344"/>
                  </a:cubicBezTo>
                  <a:cubicBezTo>
                    <a:pt x="1194" y="333"/>
                    <a:pt x="1194" y="333"/>
                    <a:pt x="1194" y="333"/>
                  </a:cubicBezTo>
                  <a:cubicBezTo>
                    <a:pt x="1209" y="333"/>
                    <a:pt x="1209" y="333"/>
                    <a:pt x="1209" y="333"/>
                  </a:cubicBezTo>
                  <a:cubicBezTo>
                    <a:pt x="1209" y="336"/>
                    <a:pt x="1209" y="336"/>
                    <a:pt x="1209" y="336"/>
                  </a:cubicBezTo>
                  <a:cubicBezTo>
                    <a:pt x="1212" y="336"/>
                    <a:pt x="1212" y="336"/>
                    <a:pt x="1212" y="336"/>
                  </a:cubicBezTo>
                  <a:cubicBezTo>
                    <a:pt x="1212" y="330"/>
                    <a:pt x="1212" y="330"/>
                    <a:pt x="1212" y="330"/>
                  </a:cubicBezTo>
                  <a:cubicBezTo>
                    <a:pt x="1220" y="330"/>
                    <a:pt x="1220" y="330"/>
                    <a:pt x="1220" y="330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7" y="318"/>
                    <a:pt x="1227" y="318"/>
                    <a:pt x="1227" y="318"/>
                  </a:cubicBezTo>
                  <a:cubicBezTo>
                    <a:pt x="1227" y="322"/>
                    <a:pt x="1227" y="322"/>
                    <a:pt x="1227" y="322"/>
                  </a:cubicBezTo>
                  <a:cubicBezTo>
                    <a:pt x="1231" y="322"/>
                    <a:pt x="1231" y="322"/>
                    <a:pt x="1231" y="322"/>
                  </a:cubicBezTo>
                  <a:cubicBezTo>
                    <a:pt x="1231" y="311"/>
                    <a:pt x="1231" y="311"/>
                    <a:pt x="1231" y="311"/>
                  </a:cubicBezTo>
                  <a:cubicBezTo>
                    <a:pt x="1238" y="311"/>
                    <a:pt x="1238" y="311"/>
                    <a:pt x="1238" y="311"/>
                  </a:cubicBezTo>
                  <a:cubicBezTo>
                    <a:pt x="1238" y="318"/>
                    <a:pt x="1238" y="318"/>
                    <a:pt x="1238" y="318"/>
                  </a:cubicBezTo>
                  <a:cubicBezTo>
                    <a:pt x="1249" y="318"/>
                    <a:pt x="1249" y="318"/>
                    <a:pt x="1249" y="318"/>
                  </a:cubicBezTo>
                  <a:cubicBezTo>
                    <a:pt x="1249" y="314"/>
                    <a:pt x="1249" y="314"/>
                    <a:pt x="1249" y="314"/>
                  </a:cubicBezTo>
                  <a:cubicBezTo>
                    <a:pt x="1257" y="314"/>
                    <a:pt x="1257" y="314"/>
                    <a:pt x="1257" y="314"/>
                  </a:cubicBezTo>
                  <a:cubicBezTo>
                    <a:pt x="1257" y="318"/>
                    <a:pt x="1257" y="318"/>
                    <a:pt x="1257" y="318"/>
                  </a:cubicBezTo>
                  <a:cubicBezTo>
                    <a:pt x="1260" y="318"/>
                    <a:pt x="1260" y="318"/>
                    <a:pt x="1260" y="318"/>
                  </a:cubicBezTo>
                  <a:cubicBezTo>
                    <a:pt x="1260" y="325"/>
                    <a:pt x="1260" y="325"/>
                    <a:pt x="1260" y="325"/>
                  </a:cubicBezTo>
                  <a:cubicBezTo>
                    <a:pt x="1264" y="325"/>
                    <a:pt x="1264" y="325"/>
                    <a:pt x="1264" y="325"/>
                  </a:cubicBezTo>
                  <a:cubicBezTo>
                    <a:pt x="1264" y="330"/>
                    <a:pt x="1264" y="330"/>
                    <a:pt x="1264" y="330"/>
                  </a:cubicBezTo>
                  <a:cubicBezTo>
                    <a:pt x="1286" y="330"/>
                    <a:pt x="1286" y="330"/>
                    <a:pt x="1286" y="330"/>
                  </a:cubicBezTo>
                  <a:cubicBezTo>
                    <a:pt x="1286" y="344"/>
                    <a:pt x="1286" y="344"/>
                    <a:pt x="1286" y="344"/>
                  </a:cubicBezTo>
                  <a:cubicBezTo>
                    <a:pt x="1294" y="344"/>
                    <a:pt x="1294" y="344"/>
                    <a:pt x="1294" y="344"/>
                  </a:cubicBezTo>
                  <a:cubicBezTo>
                    <a:pt x="1294" y="340"/>
                    <a:pt x="1294" y="340"/>
                    <a:pt x="1294" y="340"/>
                  </a:cubicBezTo>
                  <a:cubicBezTo>
                    <a:pt x="1316" y="340"/>
                    <a:pt x="1316" y="340"/>
                    <a:pt x="1316" y="340"/>
                  </a:cubicBezTo>
                  <a:cubicBezTo>
                    <a:pt x="1316" y="335"/>
                    <a:pt x="1316" y="335"/>
                    <a:pt x="1316" y="335"/>
                  </a:cubicBezTo>
                  <a:cubicBezTo>
                    <a:pt x="1320" y="333"/>
                    <a:pt x="1320" y="333"/>
                    <a:pt x="1320" y="333"/>
                  </a:cubicBezTo>
                  <a:cubicBezTo>
                    <a:pt x="1320" y="318"/>
                    <a:pt x="1320" y="318"/>
                    <a:pt x="1320" y="318"/>
                  </a:cubicBezTo>
                  <a:cubicBezTo>
                    <a:pt x="1327" y="318"/>
                    <a:pt x="1327" y="318"/>
                    <a:pt x="1327" y="318"/>
                  </a:cubicBezTo>
                  <a:cubicBezTo>
                    <a:pt x="1330" y="327"/>
                    <a:pt x="1330" y="327"/>
                    <a:pt x="1330" y="327"/>
                  </a:cubicBezTo>
                  <a:cubicBezTo>
                    <a:pt x="1331" y="324"/>
                    <a:pt x="1331" y="324"/>
                    <a:pt x="1331" y="324"/>
                  </a:cubicBezTo>
                  <a:cubicBezTo>
                    <a:pt x="1337" y="323"/>
                    <a:pt x="1337" y="323"/>
                    <a:pt x="1337" y="323"/>
                  </a:cubicBezTo>
                  <a:cubicBezTo>
                    <a:pt x="1336" y="282"/>
                    <a:pt x="1336" y="282"/>
                    <a:pt x="1336" y="282"/>
                  </a:cubicBezTo>
                  <a:cubicBezTo>
                    <a:pt x="1342" y="283"/>
                    <a:pt x="1342" y="283"/>
                    <a:pt x="1342" y="283"/>
                  </a:cubicBezTo>
                  <a:cubicBezTo>
                    <a:pt x="1342" y="218"/>
                    <a:pt x="1342" y="218"/>
                    <a:pt x="1342" y="218"/>
                  </a:cubicBezTo>
                  <a:cubicBezTo>
                    <a:pt x="1351" y="218"/>
                    <a:pt x="1351" y="218"/>
                    <a:pt x="1351" y="218"/>
                  </a:cubicBezTo>
                  <a:cubicBezTo>
                    <a:pt x="1351" y="165"/>
                    <a:pt x="1351" y="165"/>
                    <a:pt x="1351" y="165"/>
                  </a:cubicBezTo>
                  <a:cubicBezTo>
                    <a:pt x="1353" y="162"/>
                    <a:pt x="1353" y="162"/>
                    <a:pt x="1353" y="162"/>
                  </a:cubicBezTo>
                  <a:cubicBezTo>
                    <a:pt x="1353" y="151"/>
                    <a:pt x="1353" y="151"/>
                    <a:pt x="1353" y="151"/>
                  </a:cubicBezTo>
                  <a:cubicBezTo>
                    <a:pt x="1361" y="151"/>
                    <a:pt x="1361" y="151"/>
                    <a:pt x="1361" y="151"/>
                  </a:cubicBezTo>
                  <a:cubicBezTo>
                    <a:pt x="1380" y="114"/>
                    <a:pt x="1380" y="114"/>
                    <a:pt x="1380" y="114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383" y="114"/>
                    <a:pt x="1383" y="114"/>
                    <a:pt x="1383" y="114"/>
                  </a:cubicBezTo>
                  <a:cubicBezTo>
                    <a:pt x="1401" y="152"/>
                    <a:pt x="1401" y="152"/>
                    <a:pt x="1401" y="152"/>
                  </a:cubicBezTo>
                  <a:cubicBezTo>
                    <a:pt x="1409" y="152"/>
                    <a:pt x="1409" y="152"/>
                    <a:pt x="1409" y="152"/>
                  </a:cubicBezTo>
                  <a:cubicBezTo>
                    <a:pt x="1409" y="164"/>
                    <a:pt x="1409" y="164"/>
                    <a:pt x="1409" y="164"/>
                  </a:cubicBezTo>
                  <a:cubicBezTo>
                    <a:pt x="1411" y="165"/>
                    <a:pt x="1411" y="165"/>
                    <a:pt x="1411" y="165"/>
                  </a:cubicBezTo>
                  <a:cubicBezTo>
                    <a:pt x="1411" y="218"/>
                    <a:pt x="1411" y="218"/>
                    <a:pt x="1411" y="218"/>
                  </a:cubicBezTo>
                  <a:cubicBezTo>
                    <a:pt x="1418" y="218"/>
                    <a:pt x="1418" y="218"/>
                    <a:pt x="1418" y="218"/>
                  </a:cubicBezTo>
                  <a:cubicBezTo>
                    <a:pt x="1418" y="281"/>
                    <a:pt x="1418" y="281"/>
                    <a:pt x="1418" y="281"/>
                  </a:cubicBezTo>
                  <a:cubicBezTo>
                    <a:pt x="1426" y="281"/>
                    <a:pt x="1426" y="281"/>
                    <a:pt x="1426" y="281"/>
                  </a:cubicBezTo>
                  <a:cubicBezTo>
                    <a:pt x="1426" y="338"/>
                    <a:pt x="1426" y="338"/>
                    <a:pt x="1426" y="338"/>
                  </a:cubicBezTo>
                  <a:cubicBezTo>
                    <a:pt x="1439" y="337"/>
                    <a:pt x="1439" y="337"/>
                    <a:pt x="1439" y="337"/>
                  </a:cubicBezTo>
                  <a:cubicBezTo>
                    <a:pt x="1441" y="332"/>
                    <a:pt x="1441" y="332"/>
                    <a:pt x="1441" y="332"/>
                  </a:cubicBezTo>
                  <a:cubicBezTo>
                    <a:pt x="1448" y="331"/>
                    <a:pt x="1448" y="331"/>
                    <a:pt x="1448" y="331"/>
                  </a:cubicBezTo>
                  <a:cubicBezTo>
                    <a:pt x="1450" y="335"/>
                    <a:pt x="1450" y="335"/>
                    <a:pt x="1450" y="335"/>
                  </a:cubicBezTo>
                  <a:cubicBezTo>
                    <a:pt x="1460" y="335"/>
                    <a:pt x="1460" y="335"/>
                    <a:pt x="1460" y="335"/>
                  </a:cubicBezTo>
                  <a:cubicBezTo>
                    <a:pt x="1460" y="410"/>
                    <a:pt x="1460" y="410"/>
                    <a:pt x="1460" y="410"/>
                  </a:cubicBezTo>
                  <a:cubicBezTo>
                    <a:pt x="0" y="410"/>
                    <a:pt x="0" y="410"/>
                    <a:pt x="0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DC4D096-D5EC-4A9B-B4C7-30341A8182EC}"/>
              </a:ext>
            </a:extLst>
          </p:cNvPr>
          <p:cNvSpPr/>
          <p:nvPr userDrawn="1"/>
        </p:nvSpPr>
        <p:spPr>
          <a:xfrm>
            <a:off x="0" y="6602054"/>
            <a:ext cx="12191628" cy="255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FF00ADD-BC5B-4931-A817-0ED03553B83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46538" y="216998"/>
            <a:ext cx="1135018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97697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10C161-0AF1-4044-A1DF-37B7E35E72EA}"/>
              </a:ext>
            </a:extLst>
          </p:cNvPr>
          <p:cNvSpPr/>
          <p:nvPr userDrawn="1"/>
        </p:nvSpPr>
        <p:spPr>
          <a:xfrm>
            <a:off x="0" y="0"/>
            <a:ext cx="12192000" cy="110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538" y="216998"/>
            <a:ext cx="1135018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aphic 11">
            <a:extLst>
              <a:ext uri="{FF2B5EF4-FFF2-40B4-BE49-F238E27FC236}">
                <a16:creationId xmlns:a16="http://schemas.microsoft.com/office/drawing/2014/main" id="{5B05E873-8D92-4846-A887-846BF2075D93}"/>
              </a:ext>
            </a:extLst>
          </p:cNvPr>
          <p:cNvGrpSpPr/>
          <p:nvPr userDrawn="1"/>
        </p:nvGrpSpPr>
        <p:grpSpPr>
          <a:xfrm rot="20940000">
            <a:off x="9327756" y="361555"/>
            <a:ext cx="2699896" cy="435132"/>
            <a:chOff x="667265" y="831768"/>
            <a:chExt cx="7797114" cy="1256630"/>
          </a:xfrm>
          <a:solidFill>
            <a:schemeClr val="bg1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7BC061-6A34-4BBD-930D-2D703A7C7CCC}"/>
                </a:ext>
              </a:extLst>
            </p:cNvPr>
            <p:cNvSpPr/>
            <p:nvPr/>
          </p:nvSpPr>
          <p:spPr>
            <a:xfrm>
              <a:off x="5891074" y="1069798"/>
              <a:ext cx="2572876" cy="541765"/>
            </a:xfrm>
            <a:custGeom>
              <a:avLst/>
              <a:gdLst>
                <a:gd name="connsiteX0" fmla="*/ 0 w 2572876"/>
                <a:gd name="connsiteY0" fmla="*/ 0 h 541765"/>
                <a:gd name="connsiteX1" fmla="*/ 2571161 w 2572876"/>
                <a:gd name="connsiteY1" fmla="*/ 0 h 541765"/>
                <a:gd name="connsiteX2" fmla="*/ 2572876 w 2572876"/>
                <a:gd name="connsiteY2" fmla="*/ 28306 h 541765"/>
                <a:gd name="connsiteX3" fmla="*/ 2498679 w 2572876"/>
                <a:gd name="connsiteY3" fmla="*/ 37742 h 541765"/>
                <a:gd name="connsiteX4" fmla="*/ 1501523 w 2572876"/>
                <a:gd name="connsiteY4" fmla="*/ 42031 h 541765"/>
                <a:gd name="connsiteX5" fmla="*/ 1329112 w 2572876"/>
                <a:gd name="connsiteY5" fmla="*/ 76770 h 541765"/>
                <a:gd name="connsiteX6" fmla="*/ 1406311 w 2572876"/>
                <a:gd name="connsiteY6" fmla="*/ 336674 h 541765"/>
                <a:gd name="connsiteX7" fmla="*/ 1396876 w 2572876"/>
                <a:gd name="connsiteY7" fmla="*/ 452473 h 541765"/>
                <a:gd name="connsiteX8" fmla="*/ 1372429 w 2572876"/>
                <a:gd name="connsiteY8" fmla="*/ 535676 h 541765"/>
                <a:gd name="connsiteX9" fmla="*/ 1217602 w 2572876"/>
                <a:gd name="connsiteY9" fmla="*/ 537820 h 541765"/>
                <a:gd name="connsiteX10" fmla="*/ 1198731 w 2572876"/>
                <a:gd name="connsiteY10" fmla="*/ 498792 h 541765"/>
                <a:gd name="connsiteX11" fmla="*/ 1188867 w 2572876"/>
                <a:gd name="connsiteY11" fmla="*/ 396718 h 541765"/>
                <a:gd name="connsiteX12" fmla="*/ 30879 w 2572876"/>
                <a:gd name="connsiteY12" fmla="*/ 396718 h 541765"/>
                <a:gd name="connsiteX13" fmla="*/ 30879 w 2572876"/>
                <a:gd name="connsiteY13" fmla="*/ 147536 h 541765"/>
                <a:gd name="connsiteX14" fmla="*/ 1184578 w 2572876"/>
                <a:gd name="connsiteY14" fmla="*/ 353400 h 541765"/>
                <a:gd name="connsiteX15" fmla="*/ 1272499 w 2572876"/>
                <a:gd name="connsiteY15" fmla="*/ 76770 h 541765"/>
                <a:gd name="connsiteX16" fmla="*/ 1257918 w 2572876"/>
                <a:gd name="connsiteY16" fmla="*/ 57470 h 541765"/>
                <a:gd name="connsiteX17" fmla="*/ 1061488 w 2572876"/>
                <a:gd name="connsiteY17" fmla="*/ 42888 h 541765"/>
                <a:gd name="connsiteX18" fmla="*/ 57899 w 2572876"/>
                <a:gd name="connsiteY18" fmla="*/ 36455 h 541765"/>
                <a:gd name="connsiteX19" fmla="*/ 0 w 2572876"/>
                <a:gd name="connsiteY19" fmla="*/ 28306 h 541765"/>
                <a:gd name="connsiteX20" fmla="*/ 0 w 2572876"/>
                <a:gd name="connsiteY20" fmla="*/ 0 h 54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2876" h="541765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B9F7BC-88D3-43B8-9489-454589102AEF}"/>
                </a:ext>
              </a:extLst>
            </p:cNvPr>
            <p:cNvSpPr/>
            <p:nvPr/>
          </p:nvSpPr>
          <p:spPr>
            <a:xfrm>
              <a:off x="667265" y="1064933"/>
              <a:ext cx="2571589" cy="551438"/>
            </a:xfrm>
            <a:custGeom>
              <a:avLst/>
              <a:gdLst>
                <a:gd name="connsiteX0" fmla="*/ 2533419 w 2571589"/>
                <a:gd name="connsiteY0" fmla="*/ 161407 h 551438"/>
                <a:gd name="connsiteX1" fmla="*/ 2533419 w 2571589"/>
                <a:gd name="connsiteY1" fmla="*/ 396865 h 551438"/>
                <a:gd name="connsiteX2" fmla="*/ 1402022 w 2571589"/>
                <a:gd name="connsiteY2" fmla="*/ 396865 h 551438"/>
                <a:gd name="connsiteX3" fmla="*/ 1395160 w 2571589"/>
                <a:gd name="connsiteY3" fmla="*/ 474922 h 551438"/>
                <a:gd name="connsiteX4" fmla="*/ 1313243 w 2571589"/>
                <a:gd name="connsiteY4" fmla="*/ 549976 h 551438"/>
                <a:gd name="connsiteX5" fmla="*/ 1245909 w 2571589"/>
                <a:gd name="connsiteY5" fmla="*/ 547832 h 551438"/>
                <a:gd name="connsiteX6" fmla="*/ 1196158 w 2571589"/>
                <a:gd name="connsiteY6" fmla="*/ 500226 h 551438"/>
                <a:gd name="connsiteX7" fmla="*/ 1180289 w 2571589"/>
                <a:gd name="connsiteY7" fmla="*/ 200865 h 551438"/>
                <a:gd name="connsiteX8" fmla="*/ 1256631 w 2571589"/>
                <a:gd name="connsiteY8" fmla="*/ 65766 h 551438"/>
                <a:gd name="connsiteX9" fmla="*/ 1094084 w 2571589"/>
                <a:gd name="connsiteY9" fmla="*/ 46895 h 551438"/>
                <a:gd name="connsiteX10" fmla="*/ 90495 w 2571589"/>
                <a:gd name="connsiteY10" fmla="*/ 43893 h 551438"/>
                <a:gd name="connsiteX11" fmla="*/ 0 w 2571589"/>
                <a:gd name="connsiteY11" fmla="*/ 22020 h 551438"/>
                <a:gd name="connsiteX12" fmla="*/ 2569874 w 2571589"/>
                <a:gd name="connsiteY12" fmla="*/ 9582 h 551438"/>
                <a:gd name="connsiteX13" fmla="*/ 2571589 w 2571589"/>
                <a:gd name="connsiteY13" fmla="*/ 34029 h 551438"/>
                <a:gd name="connsiteX14" fmla="*/ 2503826 w 2571589"/>
                <a:gd name="connsiteY14" fmla="*/ 42178 h 551438"/>
                <a:gd name="connsiteX15" fmla="*/ 1500237 w 2571589"/>
                <a:gd name="connsiteY15" fmla="*/ 47324 h 551438"/>
                <a:gd name="connsiteX16" fmla="*/ 1326539 w 2571589"/>
                <a:gd name="connsiteY16" fmla="*/ 71771 h 551438"/>
                <a:gd name="connsiteX17" fmla="*/ 1404596 w 2571589"/>
                <a:gd name="connsiteY17" fmla="*/ 362983 h 551438"/>
                <a:gd name="connsiteX18" fmla="*/ 2533419 w 2571589"/>
                <a:gd name="connsiteY18" fmla="*/ 161407 h 5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589" h="551438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7488022-FCEB-4596-A480-B562A2A59CD8}"/>
                </a:ext>
              </a:extLst>
            </p:cNvPr>
            <p:cNvSpPr/>
            <p:nvPr/>
          </p:nvSpPr>
          <p:spPr>
            <a:xfrm>
              <a:off x="3309004" y="1194603"/>
              <a:ext cx="43504" cy="281347"/>
            </a:xfrm>
            <a:custGeom>
              <a:avLst/>
              <a:gdLst>
                <a:gd name="connsiteX0" fmla="*/ 43504 w 43504"/>
                <a:gd name="connsiteY0" fmla="*/ 0 h 281347"/>
                <a:gd name="connsiteX1" fmla="*/ 43504 w 43504"/>
                <a:gd name="connsiteY1" fmla="*/ 281348 h 281347"/>
                <a:gd name="connsiteX2" fmla="*/ 3189 w 43504"/>
                <a:gd name="connsiteY2" fmla="*/ 120945 h 281347"/>
                <a:gd name="connsiteX3" fmla="*/ 43504 w 43504"/>
                <a:gd name="connsiteY3" fmla="*/ 0 h 28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04" h="281347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28E89D-EC40-4A68-B447-141A7041489A}"/>
                </a:ext>
              </a:extLst>
            </p:cNvPr>
            <p:cNvSpPr/>
            <p:nvPr/>
          </p:nvSpPr>
          <p:spPr>
            <a:xfrm>
              <a:off x="5769270" y="1193317"/>
              <a:ext cx="41866" cy="283921"/>
            </a:xfrm>
            <a:custGeom>
              <a:avLst/>
              <a:gdLst>
                <a:gd name="connsiteX0" fmla="*/ 0 w 41866"/>
                <a:gd name="connsiteY0" fmla="*/ 0 h 283921"/>
                <a:gd name="connsiteX1" fmla="*/ 0 w 41866"/>
                <a:gd name="connsiteY1" fmla="*/ 283921 h 283921"/>
                <a:gd name="connsiteX2" fmla="*/ 0 w 41866"/>
                <a:gd name="connsiteY2" fmla="*/ 0 h 2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66" h="283921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415D72-84D8-49A2-81AF-5E5979736110}"/>
                </a:ext>
              </a:extLst>
            </p:cNvPr>
            <p:cNvSpPr/>
            <p:nvPr/>
          </p:nvSpPr>
          <p:spPr>
            <a:xfrm>
              <a:off x="4584263" y="1800187"/>
              <a:ext cx="161260" cy="161260"/>
            </a:xfrm>
            <a:custGeom>
              <a:avLst/>
              <a:gdLst>
                <a:gd name="connsiteX0" fmla="*/ 0 w 161260"/>
                <a:gd name="connsiteY0" fmla="*/ 80630 h 161260"/>
                <a:gd name="connsiteX1" fmla="*/ 80630 w 161260"/>
                <a:gd name="connsiteY1" fmla="*/ 161260 h 161260"/>
                <a:gd name="connsiteX2" fmla="*/ 161261 w 161260"/>
                <a:gd name="connsiteY2" fmla="*/ 80630 h 161260"/>
                <a:gd name="connsiteX3" fmla="*/ 80630 w 161260"/>
                <a:gd name="connsiteY3" fmla="*/ 0 h 161260"/>
                <a:gd name="connsiteX4" fmla="*/ 0 w 161260"/>
                <a:gd name="connsiteY4" fmla="*/ 80630 h 161260"/>
                <a:gd name="connsiteX5" fmla="*/ 81059 w 161260"/>
                <a:gd name="connsiteY5" fmla="*/ 42459 h 161260"/>
                <a:gd name="connsiteX6" fmla="*/ 119659 w 161260"/>
                <a:gd name="connsiteY6" fmla="*/ 81059 h 161260"/>
                <a:gd name="connsiteX7" fmla="*/ 81059 w 161260"/>
                <a:gd name="connsiteY7" fmla="*/ 119659 h 161260"/>
                <a:gd name="connsiteX8" fmla="*/ 42460 w 161260"/>
                <a:gd name="connsiteY8" fmla="*/ 81059 h 161260"/>
                <a:gd name="connsiteX9" fmla="*/ 81059 w 161260"/>
                <a:gd name="connsiteY9" fmla="*/ 42459 h 16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60" h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7E3839-E368-45F7-ADE0-4C330093BCFB}"/>
                </a:ext>
              </a:extLst>
            </p:cNvPr>
            <p:cNvSpPr/>
            <p:nvPr/>
          </p:nvSpPr>
          <p:spPr>
            <a:xfrm>
              <a:off x="2815116" y="831871"/>
              <a:ext cx="3510845" cy="1257441"/>
            </a:xfrm>
            <a:custGeom>
              <a:avLst/>
              <a:gdLst>
                <a:gd name="connsiteX0" fmla="*/ 3458951 w 3510845"/>
                <a:gd name="connsiteY0" fmla="*/ 1202916 h 1257441"/>
                <a:gd name="connsiteX1" fmla="*/ 3413489 w 3510845"/>
                <a:gd name="connsiteY1" fmla="*/ 1167318 h 1257441"/>
                <a:gd name="connsiteX2" fmla="*/ 2842215 w 3510845"/>
                <a:gd name="connsiteY2" fmla="*/ 635073 h 1257441"/>
                <a:gd name="connsiteX3" fmla="*/ 2842215 w 3510845"/>
                <a:gd name="connsiteY3" fmla="*/ 417629 h 1257441"/>
                <a:gd name="connsiteX4" fmla="*/ 2756439 w 3510845"/>
                <a:gd name="connsiteY4" fmla="*/ 319843 h 1257441"/>
                <a:gd name="connsiteX5" fmla="*/ 2245209 w 3510845"/>
                <a:gd name="connsiteY5" fmla="*/ 231065 h 1257441"/>
                <a:gd name="connsiteX6" fmla="*/ 2152999 w 3510845"/>
                <a:gd name="connsiteY6" fmla="*/ 167590 h 1257441"/>
                <a:gd name="connsiteX7" fmla="*/ 2051353 w 3510845"/>
                <a:gd name="connsiteY7" fmla="*/ 72377 h 1257441"/>
                <a:gd name="connsiteX8" fmla="*/ 1467213 w 3510845"/>
                <a:gd name="connsiteY8" fmla="*/ 69804 h 1257441"/>
                <a:gd name="connsiteX9" fmla="*/ 1353987 w 3510845"/>
                <a:gd name="connsiteY9" fmla="*/ 181314 h 1257441"/>
                <a:gd name="connsiteX10" fmla="*/ 1277646 w 3510845"/>
                <a:gd name="connsiteY10" fmla="*/ 234496 h 1257441"/>
                <a:gd name="connsiteX11" fmla="*/ 719668 w 3510845"/>
                <a:gd name="connsiteY11" fmla="*/ 332281 h 1257441"/>
                <a:gd name="connsiteX12" fmla="*/ 650617 w 3510845"/>
                <a:gd name="connsiteY12" fmla="*/ 406049 h 1257441"/>
                <a:gd name="connsiteX13" fmla="*/ 654477 w 3510845"/>
                <a:gd name="connsiteY13" fmla="*/ 596474 h 1257441"/>
                <a:gd name="connsiteX14" fmla="*/ 630889 w 3510845"/>
                <a:gd name="connsiteY14" fmla="*/ 650513 h 1257441"/>
                <a:gd name="connsiteX15" fmla="*/ 96928 w 3510845"/>
                <a:gd name="connsiteY15" fmla="*/ 1160027 h 1257441"/>
                <a:gd name="connsiteX16" fmla="*/ 29164 w 3510845"/>
                <a:gd name="connsiteY16" fmla="*/ 1205060 h 1257441"/>
                <a:gd name="connsiteX17" fmla="*/ 0 w 3510845"/>
                <a:gd name="connsiteY17" fmla="*/ 1235511 h 1257441"/>
                <a:gd name="connsiteX18" fmla="*/ 31309 w 3510845"/>
                <a:gd name="connsiteY18" fmla="*/ 1255668 h 1257441"/>
                <a:gd name="connsiteX19" fmla="*/ 195142 w 3510845"/>
                <a:gd name="connsiteY19" fmla="*/ 1255668 h 1257441"/>
                <a:gd name="connsiteX20" fmla="*/ 226880 w 3510845"/>
                <a:gd name="connsiteY20" fmla="*/ 1230364 h 1257441"/>
                <a:gd name="connsiteX21" fmla="*/ 195571 w 3510845"/>
                <a:gd name="connsiteY21" fmla="*/ 1205060 h 1257441"/>
                <a:gd name="connsiteX22" fmla="*/ 160403 w 3510845"/>
                <a:gd name="connsiteY22" fmla="*/ 1195625 h 1257441"/>
                <a:gd name="connsiteX23" fmla="*/ 258617 w 3510845"/>
                <a:gd name="connsiteY23" fmla="*/ 1087975 h 1257441"/>
                <a:gd name="connsiteX24" fmla="*/ 1058057 w 3510845"/>
                <a:gd name="connsiteY24" fmla="*/ 647082 h 1257441"/>
                <a:gd name="connsiteX25" fmla="*/ 1162276 w 3510845"/>
                <a:gd name="connsiteY25" fmla="*/ 702837 h 1257441"/>
                <a:gd name="connsiteX26" fmla="*/ 1287510 w 3510845"/>
                <a:gd name="connsiteY26" fmla="*/ 793331 h 1257441"/>
                <a:gd name="connsiteX27" fmla="*/ 1622040 w 3510845"/>
                <a:gd name="connsiteY27" fmla="*/ 789471 h 1257441"/>
                <a:gd name="connsiteX28" fmla="*/ 1680797 w 3510845"/>
                <a:gd name="connsiteY28" fmla="*/ 874819 h 1257441"/>
                <a:gd name="connsiteX29" fmla="*/ 1669646 w 3510845"/>
                <a:gd name="connsiteY29" fmla="*/ 901839 h 1257441"/>
                <a:gd name="connsiteX30" fmla="*/ 1551703 w 3510845"/>
                <a:gd name="connsiteY30" fmla="*/ 1022355 h 1257441"/>
                <a:gd name="connsiteX31" fmla="*/ 1551703 w 3510845"/>
                <a:gd name="connsiteY31" fmla="*/ 1090548 h 1257441"/>
                <a:gd name="connsiteX32" fmla="*/ 1639195 w 3510845"/>
                <a:gd name="connsiteY32" fmla="*/ 1180614 h 1257441"/>
                <a:gd name="connsiteX33" fmla="*/ 1823616 w 3510845"/>
                <a:gd name="connsiteY33" fmla="*/ 1180185 h 1257441"/>
                <a:gd name="connsiteX34" fmla="*/ 1970294 w 3510845"/>
                <a:gd name="connsiteY34" fmla="*/ 1033935 h 1257441"/>
                <a:gd name="connsiteX35" fmla="*/ 1848920 w 3510845"/>
                <a:gd name="connsiteY35" fmla="*/ 899266 h 1257441"/>
                <a:gd name="connsiteX36" fmla="*/ 1933410 w 3510845"/>
                <a:gd name="connsiteY36" fmla="*/ 786040 h 1257441"/>
                <a:gd name="connsiteX37" fmla="*/ 2179161 w 3510845"/>
                <a:gd name="connsiteY37" fmla="*/ 786898 h 1257441"/>
                <a:gd name="connsiteX38" fmla="*/ 2391887 w 3510845"/>
                <a:gd name="connsiteY38" fmla="*/ 650942 h 1257441"/>
                <a:gd name="connsiteX39" fmla="*/ 2405611 w 3510845"/>
                <a:gd name="connsiteY39" fmla="*/ 635931 h 1257441"/>
                <a:gd name="connsiteX40" fmla="*/ 3341008 w 3510845"/>
                <a:gd name="connsiteY40" fmla="*/ 1190478 h 1257441"/>
                <a:gd name="connsiteX41" fmla="*/ 3281393 w 3510845"/>
                <a:gd name="connsiteY41" fmla="*/ 1224360 h 1257441"/>
                <a:gd name="connsiteX42" fmla="*/ 3297261 w 3510845"/>
                <a:gd name="connsiteY42" fmla="*/ 1253524 h 1257441"/>
                <a:gd name="connsiteX43" fmla="*/ 3508273 w 3510845"/>
                <a:gd name="connsiteY43" fmla="*/ 1254811 h 1257441"/>
                <a:gd name="connsiteX44" fmla="*/ 3510846 w 3510845"/>
                <a:gd name="connsiteY44" fmla="*/ 1220071 h 1257441"/>
                <a:gd name="connsiteX45" fmla="*/ 3458951 w 3510845"/>
                <a:gd name="connsiteY45" fmla="*/ 1202916 h 1257441"/>
                <a:gd name="connsiteX46" fmla="*/ 1213313 w 3510845"/>
                <a:gd name="connsiteY46" fmla="*/ 664237 h 1257441"/>
                <a:gd name="connsiteX47" fmla="*/ 1220175 w 3510845"/>
                <a:gd name="connsiteY47" fmla="*/ 657375 h 1257441"/>
                <a:gd name="connsiteX48" fmla="*/ 1540552 w 3510845"/>
                <a:gd name="connsiteY48" fmla="*/ 657375 h 1257441"/>
                <a:gd name="connsiteX49" fmla="*/ 1547414 w 3510845"/>
                <a:gd name="connsiteY49" fmla="*/ 664237 h 1257441"/>
                <a:gd name="connsiteX50" fmla="*/ 1540552 w 3510845"/>
                <a:gd name="connsiteY50" fmla="*/ 671099 h 1257441"/>
                <a:gd name="connsiteX51" fmla="*/ 1220175 w 3510845"/>
                <a:gd name="connsiteY51" fmla="*/ 671099 h 1257441"/>
                <a:gd name="connsiteX52" fmla="*/ 1213313 w 3510845"/>
                <a:gd name="connsiteY52" fmla="*/ 664237 h 1257441"/>
                <a:gd name="connsiteX53" fmla="*/ 1227467 w 3510845"/>
                <a:gd name="connsiteY53" fmla="*/ 695975 h 1257441"/>
                <a:gd name="connsiteX54" fmla="*/ 1234329 w 3510845"/>
                <a:gd name="connsiteY54" fmla="*/ 689113 h 1257441"/>
                <a:gd name="connsiteX55" fmla="*/ 1554705 w 3510845"/>
                <a:gd name="connsiteY55" fmla="*/ 689113 h 1257441"/>
                <a:gd name="connsiteX56" fmla="*/ 1561567 w 3510845"/>
                <a:gd name="connsiteY56" fmla="*/ 695975 h 1257441"/>
                <a:gd name="connsiteX57" fmla="*/ 1554705 w 3510845"/>
                <a:gd name="connsiteY57" fmla="*/ 702837 h 1257441"/>
                <a:gd name="connsiteX58" fmla="*/ 1234329 w 3510845"/>
                <a:gd name="connsiteY58" fmla="*/ 702837 h 1257441"/>
                <a:gd name="connsiteX59" fmla="*/ 1227467 w 3510845"/>
                <a:gd name="connsiteY59" fmla="*/ 695975 h 1257441"/>
                <a:gd name="connsiteX60" fmla="*/ 1569287 w 3510845"/>
                <a:gd name="connsiteY60" fmla="*/ 734574 h 1257441"/>
                <a:gd name="connsiteX61" fmla="*/ 1248911 w 3510845"/>
                <a:gd name="connsiteY61" fmla="*/ 734574 h 1257441"/>
                <a:gd name="connsiteX62" fmla="*/ 1242049 w 3510845"/>
                <a:gd name="connsiteY62" fmla="*/ 727712 h 1257441"/>
                <a:gd name="connsiteX63" fmla="*/ 1248911 w 3510845"/>
                <a:gd name="connsiteY63" fmla="*/ 720850 h 1257441"/>
                <a:gd name="connsiteX64" fmla="*/ 1569287 w 3510845"/>
                <a:gd name="connsiteY64" fmla="*/ 720850 h 1257441"/>
                <a:gd name="connsiteX65" fmla="*/ 1576149 w 3510845"/>
                <a:gd name="connsiteY65" fmla="*/ 727712 h 1257441"/>
                <a:gd name="connsiteX66" fmla="*/ 1569287 w 3510845"/>
                <a:gd name="connsiteY66" fmla="*/ 734574 h 1257441"/>
                <a:gd name="connsiteX67" fmla="*/ 1850206 w 3510845"/>
                <a:gd name="connsiteY67" fmla="*/ 968316 h 1257441"/>
                <a:gd name="connsiteX68" fmla="*/ 1930837 w 3510845"/>
                <a:gd name="connsiteY68" fmla="*/ 1048946 h 1257441"/>
                <a:gd name="connsiteX69" fmla="*/ 1850206 w 3510845"/>
                <a:gd name="connsiteY69" fmla="*/ 1129576 h 1257441"/>
                <a:gd name="connsiteX70" fmla="*/ 1769576 w 3510845"/>
                <a:gd name="connsiteY70" fmla="*/ 1048946 h 1257441"/>
                <a:gd name="connsiteX71" fmla="*/ 1850206 w 3510845"/>
                <a:gd name="connsiteY71" fmla="*/ 968316 h 1257441"/>
                <a:gd name="connsiteX72" fmla="*/ 2272657 w 3510845"/>
                <a:gd name="connsiteY72" fmla="*/ 734574 h 1257441"/>
                <a:gd name="connsiteX73" fmla="*/ 1952281 w 3510845"/>
                <a:gd name="connsiteY73" fmla="*/ 734574 h 1257441"/>
                <a:gd name="connsiteX74" fmla="*/ 1945419 w 3510845"/>
                <a:gd name="connsiteY74" fmla="*/ 727712 h 1257441"/>
                <a:gd name="connsiteX75" fmla="*/ 1952281 w 3510845"/>
                <a:gd name="connsiteY75" fmla="*/ 720850 h 1257441"/>
                <a:gd name="connsiteX76" fmla="*/ 2272657 w 3510845"/>
                <a:gd name="connsiteY76" fmla="*/ 720850 h 1257441"/>
                <a:gd name="connsiteX77" fmla="*/ 2279520 w 3510845"/>
                <a:gd name="connsiteY77" fmla="*/ 727712 h 1257441"/>
                <a:gd name="connsiteX78" fmla="*/ 2272657 w 3510845"/>
                <a:gd name="connsiteY78" fmla="*/ 734574 h 1257441"/>
                <a:gd name="connsiteX79" fmla="*/ 2287239 w 3510845"/>
                <a:gd name="connsiteY79" fmla="*/ 702837 h 1257441"/>
                <a:gd name="connsiteX80" fmla="*/ 1966863 w 3510845"/>
                <a:gd name="connsiteY80" fmla="*/ 702837 h 1257441"/>
                <a:gd name="connsiteX81" fmla="*/ 1960001 w 3510845"/>
                <a:gd name="connsiteY81" fmla="*/ 695975 h 1257441"/>
                <a:gd name="connsiteX82" fmla="*/ 1966863 w 3510845"/>
                <a:gd name="connsiteY82" fmla="*/ 689113 h 1257441"/>
                <a:gd name="connsiteX83" fmla="*/ 2287239 w 3510845"/>
                <a:gd name="connsiteY83" fmla="*/ 689113 h 1257441"/>
                <a:gd name="connsiteX84" fmla="*/ 2294101 w 3510845"/>
                <a:gd name="connsiteY84" fmla="*/ 695975 h 1257441"/>
                <a:gd name="connsiteX85" fmla="*/ 2287239 w 3510845"/>
                <a:gd name="connsiteY85" fmla="*/ 702837 h 1257441"/>
                <a:gd name="connsiteX86" fmla="*/ 2301393 w 3510845"/>
                <a:gd name="connsiteY86" fmla="*/ 671528 h 1257441"/>
                <a:gd name="connsiteX87" fmla="*/ 1981016 w 3510845"/>
                <a:gd name="connsiteY87" fmla="*/ 671528 h 1257441"/>
                <a:gd name="connsiteX88" fmla="*/ 1974154 w 3510845"/>
                <a:gd name="connsiteY88" fmla="*/ 664666 h 1257441"/>
                <a:gd name="connsiteX89" fmla="*/ 1981016 w 3510845"/>
                <a:gd name="connsiteY89" fmla="*/ 657804 h 1257441"/>
                <a:gd name="connsiteX90" fmla="*/ 2301393 w 3510845"/>
                <a:gd name="connsiteY90" fmla="*/ 657804 h 1257441"/>
                <a:gd name="connsiteX91" fmla="*/ 2308255 w 3510845"/>
                <a:gd name="connsiteY91" fmla="*/ 664666 h 1257441"/>
                <a:gd name="connsiteX92" fmla="*/ 2301393 w 3510845"/>
                <a:gd name="connsiteY92" fmla="*/ 671528 h 125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510845" h="1257441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E48475-8E68-41C7-A5B4-937F0A16508E}"/>
                </a:ext>
              </a:extLst>
            </p:cNvPr>
            <p:cNvSpPr/>
            <p:nvPr/>
          </p:nvSpPr>
          <p:spPr>
            <a:xfrm>
              <a:off x="4626723" y="1842218"/>
              <a:ext cx="77199" cy="77199"/>
            </a:xfrm>
            <a:custGeom>
              <a:avLst/>
              <a:gdLst>
                <a:gd name="connsiteX0" fmla="*/ 77199 w 77199"/>
                <a:gd name="connsiteY0" fmla="*/ 38600 h 77199"/>
                <a:gd name="connsiteX1" fmla="*/ 38600 w 77199"/>
                <a:gd name="connsiteY1" fmla="*/ 77199 h 77199"/>
                <a:gd name="connsiteX2" fmla="*/ 0 w 77199"/>
                <a:gd name="connsiteY2" fmla="*/ 38600 h 77199"/>
                <a:gd name="connsiteX3" fmla="*/ 38600 w 77199"/>
                <a:gd name="connsiteY3" fmla="*/ 0 h 77199"/>
                <a:gd name="connsiteX4" fmla="*/ 77199 w 77199"/>
                <a:gd name="connsiteY4" fmla="*/ 38600 h 7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9" h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899EEF-F92F-4B63-95A6-7DBA5438AE9A}"/>
              </a:ext>
            </a:extLst>
          </p:cNvPr>
          <p:cNvSpPr/>
          <p:nvPr userDrawn="1"/>
        </p:nvSpPr>
        <p:spPr>
          <a:xfrm>
            <a:off x="0" y="0"/>
            <a:ext cx="12192000" cy="110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aphic 11">
            <a:extLst>
              <a:ext uri="{FF2B5EF4-FFF2-40B4-BE49-F238E27FC236}">
                <a16:creationId xmlns:a16="http://schemas.microsoft.com/office/drawing/2014/main" id="{CF7762F2-DEAF-4451-8702-8271A14F73BB}"/>
              </a:ext>
            </a:extLst>
          </p:cNvPr>
          <p:cNvGrpSpPr/>
          <p:nvPr userDrawn="1"/>
        </p:nvGrpSpPr>
        <p:grpSpPr>
          <a:xfrm rot="20940000">
            <a:off x="9240036" y="327873"/>
            <a:ext cx="2793657" cy="450243"/>
            <a:chOff x="667265" y="831768"/>
            <a:chExt cx="7797114" cy="1256630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D169916-1184-4DBF-AEC1-B7E29E704EBF}"/>
                </a:ext>
              </a:extLst>
            </p:cNvPr>
            <p:cNvSpPr/>
            <p:nvPr/>
          </p:nvSpPr>
          <p:spPr>
            <a:xfrm>
              <a:off x="5891074" y="1069798"/>
              <a:ext cx="2572876" cy="541765"/>
            </a:xfrm>
            <a:custGeom>
              <a:avLst/>
              <a:gdLst>
                <a:gd name="connsiteX0" fmla="*/ 0 w 2572876"/>
                <a:gd name="connsiteY0" fmla="*/ 0 h 541765"/>
                <a:gd name="connsiteX1" fmla="*/ 2571161 w 2572876"/>
                <a:gd name="connsiteY1" fmla="*/ 0 h 541765"/>
                <a:gd name="connsiteX2" fmla="*/ 2572876 w 2572876"/>
                <a:gd name="connsiteY2" fmla="*/ 28306 h 541765"/>
                <a:gd name="connsiteX3" fmla="*/ 2498679 w 2572876"/>
                <a:gd name="connsiteY3" fmla="*/ 37742 h 541765"/>
                <a:gd name="connsiteX4" fmla="*/ 1501523 w 2572876"/>
                <a:gd name="connsiteY4" fmla="*/ 42031 h 541765"/>
                <a:gd name="connsiteX5" fmla="*/ 1329112 w 2572876"/>
                <a:gd name="connsiteY5" fmla="*/ 76770 h 541765"/>
                <a:gd name="connsiteX6" fmla="*/ 1406311 w 2572876"/>
                <a:gd name="connsiteY6" fmla="*/ 336674 h 541765"/>
                <a:gd name="connsiteX7" fmla="*/ 1396876 w 2572876"/>
                <a:gd name="connsiteY7" fmla="*/ 452473 h 541765"/>
                <a:gd name="connsiteX8" fmla="*/ 1372429 w 2572876"/>
                <a:gd name="connsiteY8" fmla="*/ 535676 h 541765"/>
                <a:gd name="connsiteX9" fmla="*/ 1217602 w 2572876"/>
                <a:gd name="connsiteY9" fmla="*/ 537820 h 541765"/>
                <a:gd name="connsiteX10" fmla="*/ 1198731 w 2572876"/>
                <a:gd name="connsiteY10" fmla="*/ 498792 h 541765"/>
                <a:gd name="connsiteX11" fmla="*/ 1188867 w 2572876"/>
                <a:gd name="connsiteY11" fmla="*/ 396718 h 541765"/>
                <a:gd name="connsiteX12" fmla="*/ 30879 w 2572876"/>
                <a:gd name="connsiteY12" fmla="*/ 396718 h 541765"/>
                <a:gd name="connsiteX13" fmla="*/ 30879 w 2572876"/>
                <a:gd name="connsiteY13" fmla="*/ 147536 h 541765"/>
                <a:gd name="connsiteX14" fmla="*/ 1184578 w 2572876"/>
                <a:gd name="connsiteY14" fmla="*/ 353400 h 541765"/>
                <a:gd name="connsiteX15" fmla="*/ 1272499 w 2572876"/>
                <a:gd name="connsiteY15" fmla="*/ 76770 h 541765"/>
                <a:gd name="connsiteX16" fmla="*/ 1257918 w 2572876"/>
                <a:gd name="connsiteY16" fmla="*/ 57470 h 541765"/>
                <a:gd name="connsiteX17" fmla="*/ 1061488 w 2572876"/>
                <a:gd name="connsiteY17" fmla="*/ 42888 h 541765"/>
                <a:gd name="connsiteX18" fmla="*/ 57899 w 2572876"/>
                <a:gd name="connsiteY18" fmla="*/ 36455 h 541765"/>
                <a:gd name="connsiteX19" fmla="*/ 0 w 2572876"/>
                <a:gd name="connsiteY19" fmla="*/ 28306 h 541765"/>
                <a:gd name="connsiteX20" fmla="*/ 0 w 2572876"/>
                <a:gd name="connsiteY20" fmla="*/ 0 h 54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2876" h="541765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4343BD2-BF5A-4B43-91D2-DEC4E70A0525}"/>
                </a:ext>
              </a:extLst>
            </p:cNvPr>
            <p:cNvSpPr/>
            <p:nvPr/>
          </p:nvSpPr>
          <p:spPr>
            <a:xfrm>
              <a:off x="667265" y="1064933"/>
              <a:ext cx="2571589" cy="551438"/>
            </a:xfrm>
            <a:custGeom>
              <a:avLst/>
              <a:gdLst>
                <a:gd name="connsiteX0" fmla="*/ 2533419 w 2571589"/>
                <a:gd name="connsiteY0" fmla="*/ 161407 h 551438"/>
                <a:gd name="connsiteX1" fmla="*/ 2533419 w 2571589"/>
                <a:gd name="connsiteY1" fmla="*/ 396865 h 551438"/>
                <a:gd name="connsiteX2" fmla="*/ 1402022 w 2571589"/>
                <a:gd name="connsiteY2" fmla="*/ 396865 h 551438"/>
                <a:gd name="connsiteX3" fmla="*/ 1395160 w 2571589"/>
                <a:gd name="connsiteY3" fmla="*/ 474922 h 551438"/>
                <a:gd name="connsiteX4" fmla="*/ 1313243 w 2571589"/>
                <a:gd name="connsiteY4" fmla="*/ 549976 h 551438"/>
                <a:gd name="connsiteX5" fmla="*/ 1245909 w 2571589"/>
                <a:gd name="connsiteY5" fmla="*/ 547832 h 551438"/>
                <a:gd name="connsiteX6" fmla="*/ 1196158 w 2571589"/>
                <a:gd name="connsiteY6" fmla="*/ 500226 h 551438"/>
                <a:gd name="connsiteX7" fmla="*/ 1180289 w 2571589"/>
                <a:gd name="connsiteY7" fmla="*/ 200865 h 551438"/>
                <a:gd name="connsiteX8" fmla="*/ 1256631 w 2571589"/>
                <a:gd name="connsiteY8" fmla="*/ 65766 h 551438"/>
                <a:gd name="connsiteX9" fmla="*/ 1094084 w 2571589"/>
                <a:gd name="connsiteY9" fmla="*/ 46895 h 551438"/>
                <a:gd name="connsiteX10" fmla="*/ 90495 w 2571589"/>
                <a:gd name="connsiteY10" fmla="*/ 43893 h 551438"/>
                <a:gd name="connsiteX11" fmla="*/ 0 w 2571589"/>
                <a:gd name="connsiteY11" fmla="*/ 22020 h 551438"/>
                <a:gd name="connsiteX12" fmla="*/ 2569874 w 2571589"/>
                <a:gd name="connsiteY12" fmla="*/ 9582 h 551438"/>
                <a:gd name="connsiteX13" fmla="*/ 2571589 w 2571589"/>
                <a:gd name="connsiteY13" fmla="*/ 34029 h 551438"/>
                <a:gd name="connsiteX14" fmla="*/ 2503826 w 2571589"/>
                <a:gd name="connsiteY14" fmla="*/ 42178 h 551438"/>
                <a:gd name="connsiteX15" fmla="*/ 1500237 w 2571589"/>
                <a:gd name="connsiteY15" fmla="*/ 47324 h 551438"/>
                <a:gd name="connsiteX16" fmla="*/ 1326539 w 2571589"/>
                <a:gd name="connsiteY16" fmla="*/ 71771 h 551438"/>
                <a:gd name="connsiteX17" fmla="*/ 1404596 w 2571589"/>
                <a:gd name="connsiteY17" fmla="*/ 362983 h 551438"/>
                <a:gd name="connsiteX18" fmla="*/ 2533419 w 2571589"/>
                <a:gd name="connsiteY18" fmla="*/ 161407 h 5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589" h="551438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BA43F7-CE6B-4D9C-A102-771B02D4E4DA}"/>
                </a:ext>
              </a:extLst>
            </p:cNvPr>
            <p:cNvSpPr/>
            <p:nvPr/>
          </p:nvSpPr>
          <p:spPr>
            <a:xfrm>
              <a:off x="3309004" y="1194603"/>
              <a:ext cx="43504" cy="281347"/>
            </a:xfrm>
            <a:custGeom>
              <a:avLst/>
              <a:gdLst>
                <a:gd name="connsiteX0" fmla="*/ 43504 w 43504"/>
                <a:gd name="connsiteY0" fmla="*/ 0 h 281347"/>
                <a:gd name="connsiteX1" fmla="*/ 43504 w 43504"/>
                <a:gd name="connsiteY1" fmla="*/ 281348 h 281347"/>
                <a:gd name="connsiteX2" fmla="*/ 3189 w 43504"/>
                <a:gd name="connsiteY2" fmla="*/ 120945 h 281347"/>
                <a:gd name="connsiteX3" fmla="*/ 43504 w 43504"/>
                <a:gd name="connsiteY3" fmla="*/ 0 h 28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04" h="281347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AF483D-4E96-47FE-AD50-0E947B8072B7}"/>
                </a:ext>
              </a:extLst>
            </p:cNvPr>
            <p:cNvSpPr/>
            <p:nvPr/>
          </p:nvSpPr>
          <p:spPr>
            <a:xfrm>
              <a:off x="5769270" y="1193317"/>
              <a:ext cx="41866" cy="283921"/>
            </a:xfrm>
            <a:custGeom>
              <a:avLst/>
              <a:gdLst>
                <a:gd name="connsiteX0" fmla="*/ 0 w 41866"/>
                <a:gd name="connsiteY0" fmla="*/ 0 h 283921"/>
                <a:gd name="connsiteX1" fmla="*/ 0 w 41866"/>
                <a:gd name="connsiteY1" fmla="*/ 283921 h 283921"/>
                <a:gd name="connsiteX2" fmla="*/ 0 w 41866"/>
                <a:gd name="connsiteY2" fmla="*/ 0 h 2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66" h="283921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D4C48FB-C7AC-4492-8382-6EF39DD75E6E}"/>
                </a:ext>
              </a:extLst>
            </p:cNvPr>
            <p:cNvSpPr/>
            <p:nvPr/>
          </p:nvSpPr>
          <p:spPr>
            <a:xfrm>
              <a:off x="4584263" y="1800187"/>
              <a:ext cx="161260" cy="161260"/>
            </a:xfrm>
            <a:custGeom>
              <a:avLst/>
              <a:gdLst>
                <a:gd name="connsiteX0" fmla="*/ 0 w 161260"/>
                <a:gd name="connsiteY0" fmla="*/ 80630 h 161260"/>
                <a:gd name="connsiteX1" fmla="*/ 80630 w 161260"/>
                <a:gd name="connsiteY1" fmla="*/ 161260 h 161260"/>
                <a:gd name="connsiteX2" fmla="*/ 161261 w 161260"/>
                <a:gd name="connsiteY2" fmla="*/ 80630 h 161260"/>
                <a:gd name="connsiteX3" fmla="*/ 80630 w 161260"/>
                <a:gd name="connsiteY3" fmla="*/ 0 h 161260"/>
                <a:gd name="connsiteX4" fmla="*/ 0 w 161260"/>
                <a:gd name="connsiteY4" fmla="*/ 80630 h 161260"/>
                <a:gd name="connsiteX5" fmla="*/ 81059 w 161260"/>
                <a:gd name="connsiteY5" fmla="*/ 42459 h 161260"/>
                <a:gd name="connsiteX6" fmla="*/ 119659 w 161260"/>
                <a:gd name="connsiteY6" fmla="*/ 81059 h 161260"/>
                <a:gd name="connsiteX7" fmla="*/ 81059 w 161260"/>
                <a:gd name="connsiteY7" fmla="*/ 119659 h 161260"/>
                <a:gd name="connsiteX8" fmla="*/ 42460 w 161260"/>
                <a:gd name="connsiteY8" fmla="*/ 81059 h 161260"/>
                <a:gd name="connsiteX9" fmla="*/ 81059 w 161260"/>
                <a:gd name="connsiteY9" fmla="*/ 42459 h 16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60" h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976EE-5F38-4A26-A134-4E6713F29748}"/>
                </a:ext>
              </a:extLst>
            </p:cNvPr>
            <p:cNvSpPr/>
            <p:nvPr/>
          </p:nvSpPr>
          <p:spPr>
            <a:xfrm>
              <a:off x="2815116" y="831871"/>
              <a:ext cx="3510845" cy="1257441"/>
            </a:xfrm>
            <a:custGeom>
              <a:avLst/>
              <a:gdLst>
                <a:gd name="connsiteX0" fmla="*/ 3458951 w 3510845"/>
                <a:gd name="connsiteY0" fmla="*/ 1202916 h 1257441"/>
                <a:gd name="connsiteX1" fmla="*/ 3413489 w 3510845"/>
                <a:gd name="connsiteY1" fmla="*/ 1167318 h 1257441"/>
                <a:gd name="connsiteX2" fmla="*/ 2842215 w 3510845"/>
                <a:gd name="connsiteY2" fmla="*/ 635073 h 1257441"/>
                <a:gd name="connsiteX3" fmla="*/ 2842215 w 3510845"/>
                <a:gd name="connsiteY3" fmla="*/ 417629 h 1257441"/>
                <a:gd name="connsiteX4" fmla="*/ 2756439 w 3510845"/>
                <a:gd name="connsiteY4" fmla="*/ 319843 h 1257441"/>
                <a:gd name="connsiteX5" fmla="*/ 2245209 w 3510845"/>
                <a:gd name="connsiteY5" fmla="*/ 231065 h 1257441"/>
                <a:gd name="connsiteX6" fmla="*/ 2152999 w 3510845"/>
                <a:gd name="connsiteY6" fmla="*/ 167590 h 1257441"/>
                <a:gd name="connsiteX7" fmla="*/ 2051353 w 3510845"/>
                <a:gd name="connsiteY7" fmla="*/ 72377 h 1257441"/>
                <a:gd name="connsiteX8" fmla="*/ 1467213 w 3510845"/>
                <a:gd name="connsiteY8" fmla="*/ 69804 h 1257441"/>
                <a:gd name="connsiteX9" fmla="*/ 1353987 w 3510845"/>
                <a:gd name="connsiteY9" fmla="*/ 181314 h 1257441"/>
                <a:gd name="connsiteX10" fmla="*/ 1277646 w 3510845"/>
                <a:gd name="connsiteY10" fmla="*/ 234496 h 1257441"/>
                <a:gd name="connsiteX11" fmla="*/ 719668 w 3510845"/>
                <a:gd name="connsiteY11" fmla="*/ 332281 h 1257441"/>
                <a:gd name="connsiteX12" fmla="*/ 650617 w 3510845"/>
                <a:gd name="connsiteY12" fmla="*/ 406049 h 1257441"/>
                <a:gd name="connsiteX13" fmla="*/ 654477 w 3510845"/>
                <a:gd name="connsiteY13" fmla="*/ 596474 h 1257441"/>
                <a:gd name="connsiteX14" fmla="*/ 630889 w 3510845"/>
                <a:gd name="connsiteY14" fmla="*/ 650513 h 1257441"/>
                <a:gd name="connsiteX15" fmla="*/ 96928 w 3510845"/>
                <a:gd name="connsiteY15" fmla="*/ 1160027 h 1257441"/>
                <a:gd name="connsiteX16" fmla="*/ 29164 w 3510845"/>
                <a:gd name="connsiteY16" fmla="*/ 1205060 h 1257441"/>
                <a:gd name="connsiteX17" fmla="*/ 0 w 3510845"/>
                <a:gd name="connsiteY17" fmla="*/ 1235511 h 1257441"/>
                <a:gd name="connsiteX18" fmla="*/ 31309 w 3510845"/>
                <a:gd name="connsiteY18" fmla="*/ 1255668 h 1257441"/>
                <a:gd name="connsiteX19" fmla="*/ 195142 w 3510845"/>
                <a:gd name="connsiteY19" fmla="*/ 1255668 h 1257441"/>
                <a:gd name="connsiteX20" fmla="*/ 226880 w 3510845"/>
                <a:gd name="connsiteY20" fmla="*/ 1230364 h 1257441"/>
                <a:gd name="connsiteX21" fmla="*/ 195571 w 3510845"/>
                <a:gd name="connsiteY21" fmla="*/ 1205060 h 1257441"/>
                <a:gd name="connsiteX22" fmla="*/ 160403 w 3510845"/>
                <a:gd name="connsiteY22" fmla="*/ 1195625 h 1257441"/>
                <a:gd name="connsiteX23" fmla="*/ 258617 w 3510845"/>
                <a:gd name="connsiteY23" fmla="*/ 1087975 h 1257441"/>
                <a:gd name="connsiteX24" fmla="*/ 1058057 w 3510845"/>
                <a:gd name="connsiteY24" fmla="*/ 647082 h 1257441"/>
                <a:gd name="connsiteX25" fmla="*/ 1162276 w 3510845"/>
                <a:gd name="connsiteY25" fmla="*/ 702837 h 1257441"/>
                <a:gd name="connsiteX26" fmla="*/ 1287510 w 3510845"/>
                <a:gd name="connsiteY26" fmla="*/ 793331 h 1257441"/>
                <a:gd name="connsiteX27" fmla="*/ 1622040 w 3510845"/>
                <a:gd name="connsiteY27" fmla="*/ 789471 h 1257441"/>
                <a:gd name="connsiteX28" fmla="*/ 1680797 w 3510845"/>
                <a:gd name="connsiteY28" fmla="*/ 874819 h 1257441"/>
                <a:gd name="connsiteX29" fmla="*/ 1669646 w 3510845"/>
                <a:gd name="connsiteY29" fmla="*/ 901839 h 1257441"/>
                <a:gd name="connsiteX30" fmla="*/ 1551703 w 3510845"/>
                <a:gd name="connsiteY30" fmla="*/ 1022355 h 1257441"/>
                <a:gd name="connsiteX31" fmla="*/ 1551703 w 3510845"/>
                <a:gd name="connsiteY31" fmla="*/ 1090548 h 1257441"/>
                <a:gd name="connsiteX32" fmla="*/ 1639195 w 3510845"/>
                <a:gd name="connsiteY32" fmla="*/ 1180614 h 1257441"/>
                <a:gd name="connsiteX33" fmla="*/ 1823616 w 3510845"/>
                <a:gd name="connsiteY33" fmla="*/ 1180185 h 1257441"/>
                <a:gd name="connsiteX34" fmla="*/ 1970294 w 3510845"/>
                <a:gd name="connsiteY34" fmla="*/ 1033935 h 1257441"/>
                <a:gd name="connsiteX35" fmla="*/ 1848920 w 3510845"/>
                <a:gd name="connsiteY35" fmla="*/ 899266 h 1257441"/>
                <a:gd name="connsiteX36" fmla="*/ 1933410 w 3510845"/>
                <a:gd name="connsiteY36" fmla="*/ 786040 h 1257441"/>
                <a:gd name="connsiteX37" fmla="*/ 2179161 w 3510845"/>
                <a:gd name="connsiteY37" fmla="*/ 786898 h 1257441"/>
                <a:gd name="connsiteX38" fmla="*/ 2391887 w 3510845"/>
                <a:gd name="connsiteY38" fmla="*/ 650942 h 1257441"/>
                <a:gd name="connsiteX39" fmla="*/ 2405611 w 3510845"/>
                <a:gd name="connsiteY39" fmla="*/ 635931 h 1257441"/>
                <a:gd name="connsiteX40" fmla="*/ 3341008 w 3510845"/>
                <a:gd name="connsiteY40" fmla="*/ 1190478 h 1257441"/>
                <a:gd name="connsiteX41" fmla="*/ 3281393 w 3510845"/>
                <a:gd name="connsiteY41" fmla="*/ 1224360 h 1257441"/>
                <a:gd name="connsiteX42" fmla="*/ 3297261 w 3510845"/>
                <a:gd name="connsiteY42" fmla="*/ 1253524 h 1257441"/>
                <a:gd name="connsiteX43" fmla="*/ 3508273 w 3510845"/>
                <a:gd name="connsiteY43" fmla="*/ 1254811 h 1257441"/>
                <a:gd name="connsiteX44" fmla="*/ 3510846 w 3510845"/>
                <a:gd name="connsiteY44" fmla="*/ 1220071 h 1257441"/>
                <a:gd name="connsiteX45" fmla="*/ 3458951 w 3510845"/>
                <a:gd name="connsiteY45" fmla="*/ 1202916 h 1257441"/>
                <a:gd name="connsiteX46" fmla="*/ 1213313 w 3510845"/>
                <a:gd name="connsiteY46" fmla="*/ 664237 h 1257441"/>
                <a:gd name="connsiteX47" fmla="*/ 1220175 w 3510845"/>
                <a:gd name="connsiteY47" fmla="*/ 657375 h 1257441"/>
                <a:gd name="connsiteX48" fmla="*/ 1540552 w 3510845"/>
                <a:gd name="connsiteY48" fmla="*/ 657375 h 1257441"/>
                <a:gd name="connsiteX49" fmla="*/ 1547414 w 3510845"/>
                <a:gd name="connsiteY49" fmla="*/ 664237 h 1257441"/>
                <a:gd name="connsiteX50" fmla="*/ 1540552 w 3510845"/>
                <a:gd name="connsiteY50" fmla="*/ 671099 h 1257441"/>
                <a:gd name="connsiteX51" fmla="*/ 1220175 w 3510845"/>
                <a:gd name="connsiteY51" fmla="*/ 671099 h 1257441"/>
                <a:gd name="connsiteX52" fmla="*/ 1213313 w 3510845"/>
                <a:gd name="connsiteY52" fmla="*/ 664237 h 1257441"/>
                <a:gd name="connsiteX53" fmla="*/ 1227467 w 3510845"/>
                <a:gd name="connsiteY53" fmla="*/ 695975 h 1257441"/>
                <a:gd name="connsiteX54" fmla="*/ 1234329 w 3510845"/>
                <a:gd name="connsiteY54" fmla="*/ 689113 h 1257441"/>
                <a:gd name="connsiteX55" fmla="*/ 1554705 w 3510845"/>
                <a:gd name="connsiteY55" fmla="*/ 689113 h 1257441"/>
                <a:gd name="connsiteX56" fmla="*/ 1561567 w 3510845"/>
                <a:gd name="connsiteY56" fmla="*/ 695975 h 1257441"/>
                <a:gd name="connsiteX57" fmla="*/ 1554705 w 3510845"/>
                <a:gd name="connsiteY57" fmla="*/ 702837 h 1257441"/>
                <a:gd name="connsiteX58" fmla="*/ 1234329 w 3510845"/>
                <a:gd name="connsiteY58" fmla="*/ 702837 h 1257441"/>
                <a:gd name="connsiteX59" fmla="*/ 1227467 w 3510845"/>
                <a:gd name="connsiteY59" fmla="*/ 695975 h 1257441"/>
                <a:gd name="connsiteX60" fmla="*/ 1569287 w 3510845"/>
                <a:gd name="connsiteY60" fmla="*/ 734574 h 1257441"/>
                <a:gd name="connsiteX61" fmla="*/ 1248911 w 3510845"/>
                <a:gd name="connsiteY61" fmla="*/ 734574 h 1257441"/>
                <a:gd name="connsiteX62" fmla="*/ 1242049 w 3510845"/>
                <a:gd name="connsiteY62" fmla="*/ 727712 h 1257441"/>
                <a:gd name="connsiteX63" fmla="*/ 1248911 w 3510845"/>
                <a:gd name="connsiteY63" fmla="*/ 720850 h 1257441"/>
                <a:gd name="connsiteX64" fmla="*/ 1569287 w 3510845"/>
                <a:gd name="connsiteY64" fmla="*/ 720850 h 1257441"/>
                <a:gd name="connsiteX65" fmla="*/ 1576149 w 3510845"/>
                <a:gd name="connsiteY65" fmla="*/ 727712 h 1257441"/>
                <a:gd name="connsiteX66" fmla="*/ 1569287 w 3510845"/>
                <a:gd name="connsiteY66" fmla="*/ 734574 h 1257441"/>
                <a:gd name="connsiteX67" fmla="*/ 1850206 w 3510845"/>
                <a:gd name="connsiteY67" fmla="*/ 968316 h 1257441"/>
                <a:gd name="connsiteX68" fmla="*/ 1930837 w 3510845"/>
                <a:gd name="connsiteY68" fmla="*/ 1048946 h 1257441"/>
                <a:gd name="connsiteX69" fmla="*/ 1850206 w 3510845"/>
                <a:gd name="connsiteY69" fmla="*/ 1129576 h 1257441"/>
                <a:gd name="connsiteX70" fmla="*/ 1769576 w 3510845"/>
                <a:gd name="connsiteY70" fmla="*/ 1048946 h 1257441"/>
                <a:gd name="connsiteX71" fmla="*/ 1850206 w 3510845"/>
                <a:gd name="connsiteY71" fmla="*/ 968316 h 1257441"/>
                <a:gd name="connsiteX72" fmla="*/ 2272657 w 3510845"/>
                <a:gd name="connsiteY72" fmla="*/ 734574 h 1257441"/>
                <a:gd name="connsiteX73" fmla="*/ 1952281 w 3510845"/>
                <a:gd name="connsiteY73" fmla="*/ 734574 h 1257441"/>
                <a:gd name="connsiteX74" fmla="*/ 1945419 w 3510845"/>
                <a:gd name="connsiteY74" fmla="*/ 727712 h 1257441"/>
                <a:gd name="connsiteX75" fmla="*/ 1952281 w 3510845"/>
                <a:gd name="connsiteY75" fmla="*/ 720850 h 1257441"/>
                <a:gd name="connsiteX76" fmla="*/ 2272657 w 3510845"/>
                <a:gd name="connsiteY76" fmla="*/ 720850 h 1257441"/>
                <a:gd name="connsiteX77" fmla="*/ 2279520 w 3510845"/>
                <a:gd name="connsiteY77" fmla="*/ 727712 h 1257441"/>
                <a:gd name="connsiteX78" fmla="*/ 2272657 w 3510845"/>
                <a:gd name="connsiteY78" fmla="*/ 734574 h 1257441"/>
                <a:gd name="connsiteX79" fmla="*/ 2287239 w 3510845"/>
                <a:gd name="connsiteY79" fmla="*/ 702837 h 1257441"/>
                <a:gd name="connsiteX80" fmla="*/ 1966863 w 3510845"/>
                <a:gd name="connsiteY80" fmla="*/ 702837 h 1257441"/>
                <a:gd name="connsiteX81" fmla="*/ 1960001 w 3510845"/>
                <a:gd name="connsiteY81" fmla="*/ 695975 h 1257441"/>
                <a:gd name="connsiteX82" fmla="*/ 1966863 w 3510845"/>
                <a:gd name="connsiteY82" fmla="*/ 689113 h 1257441"/>
                <a:gd name="connsiteX83" fmla="*/ 2287239 w 3510845"/>
                <a:gd name="connsiteY83" fmla="*/ 689113 h 1257441"/>
                <a:gd name="connsiteX84" fmla="*/ 2294101 w 3510845"/>
                <a:gd name="connsiteY84" fmla="*/ 695975 h 1257441"/>
                <a:gd name="connsiteX85" fmla="*/ 2287239 w 3510845"/>
                <a:gd name="connsiteY85" fmla="*/ 702837 h 1257441"/>
                <a:gd name="connsiteX86" fmla="*/ 2301393 w 3510845"/>
                <a:gd name="connsiteY86" fmla="*/ 671528 h 1257441"/>
                <a:gd name="connsiteX87" fmla="*/ 1981016 w 3510845"/>
                <a:gd name="connsiteY87" fmla="*/ 671528 h 1257441"/>
                <a:gd name="connsiteX88" fmla="*/ 1974154 w 3510845"/>
                <a:gd name="connsiteY88" fmla="*/ 664666 h 1257441"/>
                <a:gd name="connsiteX89" fmla="*/ 1981016 w 3510845"/>
                <a:gd name="connsiteY89" fmla="*/ 657804 h 1257441"/>
                <a:gd name="connsiteX90" fmla="*/ 2301393 w 3510845"/>
                <a:gd name="connsiteY90" fmla="*/ 657804 h 1257441"/>
                <a:gd name="connsiteX91" fmla="*/ 2308255 w 3510845"/>
                <a:gd name="connsiteY91" fmla="*/ 664666 h 1257441"/>
                <a:gd name="connsiteX92" fmla="*/ 2301393 w 3510845"/>
                <a:gd name="connsiteY92" fmla="*/ 671528 h 125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510845" h="1257441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3FD950E-4206-425C-BEE5-1FF5039EF694}"/>
                </a:ext>
              </a:extLst>
            </p:cNvPr>
            <p:cNvSpPr/>
            <p:nvPr/>
          </p:nvSpPr>
          <p:spPr>
            <a:xfrm>
              <a:off x="4626723" y="1842218"/>
              <a:ext cx="77199" cy="77199"/>
            </a:xfrm>
            <a:custGeom>
              <a:avLst/>
              <a:gdLst>
                <a:gd name="connsiteX0" fmla="*/ 77199 w 77199"/>
                <a:gd name="connsiteY0" fmla="*/ 38600 h 77199"/>
                <a:gd name="connsiteX1" fmla="*/ 38600 w 77199"/>
                <a:gd name="connsiteY1" fmla="*/ 77199 h 77199"/>
                <a:gd name="connsiteX2" fmla="*/ 0 w 77199"/>
                <a:gd name="connsiteY2" fmla="*/ 38600 h 77199"/>
                <a:gd name="connsiteX3" fmla="*/ 38600 w 77199"/>
                <a:gd name="connsiteY3" fmla="*/ 0 h 77199"/>
                <a:gd name="connsiteX4" fmla="*/ 77199 w 77199"/>
                <a:gd name="connsiteY4" fmla="*/ 38600 h 7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9" h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0887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그룹 1">
            <a:extLst>
              <a:ext uri="{FF2B5EF4-FFF2-40B4-BE49-F238E27FC236}">
                <a16:creationId xmlns:a16="http://schemas.microsoft.com/office/drawing/2014/main" id="{2FCAED7B-3437-43CA-93EF-F43E6214F9D6}"/>
              </a:ext>
            </a:extLst>
          </p:cNvPr>
          <p:cNvGrpSpPr/>
          <p:nvPr userDrawn="1"/>
        </p:nvGrpSpPr>
        <p:grpSpPr>
          <a:xfrm>
            <a:off x="8914194" y="1831870"/>
            <a:ext cx="2307768" cy="2309828"/>
            <a:chOff x="8582298" y="2310847"/>
            <a:chExt cx="2026966" cy="20287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F55EBD7-1B90-4FC1-B0C9-AA8513B133AA}"/>
                </a:ext>
              </a:extLst>
            </p:cNvPr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30B707A-5FD9-4157-9197-E3256385E8EF}"/>
                </a:ext>
              </a:extLst>
            </p:cNvPr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7" name="그룹 4">
            <a:extLst>
              <a:ext uri="{FF2B5EF4-FFF2-40B4-BE49-F238E27FC236}">
                <a16:creationId xmlns:a16="http://schemas.microsoft.com/office/drawing/2014/main" id="{03FF8C00-9D0B-4A21-9629-8F76797C6B1A}"/>
              </a:ext>
            </a:extLst>
          </p:cNvPr>
          <p:cNvGrpSpPr/>
          <p:nvPr userDrawn="1"/>
        </p:nvGrpSpPr>
        <p:grpSpPr>
          <a:xfrm>
            <a:off x="925989" y="1831870"/>
            <a:ext cx="2307768" cy="2309828"/>
            <a:chOff x="853440" y="2310847"/>
            <a:chExt cx="2026966" cy="202877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D35B72-8A5F-4DC1-A93C-8FD79DCF30BB}"/>
                </a:ext>
              </a:extLst>
            </p:cNvPr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9B908D-A2F0-4EA9-A450-FB1B5C40471A}"/>
                </a:ext>
              </a:extLst>
            </p:cNvPr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그룹 3">
            <a:extLst>
              <a:ext uri="{FF2B5EF4-FFF2-40B4-BE49-F238E27FC236}">
                <a16:creationId xmlns:a16="http://schemas.microsoft.com/office/drawing/2014/main" id="{634E4E22-E4F9-4988-A85F-328940E731C5}"/>
              </a:ext>
            </a:extLst>
          </p:cNvPr>
          <p:cNvGrpSpPr/>
          <p:nvPr userDrawn="1"/>
        </p:nvGrpSpPr>
        <p:grpSpPr>
          <a:xfrm>
            <a:off x="4920091" y="1831870"/>
            <a:ext cx="2307768" cy="2309828"/>
            <a:chOff x="4717869" y="2310847"/>
            <a:chExt cx="2026966" cy="202877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A3D9C5-6753-476D-A018-A4CC5EEE4772}"/>
                </a:ext>
              </a:extLst>
            </p:cNvPr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D55736-6945-42DD-9434-B0178F9CEC5D}"/>
                </a:ext>
              </a:extLst>
            </p:cNvPr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D9F5339-7E63-4815-A1E3-3D47B5DC2DE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9618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693620C-0E56-4F85-8546-6FA3727CC7B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090284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BAF1635-73CA-4690-ADD6-B0FB33125ED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8438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1842785-751B-41E3-A608-8BE481649FD1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21441" y="1309036"/>
            <a:ext cx="6921422" cy="5032620"/>
          </a:xfrm>
          <a:custGeom>
            <a:avLst/>
            <a:gdLst>
              <a:gd name="connsiteX0" fmla="*/ 5771583 w 6921422"/>
              <a:gd name="connsiteY0" fmla="*/ 2239635 h 5032620"/>
              <a:gd name="connsiteX1" fmla="*/ 6921422 w 6921422"/>
              <a:gd name="connsiteY1" fmla="*/ 3882781 h 5032620"/>
              <a:gd name="connsiteX2" fmla="*/ 5278276 w 6921422"/>
              <a:gd name="connsiteY2" fmla="*/ 5032620 h 5032620"/>
              <a:gd name="connsiteX3" fmla="*/ 4128437 w 6921422"/>
              <a:gd name="connsiteY3" fmla="*/ 3389474 h 5032620"/>
              <a:gd name="connsiteX4" fmla="*/ 2856046 w 6921422"/>
              <a:gd name="connsiteY4" fmla="*/ 1717648 h 5032620"/>
              <a:gd name="connsiteX5" fmla="*/ 4005885 w 6921422"/>
              <a:gd name="connsiteY5" fmla="*/ 3360794 h 5032620"/>
              <a:gd name="connsiteX6" fmla="*/ 2362739 w 6921422"/>
              <a:gd name="connsiteY6" fmla="*/ 4510633 h 5032620"/>
              <a:gd name="connsiteX7" fmla="*/ 1212900 w 6921422"/>
              <a:gd name="connsiteY7" fmla="*/ 2867486 h 5032620"/>
              <a:gd name="connsiteX8" fmla="*/ 4558683 w 6921422"/>
              <a:gd name="connsiteY8" fmla="*/ 521989 h 5032620"/>
              <a:gd name="connsiteX9" fmla="*/ 5708522 w 6921422"/>
              <a:gd name="connsiteY9" fmla="*/ 2165135 h 5032620"/>
              <a:gd name="connsiteX10" fmla="*/ 4065376 w 6921422"/>
              <a:gd name="connsiteY10" fmla="*/ 3314974 h 5032620"/>
              <a:gd name="connsiteX11" fmla="*/ 2915537 w 6921422"/>
              <a:gd name="connsiteY11" fmla="*/ 1671827 h 5032620"/>
              <a:gd name="connsiteX12" fmla="*/ 1643146 w 6921422"/>
              <a:gd name="connsiteY12" fmla="*/ 0 h 5032620"/>
              <a:gd name="connsiteX13" fmla="*/ 2792985 w 6921422"/>
              <a:gd name="connsiteY13" fmla="*/ 1643146 h 5032620"/>
              <a:gd name="connsiteX14" fmla="*/ 1149839 w 6921422"/>
              <a:gd name="connsiteY14" fmla="*/ 2792985 h 5032620"/>
              <a:gd name="connsiteX15" fmla="*/ 0 w 6921422"/>
              <a:gd name="connsiteY15" fmla="*/ 1149839 h 503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21422" h="5032620">
                <a:moveTo>
                  <a:pt x="5771583" y="2239635"/>
                </a:moveTo>
                <a:lnTo>
                  <a:pt x="6921422" y="3882781"/>
                </a:lnTo>
                <a:lnTo>
                  <a:pt x="5278276" y="5032620"/>
                </a:lnTo>
                <a:lnTo>
                  <a:pt x="4128437" y="3389474"/>
                </a:lnTo>
                <a:close/>
                <a:moveTo>
                  <a:pt x="2856046" y="1717648"/>
                </a:moveTo>
                <a:lnTo>
                  <a:pt x="4005885" y="3360794"/>
                </a:lnTo>
                <a:lnTo>
                  <a:pt x="2362739" y="4510633"/>
                </a:lnTo>
                <a:lnTo>
                  <a:pt x="1212900" y="2867486"/>
                </a:lnTo>
                <a:close/>
                <a:moveTo>
                  <a:pt x="4558683" y="521989"/>
                </a:moveTo>
                <a:lnTo>
                  <a:pt x="5708522" y="2165135"/>
                </a:lnTo>
                <a:lnTo>
                  <a:pt x="4065376" y="3314974"/>
                </a:lnTo>
                <a:lnTo>
                  <a:pt x="2915537" y="1671827"/>
                </a:lnTo>
                <a:close/>
                <a:moveTo>
                  <a:pt x="1643146" y="0"/>
                </a:moveTo>
                <a:lnTo>
                  <a:pt x="2792985" y="1643146"/>
                </a:lnTo>
                <a:lnTo>
                  <a:pt x="1149839" y="2792985"/>
                </a:lnTo>
                <a:lnTo>
                  <a:pt x="0" y="11498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EED1AAA-DC89-4342-90C9-D34A1F30F5FF}"/>
              </a:ext>
            </a:extLst>
          </p:cNvPr>
          <p:cNvSpPr/>
          <p:nvPr userDrawn="1"/>
        </p:nvSpPr>
        <p:spPr>
          <a:xfrm>
            <a:off x="0" y="2475387"/>
            <a:ext cx="2708047" cy="3335839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CF6006-953F-4565-9D28-7D37F857281E}"/>
              </a:ext>
            </a:extLst>
          </p:cNvPr>
          <p:cNvSpPr/>
          <p:nvPr userDrawn="1"/>
        </p:nvSpPr>
        <p:spPr>
          <a:xfrm>
            <a:off x="5037782" y="1819635"/>
            <a:ext cx="7154218" cy="3335839"/>
          </a:xfrm>
          <a:custGeom>
            <a:avLst/>
            <a:gdLst>
              <a:gd name="connsiteX0" fmla="*/ 0 w 7154218"/>
              <a:gd name="connsiteY0" fmla="*/ 0 h 3335839"/>
              <a:gd name="connsiteX1" fmla="*/ 7154218 w 7154218"/>
              <a:gd name="connsiteY1" fmla="*/ 0 h 3335839"/>
              <a:gd name="connsiteX2" fmla="*/ 7154218 w 7154218"/>
              <a:gd name="connsiteY2" fmla="*/ 3335839 h 3335839"/>
              <a:gd name="connsiteX3" fmla="*/ 2360312 w 7154218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4218" h="3335839">
                <a:moveTo>
                  <a:pt x="0" y="0"/>
                </a:moveTo>
                <a:lnTo>
                  <a:pt x="7154218" y="0"/>
                </a:lnTo>
                <a:lnTo>
                  <a:pt x="7154218" y="3335839"/>
                </a:lnTo>
                <a:lnTo>
                  <a:pt x="2360312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791A75F-9365-49A0-8545-B9D1D27C93D6}"/>
              </a:ext>
            </a:extLst>
          </p:cNvPr>
          <p:cNvGrpSpPr/>
          <p:nvPr userDrawn="1"/>
        </p:nvGrpSpPr>
        <p:grpSpPr>
          <a:xfrm>
            <a:off x="9508727" y="2147107"/>
            <a:ext cx="2683273" cy="4217224"/>
            <a:chOff x="9508727" y="2147107"/>
            <a:chExt cx="2683273" cy="421722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C0878A5-F630-4D38-8006-E756E3BD9C44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97E711B-E46A-4390-ABC3-94CFE8F79549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B50360A-C4B5-49A0-B4A3-BB4393E56ADD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DBB3797-B11F-4F0D-B0E5-C36F6E625F33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371EA63-181D-4AE5-AA9F-DB4EA369D3CD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DFAC0A-0E7B-4FE1-9B3F-116FDFFB3C80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AD3BF4-3D79-4A40-8E0A-D2D135A5A27F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C50E4C1-3115-4728-9B4A-0F1A8E927D62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08B03F-C61F-4E2F-A7C0-DA795E395B4F}"/>
              </a:ext>
            </a:extLst>
          </p:cNvPr>
          <p:cNvSpPr/>
          <p:nvPr userDrawn="1"/>
        </p:nvSpPr>
        <p:spPr>
          <a:xfrm>
            <a:off x="5334000" y="1101032"/>
            <a:ext cx="1524000" cy="152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993979E3-2508-4804-9198-767F39A2FC35}"/>
              </a:ext>
            </a:extLst>
          </p:cNvPr>
          <p:cNvSpPr/>
          <p:nvPr userDrawn="1"/>
        </p:nvSpPr>
        <p:spPr>
          <a:xfrm>
            <a:off x="6714751" y="3891928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1EB6C7F-E882-4A4F-9AA5-38F77D013A4A}"/>
              </a:ext>
            </a:extLst>
          </p:cNvPr>
          <p:cNvSpPr>
            <a:spLocks noGrp="1"/>
          </p:cNvSpPr>
          <p:nvPr userDrawn="1">
            <p:ph type="pic" idx="10" hasCustomPrompt="1"/>
          </p:nvPr>
        </p:nvSpPr>
        <p:spPr>
          <a:xfrm>
            <a:off x="9650182" y="2332083"/>
            <a:ext cx="2541818" cy="29107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3CE08510-6005-4899-BD69-BAEA52D8B5D6}"/>
              </a:ext>
            </a:extLst>
          </p:cNvPr>
          <p:cNvGrpSpPr/>
          <p:nvPr userDrawn="1"/>
        </p:nvGrpSpPr>
        <p:grpSpPr>
          <a:xfrm>
            <a:off x="7019112" y="2489998"/>
            <a:ext cx="1890758" cy="3323854"/>
            <a:chOff x="445712" y="1449040"/>
            <a:chExt cx="2113018" cy="3924176"/>
          </a:xfrm>
        </p:grpSpPr>
        <p:sp>
          <p:nvSpPr>
            <p:cNvPr id="7" name="Rounded Rectangle 21">
              <a:extLst>
                <a:ext uri="{FF2B5EF4-FFF2-40B4-BE49-F238E27FC236}">
                  <a16:creationId xmlns:a16="http://schemas.microsoft.com/office/drawing/2014/main" id="{B134CE71-F752-452C-98AE-FA0EF72498E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ECE66DC9-CF7C-484B-9BBE-6479F83620B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9" name="Group 23">
              <a:extLst>
                <a:ext uri="{FF2B5EF4-FFF2-40B4-BE49-F238E27FC236}">
                  <a16:creationId xmlns:a16="http://schemas.microsoft.com/office/drawing/2014/main" id="{5A004B65-4866-4E97-A6D1-87026FE3278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0" name="Oval 24">
                <a:extLst>
                  <a:ext uri="{FF2B5EF4-FFF2-40B4-BE49-F238E27FC236}">
                    <a16:creationId xmlns:a16="http://schemas.microsoft.com/office/drawing/2014/main" id="{3DF249CD-3878-4922-886A-64163FF2F87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1" name="Rounded Rectangle 25">
                <a:extLst>
                  <a:ext uri="{FF2B5EF4-FFF2-40B4-BE49-F238E27FC236}">
                    <a16:creationId xmlns:a16="http://schemas.microsoft.com/office/drawing/2014/main" id="{AF7C9E41-7AC0-436F-A23E-EEB436D0808E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B322E0C-7B69-4F15-9F22-5F0FB53FAD93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7145482" y="2816952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A209F84B-3561-49BE-9813-414CD15522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131" y="216998"/>
            <a:ext cx="1166159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90" r:id="rId11"/>
    <p:sldLayoutId id="2147483684" r:id="rId12"/>
    <p:sldLayoutId id="2147483691" r:id="rId13"/>
    <p:sldLayoutId id="2147483692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36404" y="3919357"/>
            <a:ext cx="452796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Free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Drone</a:t>
            </a:r>
          </a:p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36404" y="5673683"/>
            <a:ext cx="452791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36404" y="6126177"/>
            <a:ext cx="4022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76444E-6DD3-49D3-9433-AC36CF32354F}"/>
              </a:ext>
            </a:extLst>
          </p:cNvPr>
          <p:cNvGrpSpPr/>
          <p:nvPr/>
        </p:nvGrpSpPr>
        <p:grpSpPr>
          <a:xfrm>
            <a:off x="760719" y="299174"/>
            <a:ext cx="1682803" cy="413563"/>
            <a:chOff x="3275856" y="1242391"/>
            <a:chExt cx="1656184" cy="407020"/>
          </a:xfrm>
        </p:grpSpPr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0A15EAF3-DCAD-4324-8DD9-F1BFAA12EB68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pic>
          <p:nvPicPr>
            <p:cNvPr id="12" name="Picture 2" descr="E:\002-KIMS BUSINESS\007-01-ALLPPT.com\011-ALLPPT-LOGO\allppt-logo-e.png">
              <a:extLst>
                <a:ext uri="{FF2B5EF4-FFF2-40B4-BE49-F238E27FC236}">
                  <a16:creationId xmlns:a16="http://schemas.microsoft.com/office/drawing/2014/main" id="{3FAA0353-2C6D-4028-AF64-990C9430C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493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11DB7A2-568E-4DFB-B83F-8CAF643563E2}"/>
              </a:ext>
            </a:extLst>
          </p:cNvPr>
          <p:cNvSpPr/>
          <p:nvPr/>
        </p:nvSpPr>
        <p:spPr>
          <a:xfrm>
            <a:off x="596189" y="747506"/>
            <a:ext cx="3313586" cy="1947062"/>
          </a:xfrm>
          <a:custGeom>
            <a:avLst/>
            <a:gdLst>
              <a:gd name="connsiteX0" fmla="*/ 113380 w 3584566"/>
              <a:gd name="connsiteY0" fmla="*/ 1853015 h 2106290"/>
              <a:gd name="connsiteX1" fmla="*/ 75670 w 3584566"/>
              <a:gd name="connsiteY1" fmla="*/ 1879468 h 2106290"/>
              <a:gd name="connsiteX2" fmla="*/ 84394 w 3584566"/>
              <a:gd name="connsiteY2" fmla="*/ 1932093 h 2106290"/>
              <a:gd name="connsiteX3" fmla="*/ 142928 w 3584566"/>
              <a:gd name="connsiteY3" fmla="*/ 1929279 h 2106290"/>
              <a:gd name="connsiteX4" fmla="*/ 153059 w 3584566"/>
              <a:gd name="connsiteY4" fmla="*/ 1902544 h 2106290"/>
              <a:gd name="connsiteX5" fmla="*/ 147712 w 3584566"/>
              <a:gd name="connsiteY5" fmla="*/ 1879750 h 2106290"/>
              <a:gd name="connsiteX6" fmla="*/ 113380 w 3584566"/>
              <a:gd name="connsiteY6" fmla="*/ 1853015 h 2106290"/>
              <a:gd name="connsiteX7" fmla="*/ 443198 w 3584566"/>
              <a:gd name="connsiteY7" fmla="*/ 1805738 h 2106290"/>
              <a:gd name="connsiteX8" fmla="*/ 404926 w 3584566"/>
              <a:gd name="connsiteY8" fmla="*/ 1853578 h 2106290"/>
              <a:gd name="connsiteX9" fmla="*/ 445731 w 3584566"/>
              <a:gd name="connsiteY9" fmla="*/ 1900856 h 2106290"/>
              <a:gd name="connsiteX10" fmla="*/ 484848 w 3584566"/>
              <a:gd name="connsiteY10" fmla="*/ 1853860 h 2106290"/>
              <a:gd name="connsiteX11" fmla="*/ 443198 w 3584566"/>
              <a:gd name="connsiteY11" fmla="*/ 1805738 h 2106290"/>
              <a:gd name="connsiteX12" fmla="*/ 295174 w 3584566"/>
              <a:gd name="connsiteY12" fmla="*/ 1473386 h 2106290"/>
              <a:gd name="connsiteX13" fmla="*/ 289827 w 3584566"/>
              <a:gd name="connsiteY13" fmla="*/ 1497025 h 2106290"/>
              <a:gd name="connsiteX14" fmla="*/ 398172 w 3584566"/>
              <a:gd name="connsiteY14" fmla="*/ 1515036 h 2106290"/>
              <a:gd name="connsiteX15" fmla="*/ 1076383 w 3584566"/>
              <a:gd name="connsiteY15" fmla="*/ 1624225 h 2106290"/>
              <a:gd name="connsiteX16" fmla="*/ 1270559 w 3584566"/>
              <a:gd name="connsiteY16" fmla="*/ 1655743 h 2106290"/>
              <a:gd name="connsiteX17" fmla="*/ 1289977 w 3584566"/>
              <a:gd name="connsiteY17" fmla="*/ 1644205 h 2106290"/>
              <a:gd name="connsiteX18" fmla="*/ 1291947 w 3584566"/>
              <a:gd name="connsiteY18" fmla="*/ 1632386 h 2106290"/>
              <a:gd name="connsiteX19" fmla="*/ 295174 w 3584566"/>
              <a:gd name="connsiteY19" fmla="*/ 1473386 h 2106290"/>
              <a:gd name="connsiteX20" fmla="*/ 3290487 w 3584566"/>
              <a:gd name="connsiteY20" fmla="*/ 1327435 h 2106290"/>
              <a:gd name="connsiteX21" fmla="*/ 3356339 w 3584566"/>
              <a:gd name="connsiteY21" fmla="*/ 1455760 h 2106290"/>
              <a:gd name="connsiteX22" fmla="*/ 3316659 w 3584566"/>
              <a:gd name="connsiteY22" fmla="*/ 1753216 h 2106290"/>
              <a:gd name="connsiteX23" fmla="*/ 3119387 w 3584566"/>
              <a:gd name="connsiteY23" fmla="*/ 1987072 h 2106290"/>
              <a:gd name="connsiteX24" fmla="*/ 2970518 w 3584566"/>
              <a:gd name="connsiteY24" fmla="*/ 2031817 h 2106290"/>
              <a:gd name="connsiteX25" fmla="*/ 2956729 w 3584566"/>
              <a:gd name="connsiteY25" fmla="*/ 2030973 h 2106290"/>
              <a:gd name="connsiteX26" fmla="*/ 3287392 w 3584566"/>
              <a:gd name="connsiteY26" fmla="*/ 1756030 h 2106290"/>
              <a:gd name="connsiteX27" fmla="*/ 3290487 w 3584566"/>
              <a:gd name="connsiteY27" fmla="*/ 1327435 h 2106290"/>
              <a:gd name="connsiteX28" fmla="*/ 122104 w 3584566"/>
              <a:gd name="connsiteY28" fmla="*/ 1319452 h 2106290"/>
              <a:gd name="connsiteX29" fmla="*/ 84957 w 3584566"/>
              <a:gd name="connsiteY29" fmla="*/ 1342528 h 2106290"/>
              <a:gd name="connsiteX30" fmla="*/ 79328 w 3584566"/>
              <a:gd name="connsiteY30" fmla="*/ 1361102 h 2106290"/>
              <a:gd name="connsiteX31" fmla="*/ 117882 w 3584566"/>
              <a:gd name="connsiteY31" fmla="*/ 1413445 h 2106290"/>
              <a:gd name="connsiteX32" fmla="*/ 158969 w 3584566"/>
              <a:gd name="connsiteY32" fmla="*/ 1367011 h 2106290"/>
              <a:gd name="connsiteX33" fmla="*/ 154466 w 3584566"/>
              <a:gd name="connsiteY33" fmla="*/ 1346749 h 2106290"/>
              <a:gd name="connsiteX34" fmla="*/ 122104 w 3584566"/>
              <a:gd name="connsiteY34" fmla="*/ 1319452 h 2106290"/>
              <a:gd name="connsiteX35" fmla="*/ 442073 w 3584566"/>
              <a:gd name="connsiteY35" fmla="*/ 1278365 h 2106290"/>
              <a:gd name="connsiteX36" fmla="*/ 404363 w 3584566"/>
              <a:gd name="connsiteY36" fmla="*/ 1310165 h 2106290"/>
              <a:gd name="connsiteX37" fmla="*/ 403800 w 3584566"/>
              <a:gd name="connsiteY37" fmla="*/ 1334930 h 2106290"/>
              <a:gd name="connsiteX38" fmla="*/ 444887 w 3584566"/>
              <a:gd name="connsiteY38" fmla="*/ 1371514 h 2106290"/>
              <a:gd name="connsiteX39" fmla="*/ 480908 w 3584566"/>
              <a:gd name="connsiteY39" fmla="*/ 1322548 h 2106290"/>
              <a:gd name="connsiteX40" fmla="*/ 477531 w 3584566"/>
              <a:gd name="connsiteY40" fmla="*/ 1307351 h 2106290"/>
              <a:gd name="connsiteX41" fmla="*/ 442073 w 3584566"/>
              <a:gd name="connsiteY41" fmla="*/ 1278365 h 2106290"/>
              <a:gd name="connsiteX42" fmla="*/ 3141751 w 3584566"/>
              <a:gd name="connsiteY42" fmla="*/ 1260393 h 2106290"/>
              <a:gd name="connsiteX43" fmla="*/ 3191148 w 3584566"/>
              <a:gd name="connsiteY43" fmla="*/ 1263554 h 2106290"/>
              <a:gd name="connsiteX44" fmla="*/ 3193962 w 3584566"/>
              <a:gd name="connsiteY44" fmla="*/ 1263836 h 2106290"/>
              <a:gd name="connsiteX45" fmla="*/ 3252497 w 3584566"/>
              <a:gd name="connsiteY45" fmla="*/ 1303234 h 2106290"/>
              <a:gd name="connsiteX46" fmla="*/ 3317222 w 3584566"/>
              <a:gd name="connsiteY46" fmla="*/ 1551161 h 2106290"/>
              <a:gd name="connsiteX47" fmla="*/ 3054099 w 3584566"/>
              <a:gd name="connsiteY47" fmla="*/ 1974691 h 2106290"/>
              <a:gd name="connsiteX48" fmla="*/ 2880184 w 3584566"/>
              <a:gd name="connsiteY48" fmla="*/ 2012119 h 2106290"/>
              <a:gd name="connsiteX49" fmla="*/ 2859922 w 3584566"/>
              <a:gd name="connsiteY49" fmla="*/ 2003958 h 2106290"/>
              <a:gd name="connsiteX50" fmla="*/ 2765930 w 3584566"/>
              <a:gd name="connsiteY50" fmla="*/ 1856778 h 2106290"/>
              <a:gd name="connsiteX51" fmla="*/ 2788161 w 3584566"/>
              <a:gd name="connsiteY51" fmla="*/ 1580709 h 2106290"/>
              <a:gd name="connsiteX52" fmla="*/ 3005695 w 3584566"/>
              <a:gd name="connsiteY52" fmla="*/ 1304359 h 2106290"/>
              <a:gd name="connsiteX53" fmla="*/ 3141751 w 3584566"/>
              <a:gd name="connsiteY53" fmla="*/ 1260393 h 2106290"/>
              <a:gd name="connsiteX54" fmla="*/ 3134302 w 3584566"/>
              <a:gd name="connsiteY54" fmla="*/ 1239915 h 2106290"/>
              <a:gd name="connsiteX55" fmla="*/ 2957011 w 3584566"/>
              <a:gd name="connsiteY55" fmla="*/ 1311676 h 2106290"/>
              <a:gd name="connsiteX56" fmla="*/ 2740602 w 3584566"/>
              <a:gd name="connsiteY56" fmla="*/ 1681174 h 2106290"/>
              <a:gd name="connsiteX57" fmla="*/ 2766492 w 3584566"/>
              <a:gd name="connsiteY57" fmla="*/ 1919251 h 2106290"/>
              <a:gd name="connsiteX58" fmla="*/ 2889471 w 3584566"/>
              <a:gd name="connsiteY58" fmla="*/ 2036883 h 2106290"/>
              <a:gd name="connsiteX59" fmla="*/ 3098562 w 3584566"/>
              <a:gd name="connsiteY59" fmla="*/ 2022531 h 2106290"/>
              <a:gd name="connsiteX60" fmla="*/ 3261220 w 3584566"/>
              <a:gd name="connsiteY60" fmla="*/ 1886889 h 2106290"/>
              <a:gd name="connsiteX61" fmla="*/ 3386450 w 3584566"/>
              <a:gd name="connsiteY61" fmla="*/ 1536245 h 2106290"/>
              <a:gd name="connsiteX62" fmla="*/ 3381666 w 3584566"/>
              <a:gd name="connsiteY62" fmla="*/ 1478274 h 2106290"/>
              <a:gd name="connsiteX63" fmla="*/ 3304558 w 3584566"/>
              <a:gd name="connsiteY63" fmla="*/ 1309987 h 2106290"/>
              <a:gd name="connsiteX64" fmla="*/ 3245180 w 3584566"/>
              <a:gd name="connsiteY64" fmla="*/ 1259051 h 2106290"/>
              <a:gd name="connsiteX65" fmla="*/ 3233923 w 3584566"/>
              <a:gd name="connsiteY65" fmla="*/ 1253423 h 2106290"/>
              <a:gd name="connsiteX66" fmla="*/ 3134302 w 3584566"/>
              <a:gd name="connsiteY66" fmla="*/ 1239915 h 2106290"/>
              <a:gd name="connsiteX67" fmla="*/ 485006 w 3584566"/>
              <a:gd name="connsiteY67" fmla="*/ 1232130 h 2106290"/>
              <a:gd name="connsiteX68" fmla="*/ 459520 w 3584566"/>
              <a:gd name="connsiteY68" fmla="*/ 1232776 h 2106290"/>
              <a:gd name="connsiteX69" fmla="*/ 126325 w 3584566"/>
              <a:gd name="connsiteY69" fmla="*/ 1275833 h 2106290"/>
              <a:gd name="connsiteX70" fmla="*/ 47528 w 3584566"/>
              <a:gd name="connsiteY70" fmla="*/ 1351252 h 2106290"/>
              <a:gd name="connsiteX71" fmla="*/ 46403 w 3584566"/>
              <a:gd name="connsiteY71" fmla="*/ 1365323 h 2106290"/>
              <a:gd name="connsiteX72" fmla="*/ 46403 w 3584566"/>
              <a:gd name="connsiteY72" fmla="*/ 1643642 h 2106290"/>
              <a:gd name="connsiteX73" fmla="*/ 44433 w 3584566"/>
              <a:gd name="connsiteY73" fmla="*/ 1643642 h 2106290"/>
              <a:gd name="connsiteX74" fmla="*/ 44714 w 3584566"/>
              <a:gd name="connsiteY74" fmla="*/ 1885660 h 2106290"/>
              <a:gd name="connsiteX75" fmla="*/ 48373 w 3584566"/>
              <a:gd name="connsiteY75" fmla="*/ 1940254 h 2106290"/>
              <a:gd name="connsiteX76" fmla="*/ 103249 w 3584566"/>
              <a:gd name="connsiteY76" fmla="*/ 1985281 h 2106290"/>
              <a:gd name="connsiteX77" fmla="*/ 117319 w 3584566"/>
              <a:gd name="connsiteY77" fmla="*/ 1984155 h 2106290"/>
              <a:gd name="connsiteX78" fmla="*/ 252399 w 3584566"/>
              <a:gd name="connsiteY78" fmla="*/ 1965863 h 2106290"/>
              <a:gd name="connsiteX79" fmla="*/ 464304 w 3584566"/>
              <a:gd name="connsiteY79" fmla="*/ 1937721 h 2106290"/>
              <a:gd name="connsiteX80" fmla="*/ 519743 w 3584566"/>
              <a:gd name="connsiteY80" fmla="*/ 1880875 h 2106290"/>
              <a:gd name="connsiteX81" fmla="*/ 523965 w 3584566"/>
              <a:gd name="connsiteY81" fmla="*/ 1755646 h 2106290"/>
              <a:gd name="connsiteX82" fmla="*/ 518336 w 3584566"/>
              <a:gd name="connsiteY82" fmla="*/ 1741856 h 2106290"/>
              <a:gd name="connsiteX83" fmla="*/ 508768 w 3584566"/>
              <a:gd name="connsiteY83" fmla="*/ 1736791 h 2106290"/>
              <a:gd name="connsiteX84" fmla="*/ 502577 w 3584566"/>
              <a:gd name="connsiteY84" fmla="*/ 1746922 h 2106290"/>
              <a:gd name="connsiteX85" fmla="*/ 502858 w 3584566"/>
              <a:gd name="connsiteY85" fmla="*/ 1796170 h 2106290"/>
              <a:gd name="connsiteX86" fmla="*/ 493009 w 3584566"/>
              <a:gd name="connsiteY86" fmla="*/ 1873840 h 2106290"/>
              <a:gd name="connsiteX87" fmla="*/ 444605 w 3584566"/>
              <a:gd name="connsiteY87" fmla="*/ 1916334 h 2106290"/>
              <a:gd name="connsiteX88" fmla="*/ 103530 w 3584566"/>
              <a:gd name="connsiteY88" fmla="*/ 1963612 h 2106290"/>
              <a:gd name="connsiteX89" fmla="*/ 59629 w 3584566"/>
              <a:gd name="connsiteY89" fmla="*/ 1934344 h 2106290"/>
              <a:gd name="connsiteX90" fmla="*/ 51750 w 3584566"/>
              <a:gd name="connsiteY90" fmla="*/ 1877498 h 2106290"/>
              <a:gd name="connsiteX91" fmla="*/ 51468 w 3584566"/>
              <a:gd name="connsiteY91" fmla="*/ 1390932 h 2106290"/>
              <a:gd name="connsiteX92" fmla="*/ 56534 w 3584566"/>
              <a:gd name="connsiteY92" fmla="*/ 1352096 h 2106290"/>
              <a:gd name="connsiteX93" fmla="*/ 114224 w 3584566"/>
              <a:gd name="connsiteY93" fmla="*/ 1298065 h 2106290"/>
              <a:gd name="connsiteX94" fmla="*/ 448827 w 3584566"/>
              <a:gd name="connsiteY94" fmla="*/ 1254445 h 2106290"/>
              <a:gd name="connsiteX95" fmla="*/ 494697 w 3584566"/>
              <a:gd name="connsiteY95" fmla="*/ 1286526 h 2106290"/>
              <a:gd name="connsiteX96" fmla="*/ 502014 w 3584566"/>
              <a:gd name="connsiteY96" fmla="*/ 1353503 h 2106290"/>
              <a:gd name="connsiteX97" fmla="*/ 510457 w 3584566"/>
              <a:gd name="connsiteY97" fmla="*/ 1394590 h 2106290"/>
              <a:gd name="connsiteX98" fmla="*/ 520025 w 3584566"/>
              <a:gd name="connsiteY98" fmla="*/ 1402470 h 2106290"/>
              <a:gd name="connsiteX99" fmla="*/ 527342 w 3584566"/>
              <a:gd name="connsiteY99" fmla="*/ 1391213 h 2106290"/>
              <a:gd name="connsiteX100" fmla="*/ 520306 w 3584566"/>
              <a:gd name="connsiteY100" fmla="*/ 1277521 h 2106290"/>
              <a:gd name="connsiteX101" fmla="*/ 485006 w 3584566"/>
              <a:gd name="connsiteY101" fmla="*/ 1232130 h 2106290"/>
              <a:gd name="connsiteX102" fmla="*/ 3149780 w 3584566"/>
              <a:gd name="connsiteY102" fmla="*/ 1193763 h 2106290"/>
              <a:gd name="connsiteX103" fmla="*/ 3390671 w 3584566"/>
              <a:gd name="connsiteY103" fmla="*/ 1342069 h 2106290"/>
              <a:gd name="connsiteX104" fmla="*/ 3422471 w 3584566"/>
              <a:gd name="connsiteY104" fmla="*/ 1589714 h 2106290"/>
              <a:gd name="connsiteX105" fmla="*/ 3238989 w 3584566"/>
              <a:gd name="connsiteY105" fmla="*/ 1970750 h 2106290"/>
              <a:gd name="connsiteX106" fmla="*/ 3034400 w 3584566"/>
              <a:gd name="connsiteY106" fmla="*/ 2096543 h 2106290"/>
              <a:gd name="connsiteX107" fmla="*/ 2731597 w 3584566"/>
              <a:gd name="connsiteY107" fmla="*/ 1943453 h 2106290"/>
              <a:gd name="connsiteX108" fmla="*/ 2701204 w 3584566"/>
              <a:gd name="connsiteY108" fmla="*/ 1750683 h 2106290"/>
              <a:gd name="connsiteX109" fmla="*/ 2980931 w 3584566"/>
              <a:gd name="connsiteY109" fmla="*/ 1253986 h 2106290"/>
              <a:gd name="connsiteX110" fmla="*/ 3149780 w 3584566"/>
              <a:gd name="connsiteY110" fmla="*/ 1193763 h 2106290"/>
              <a:gd name="connsiteX111" fmla="*/ 3066480 w 3584566"/>
              <a:gd name="connsiteY111" fmla="*/ 1149300 h 2106290"/>
              <a:gd name="connsiteX112" fmla="*/ 3188614 w 3584566"/>
              <a:gd name="connsiteY112" fmla="*/ 1167873 h 2106290"/>
              <a:gd name="connsiteX113" fmla="*/ 3197338 w 3584566"/>
              <a:gd name="connsiteY113" fmla="*/ 1171250 h 2106290"/>
              <a:gd name="connsiteX114" fmla="*/ 3110944 w 3584566"/>
              <a:gd name="connsiteY114" fmla="*/ 1178004 h 2106290"/>
              <a:gd name="connsiteX115" fmla="*/ 2914797 w 3584566"/>
              <a:gd name="connsiteY115" fmla="*/ 1276218 h 2106290"/>
              <a:gd name="connsiteX116" fmla="*/ 2686288 w 3584566"/>
              <a:gd name="connsiteY116" fmla="*/ 1698341 h 2106290"/>
              <a:gd name="connsiteX117" fmla="*/ 2708520 w 3584566"/>
              <a:gd name="connsiteY117" fmla="*/ 1944579 h 2106290"/>
              <a:gd name="connsiteX118" fmla="*/ 2773245 w 3584566"/>
              <a:gd name="connsiteY118" fmla="*/ 2047577 h 2106290"/>
              <a:gd name="connsiteX119" fmla="*/ 2780281 w 3584566"/>
              <a:gd name="connsiteY119" fmla="*/ 2057426 h 2106290"/>
              <a:gd name="connsiteX120" fmla="*/ 2711334 w 3584566"/>
              <a:gd name="connsiteY120" fmla="*/ 2001706 h 2106290"/>
              <a:gd name="connsiteX121" fmla="*/ 2618749 w 3584566"/>
              <a:gd name="connsiteY121" fmla="*/ 1733799 h 2106290"/>
              <a:gd name="connsiteX122" fmla="*/ 2696138 w 3584566"/>
              <a:gd name="connsiteY122" fmla="*/ 1438876 h 2106290"/>
              <a:gd name="connsiteX123" fmla="*/ 2948567 w 3584566"/>
              <a:gd name="connsiteY123" fmla="*/ 1185602 h 2106290"/>
              <a:gd name="connsiteX124" fmla="*/ 3066480 w 3584566"/>
              <a:gd name="connsiteY124" fmla="*/ 1149300 h 2106290"/>
              <a:gd name="connsiteX125" fmla="*/ 2988282 w 3584566"/>
              <a:gd name="connsiteY125" fmla="*/ 1088056 h 2106290"/>
              <a:gd name="connsiteX126" fmla="*/ 3025394 w 3584566"/>
              <a:gd name="connsiteY126" fmla="*/ 1092453 h 2106290"/>
              <a:gd name="connsiteX127" fmla="*/ 3150624 w 3584566"/>
              <a:gd name="connsiteY127" fmla="*/ 1133821 h 2106290"/>
              <a:gd name="connsiteX128" fmla="*/ 3144995 w 3584566"/>
              <a:gd name="connsiteY128" fmla="*/ 1134103 h 2106290"/>
              <a:gd name="connsiteX129" fmla="*/ 2937311 w 3584566"/>
              <a:gd name="connsiteY129" fmla="*/ 1168435 h 2106290"/>
              <a:gd name="connsiteX130" fmla="*/ 2759175 w 3584566"/>
              <a:gd name="connsiteY130" fmla="*/ 1313083 h 2106290"/>
              <a:gd name="connsiteX131" fmla="*/ 2598768 w 3584566"/>
              <a:gd name="connsiteY131" fmla="*/ 1715507 h 2106290"/>
              <a:gd name="connsiteX132" fmla="*/ 2664901 w 3584566"/>
              <a:gd name="connsiteY132" fmla="*/ 1976097 h 2106290"/>
              <a:gd name="connsiteX133" fmla="*/ 2707958 w 3584566"/>
              <a:gd name="connsiteY133" fmla="*/ 2031255 h 2106290"/>
              <a:gd name="connsiteX134" fmla="*/ 2494926 w 3584566"/>
              <a:gd name="connsiteY134" fmla="*/ 1660068 h 2106290"/>
              <a:gd name="connsiteX135" fmla="*/ 2534887 w 3584566"/>
              <a:gd name="connsiteY135" fmla="*/ 1486998 h 2106290"/>
              <a:gd name="connsiteX136" fmla="*/ 2733848 w 3584566"/>
              <a:gd name="connsiteY136" fmla="*/ 1196577 h 2106290"/>
              <a:gd name="connsiteX137" fmla="*/ 2951382 w 3584566"/>
              <a:gd name="connsiteY137" fmla="*/ 1088513 h 2106290"/>
              <a:gd name="connsiteX138" fmla="*/ 2988282 w 3584566"/>
              <a:gd name="connsiteY138" fmla="*/ 1088056 h 2106290"/>
              <a:gd name="connsiteX139" fmla="*/ 2711053 w 3584566"/>
              <a:gd name="connsiteY139" fmla="*/ 991707 h 2106290"/>
              <a:gd name="connsiteX140" fmla="*/ 2747637 w 3584566"/>
              <a:gd name="connsiteY140" fmla="*/ 999024 h 2106290"/>
              <a:gd name="connsiteX141" fmla="*/ 2898194 w 3584566"/>
              <a:gd name="connsiteY141" fmla="*/ 1064594 h 2106290"/>
              <a:gd name="connsiteX142" fmla="*/ 2912546 w 3584566"/>
              <a:gd name="connsiteY142" fmla="*/ 1071910 h 2106290"/>
              <a:gd name="connsiteX143" fmla="*/ 2902416 w 3584566"/>
              <a:gd name="connsiteY143" fmla="*/ 1075569 h 2106290"/>
              <a:gd name="connsiteX144" fmla="*/ 2702892 w 3584566"/>
              <a:gd name="connsiteY144" fmla="*/ 1196296 h 2106290"/>
              <a:gd name="connsiteX145" fmla="*/ 2508153 w 3584566"/>
              <a:gd name="connsiteY145" fmla="*/ 1497692 h 2106290"/>
              <a:gd name="connsiteX146" fmla="*/ 2484233 w 3584566"/>
              <a:gd name="connsiteY146" fmla="*/ 1786142 h 2106290"/>
              <a:gd name="connsiteX147" fmla="*/ 2507308 w 3584566"/>
              <a:gd name="connsiteY147" fmla="*/ 1860999 h 2106290"/>
              <a:gd name="connsiteX148" fmla="*/ 2343525 w 3584566"/>
              <a:gd name="connsiteY148" fmla="*/ 1767006 h 2106290"/>
              <a:gd name="connsiteX149" fmla="*/ 2288086 w 3584566"/>
              <a:gd name="connsiteY149" fmla="*/ 1697497 h 2106290"/>
              <a:gd name="connsiteX150" fmla="*/ 2251783 w 3584566"/>
              <a:gd name="connsiteY150" fmla="*/ 1486435 h 2106290"/>
              <a:gd name="connsiteX151" fmla="*/ 2424854 w 3584566"/>
              <a:gd name="connsiteY151" fmla="*/ 1115530 h 2106290"/>
              <a:gd name="connsiteX152" fmla="*/ 2711053 w 3584566"/>
              <a:gd name="connsiteY152" fmla="*/ 991707 h 2106290"/>
              <a:gd name="connsiteX153" fmla="*/ 3314689 w 3584566"/>
              <a:gd name="connsiteY153" fmla="*/ 935706 h 2106290"/>
              <a:gd name="connsiteX154" fmla="*/ 3372942 w 3584566"/>
              <a:gd name="connsiteY154" fmla="*/ 999024 h 2106290"/>
              <a:gd name="connsiteX155" fmla="*/ 3335796 w 3584566"/>
              <a:gd name="connsiteY155" fmla="*/ 1226407 h 2106290"/>
              <a:gd name="connsiteX156" fmla="*/ 3333544 w 3584566"/>
              <a:gd name="connsiteY156" fmla="*/ 1230629 h 2106290"/>
              <a:gd name="connsiteX157" fmla="*/ 3323132 w 3584566"/>
              <a:gd name="connsiteY157" fmla="*/ 1223875 h 2106290"/>
              <a:gd name="connsiteX158" fmla="*/ 3304840 w 3584566"/>
              <a:gd name="connsiteY158" fmla="*/ 1210930 h 2106290"/>
              <a:gd name="connsiteX159" fmla="*/ 3223792 w 3584566"/>
              <a:gd name="connsiteY159" fmla="*/ 1159149 h 2106290"/>
              <a:gd name="connsiteX160" fmla="*/ 3219290 w 3584566"/>
              <a:gd name="connsiteY160" fmla="*/ 1155772 h 2106290"/>
              <a:gd name="connsiteX161" fmla="*/ 3179610 w 3584566"/>
              <a:gd name="connsiteY161" fmla="*/ 1122847 h 2106290"/>
              <a:gd name="connsiteX162" fmla="*/ 2991343 w 3584566"/>
              <a:gd name="connsiteY162" fmla="*/ 1064594 h 2106290"/>
              <a:gd name="connsiteX163" fmla="*/ 2985715 w 3584566"/>
              <a:gd name="connsiteY163" fmla="*/ 1064312 h 2106290"/>
              <a:gd name="connsiteX164" fmla="*/ 2910577 w 3584566"/>
              <a:gd name="connsiteY164" fmla="*/ 1047146 h 2106290"/>
              <a:gd name="connsiteX165" fmla="*/ 2782252 w 3584566"/>
              <a:gd name="connsiteY165" fmla="*/ 989737 h 2106290"/>
              <a:gd name="connsiteX166" fmla="*/ 2661806 w 3584566"/>
              <a:gd name="connsiteY166" fmla="*/ 972571 h 2106290"/>
              <a:gd name="connsiteX167" fmla="*/ 2401215 w 3584566"/>
              <a:gd name="connsiteY167" fmla="*/ 1110746 h 2106290"/>
              <a:gd name="connsiteX168" fmla="*/ 2232366 w 3584566"/>
              <a:gd name="connsiteY168" fmla="*/ 1476867 h 2106290"/>
              <a:gd name="connsiteX169" fmla="*/ 2277393 w 3584566"/>
              <a:gd name="connsiteY169" fmla="*/ 1722261 h 2106290"/>
              <a:gd name="connsiteX170" fmla="*/ 2358159 w 3584566"/>
              <a:gd name="connsiteY170" fmla="*/ 1803027 h 2106290"/>
              <a:gd name="connsiteX171" fmla="*/ 2352249 w 3584566"/>
              <a:gd name="connsiteY171" fmla="*/ 1804153 h 2106290"/>
              <a:gd name="connsiteX172" fmla="*/ 2051416 w 3584566"/>
              <a:gd name="connsiteY172" fmla="*/ 1813158 h 2106290"/>
              <a:gd name="connsiteX173" fmla="*/ 2038752 w 3584566"/>
              <a:gd name="connsiteY173" fmla="*/ 1813158 h 2106290"/>
              <a:gd name="connsiteX174" fmla="*/ 1991475 w 3584566"/>
              <a:gd name="connsiteY174" fmla="*/ 1759971 h 2106290"/>
              <a:gd name="connsiteX175" fmla="*/ 2005827 w 3584566"/>
              <a:gd name="connsiteY175" fmla="*/ 1687084 h 2106290"/>
              <a:gd name="connsiteX176" fmla="*/ 2145972 w 3584566"/>
              <a:gd name="connsiteY176" fmla="*/ 1057277 h 2106290"/>
              <a:gd name="connsiteX177" fmla="*/ 2238557 w 3584566"/>
              <a:gd name="connsiteY177" fmla="*/ 980451 h 2106290"/>
              <a:gd name="connsiteX178" fmla="*/ 2658710 w 3584566"/>
              <a:gd name="connsiteY178" fmla="*/ 963003 h 2106290"/>
              <a:gd name="connsiteX179" fmla="*/ 3035244 w 3584566"/>
              <a:gd name="connsiteY179" fmla="*/ 947525 h 2106290"/>
              <a:gd name="connsiteX180" fmla="*/ 3226325 w 3584566"/>
              <a:gd name="connsiteY180" fmla="*/ 940208 h 2106290"/>
              <a:gd name="connsiteX181" fmla="*/ 3314689 w 3584566"/>
              <a:gd name="connsiteY181" fmla="*/ 935706 h 2106290"/>
              <a:gd name="connsiteX182" fmla="*/ 3414028 w 3584566"/>
              <a:gd name="connsiteY182" fmla="*/ 924449 h 2106290"/>
              <a:gd name="connsiteX183" fmla="*/ 3514775 w 3584566"/>
              <a:gd name="connsiteY183" fmla="*/ 928107 h 2106290"/>
              <a:gd name="connsiteX184" fmla="*/ 3584566 w 3584566"/>
              <a:gd name="connsiteY184" fmla="*/ 993396 h 2106290"/>
              <a:gd name="connsiteX185" fmla="*/ 3584566 w 3584566"/>
              <a:gd name="connsiteY185" fmla="*/ 1032794 h 2106290"/>
              <a:gd name="connsiteX186" fmla="*/ 3439074 w 3584566"/>
              <a:gd name="connsiteY186" fmla="*/ 1421428 h 2106290"/>
              <a:gd name="connsiteX187" fmla="*/ 3435416 w 3584566"/>
              <a:gd name="connsiteY187" fmla="*/ 1409327 h 2106290"/>
              <a:gd name="connsiteX188" fmla="*/ 3369565 w 3584566"/>
              <a:gd name="connsiteY188" fmla="*/ 1269464 h 2106290"/>
              <a:gd name="connsiteX189" fmla="*/ 3362811 w 3584566"/>
              <a:gd name="connsiteY189" fmla="*/ 1243574 h 2106290"/>
              <a:gd name="connsiteX190" fmla="*/ 3405304 w 3584566"/>
              <a:gd name="connsiteY190" fmla="*/ 934299 h 2106290"/>
              <a:gd name="connsiteX191" fmla="*/ 3414028 w 3584566"/>
              <a:gd name="connsiteY191" fmla="*/ 924449 h 2106290"/>
              <a:gd name="connsiteX192" fmla="*/ 592277 w 3584566"/>
              <a:gd name="connsiteY192" fmla="*/ 545945 h 2106290"/>
              <a:gd name="connsiteX193" fmla="*/ 604378 w 3584566"/>
              <a:gd name="connsiteY193" fmla="*/ 552980 h 2106290"/>
              <a:gd name="connsiteX194" fmla="*/ 736081 w 3584566"/>
              <a:gd name="connsiteY194" fmla="*/ 660762 h 2106290"/>
              <a:gd name="connsiteX195" fmla="*/ 762534 w 3584566"/>
              <a:gd name="connsiteY195" fmla="*/ 713387 h 2106290"/>
              <a:gd name="connsiteX196" fmla="*/ 773790 w 3584566"/>
              <a:gd name="connsiteY196" fmla="*/ 791339 h 2106290"/>
              <a:gd name="connsiteX197" fmla="*/ 787298 w 3584566"/>
              <a:gd name="connsiteY197" fmla="*/ 814134 h 2106290"/>
              <a:gd name="connsiteX198" fmla="*/ 1849359 w 3584566"/>
              <a:gd name="connsiteY198" fmla="*/ 1592247 h 2106290"/>
              <a:gd name="connsiteX199" fmla="*/ 1935754 w 3584566"/>
              <a:gd name="connsiteY199" fmla="*/ 1654721 h 2106290"/>
              <a:gd name="connsiteX200" fmla="*/ 1974308 w 3584566"/>
              <a:gd name="connsiteY200" fmla="*/ 1546095 h 2106290"/>
              <a:gd name="connsiteX201" fmla="*/ 1978810 w 3584566"/>
              <a:gd name="connsiteY201" fmla="*/ 1546939 h 2106290"/>
              <a:gd name="connsiteX202" fmla="*/ 1968117 w 3584566"/>
              <a:gd name="connsiteY202" fmla="*/ 1629112 h 2106290"/>
              <a:gd name="connsiteX203" fmla="*/ 1957423 w 3584566"/>
              <a:gd name="connsiteY203" fmla="*/ 1730985 h 2106290"/>
              <a:gd name="connsiteX204" fmla="*/ 1963051 w 3584566"/>
              <a:gd name="connsiteY204" fmla="*/ 1793177 h 2106290"/>
              <a:gd name="connsiteX205" fmla="*/ 1842324 w 3584566"/>
              <a:gd name="connsiteY205" fmla="*/ 1711567 h 2106290"/>
              <a:gd name="connsiteX206" fmla="*/ 1822625 w 3584566"/>
              <a:gd name="connsiteY206" fmla="*/ 1697496 h 2106290"/>
              <a:gd name="connsiteX207" fmla="*/ 1823188 w 3584566"/>
              <a:gd name="connsiteY207" fmla="*/ 1698903 h 2106290"/>
              <a:gd name="connsiteX208" fmla="*/ 1814535 w 3584566"/>
              <a:gd name="connsiteY208" fmla="*/ 1693067 h 2106290"/>
              <a:gd name="connsiteX209" fmla="*/ 1814535 w 3584566"/>
              <a:gd name="connsiteY209" fmla="*/ 1700207 h 2106290"/>
              <a:gd name="connsiteX210" fmla="*/ 1814535 w 3584566"/>
              <a:gd name="connsiteY210" fmla="*/ 1930968 h 2106290"/>
              <a:gd name="connsiteX211" fmla="*/ 1812847 w 3584566"/>
              <a:gd name="connsiteY211" fmla="*/ 1971773 h 2106290"/>
              <a:gd name="connsiteX212" fmla="*/ 1736583 w 3584566"/>
              <a:gd name="connsiteY212" fmla="*/ 2077866 h 2106290"/>
              <a:gd name="connsiteX213" fmla="*/ 1479933 w 3584566"/>
              <a:gd name="connsiteY213" fmla="*/ 2079836 h 2106290"/>
              <a:gd name="connsiteX214" fmla="*/ 1416614 w 3584566"/>
              <a:gd name="connsiteY214" fmla="*/ 2010608 h 2106290"/>
              <a:gd name="connsiteX215" fmla="*/ 1407645 w 3584566"/>
              <a:gd name="connsiteY215" fmla="*/ 1990988 h 2106290"/>
              <a:gd name="connsiteX216" fmla="*/ 1370743 w 3584566"/>
              <a:gd name="connsiteY216" fmla="*/ 1960516 h 2106290"/>
              <a:gd name="connsiteX217" fmla="*/ 1197954 w 3584566"/>
              <a:gd name="connsiteY217" fmla="*/ 1882001 h 2106290"/>
              <a:gd name="connsiteX218" fmla="*/ 685778 w 3584566"/>
              <a:gd name="connsiteY218" fmla="*/ 1751706 h 2106290"/>
              <a:gd name="connsiteX219" fmla="*/ 556327 w 3584566"/>
              <a:gd name="connsiteY219" fmla="*/ 1735665 h 2106290"/>
              <a:gd name="connsiteX220" fmla="*/ 556327 w 3584566"/>
              <a:gd name="connsiteY220" fmla="*/ 1761274 h 2106290"/>
              <a:gd name="connsiteX221" fmla="*/ 546196 w 3584566"/>
              <a:gd name="connsiteY221" fmla="*/ 1936596 h 2106290"/>
              <a:gd name="connsiteX222" fmla="*/ 494135 w 3584566"/>
              <a:gd name="connsiteY222" fmla="*/ 1989502 h 2106290"/>
              <a:gd name="connsiteX223" fmla="*/ 258590 w 3584566"/>
              <a:gd name="connsiteY223" fmla="*/ 2021865 h 2106290"/>
              <a:gd name="connsiteX224" fmla="*/ 75951 w 3584566"/>
              <a:gd name="connsiteY224" fmla="*/ 2046066 h 2106290"/>
              <a:gd name="connsiteX225" fmla="*/ 57659 w 3584566"/>
              <a:gd name="connsiteY225" fmla="*/ 2047473 h 2106290"/>
              <a:gd name="connsiteX226" fmla="*/ 14321 w 3584566"/>
              <a:gd name="connsiteY226" fmla="*/ 2015392 h 2106290"/>
              <a:gd name="connsiteX227" fmla="*/ 3065 w 3584566"/>
              <a:gd name="connsiteY227" fmla="*/ 1946164 h 2106290"/>
              <a:gd name="connsiteX228" fmla="*/ 251 w 3584566"/>
              <a:gd name="connsiteY228" fmla="*/ 1875810 h 2106290"/>
              <a:gd name="connsiteX229" fmla="*/ 814 w 3584566"/>
              <a:gd name="connsiteY229" fmla="*/ 1407535 h 2106290"/>
              <a:gd name="connsiteX230" fmla="*/ 5598 w 3584566"/>
              <a:gd name="connsiteY230" fmla="*/ 1295250 h 2106290"/>
              <a:gd name="connsiteX231" fmla="*/ 71730 w 3584566"/>
              <a:gd name="connsiteY231" fmla="*/ 1226304 h 2106290"/>
              <a:gd name="connsiteX232" fmla="*/ 390855 w 3584566"/>
              <a:gd name="connsiteY232" fmla="*/ 1183810 h 2106290"/>
              <a:gd name="connsiteX233" fmla="*/ 487099 w 3584566"/>
              <a:gd name="connsiteY233" fmla="*/ 1171990 h 2106290"/>
              <a:gd name="connsiteX234" fmla="*/ 550980 w 3584566"/>
              <a:gd name="connsiteY234" fmla="*/ 1217580 h 2106290"/>
              <a:gd name="connsiteX235" fmla="*/ 557172 w 3584566"/>
              <a:gd name="connsiteY235" fmla="*/ 1287371 h 2106290"/>
              <a:gd name="connsiteX236" fmla="*/ 556327 w 3584566"/>
              <a:gd name="connsiteY236" fmla="*/ 1373202 h 2106290"/>
              <a:gd name="connsiteX237" fmla="*/ 592348 w 3584566"/>
              <a:gd name="connsiteY237" fmla="*/ 1419917 h 2106290"/>
              <a:gd name="connsiteX238" fmla="*/ 773298 w 3584566"/>
              <a:gd name="connsiteY238" fmla="*/ 1461004 h 2106290"/>
              <a:gd name="connsiteX239" fmla="*/ 1391005 w 3584566"/>
              <a:gd name="connsiteY239" fmla="*/ 1603963 h 2106290"/>
              <a:gd name="connsiteX240" fmla="*/ 1407609 w 3584566"/>
              <a:gd name="connsiteY240" fmla="*/ 1607284 h 2106290"/>
              <a:gd name="connsiteX241" fmla="*/ 1407609 w 3584566"/>
              <a:gd name="connsiteY241" fmla="*/ 1607059 h 2106290"/>
              <a:gd name="connsiteX242" fmla="*/ 1407609 w 3584566"/>
              <a:gd name="connsiteY242" fmla="*/ 1591862 h 2106290"/>
              <a:gd name="connsiteX243" fmla="*/ 1407504 w 3584566"/>
              <a:gd name="connsiteY243" fmla="*/ 1500402 h 2106290"/>
              <a:gd name="connsiteX244" fmla="*/ 1407598 w 3584566"/>
              <a:gd name="connsiteY244" fmla="*/ 1418604 h 2106290"/>
              <a:gd name="connsiteX245" fmla="*/ 1353787 w 3584566"/>
              <a:gd name="connsiteY245" fmla="*/ 1382311 h 2106290"/>
              <a:gd name="connsiteX246" fmla="*/ 796303 w 3584566"/>
              <a:gd name="connsiteY246" fmla="*/ 952309 h 2106290"/>
              <a:gd name="connsiteX247" fmla="*/ 634771 w 3584566"/>
              <a:gd name="connsiteY247" fmla="*/ 830456 h 2106290"/>
              <a:gd name="connsiteX248" fmla="*/ 575392 w 3584566"/>
              <a:gd name="connsiteY248" fmla="*/ 696502 h 2106290"/>
              <a:gd name="connsiteX249" fmla="*/ 589463 w 3584566"/>
              <a:gd name="connsiteY249" fmla="*/ 567895 h 2106290"/>
              <a:gd name="connsiteX250" fmla="*/ 592277 w 3584566"/>
              <a:gd name="connsiteY250" fmla="*/ 545945 h 2106290"/>
              <a:gd name="connsiteX251" fmla="*/ 1575261 w 3584566"/>
              <a:gd name="connsiteY251" fmla="*/ 0 h 2106290"/>
              <a:gd name="connsiteX252" fmla="*/ 1585392 w 3584566"/>
              <a:gd name="connsiteY252" fmla="*/ 2533 h 2106290"/>
              <a:gd name="connsiteX253" fmla="*/ 1887913 w 3584566"/>
              <a:gd name="connsiteY253" fmla="*/ 74294 h 2106290"/>
              <a:gd name="connsiteX254" fmla="*/ 2407124 w 3584566"/>
              <a:gd name="connsiteY254" fmla="*/ 334040 h 2106290"/>
              <a:gd name="connsiteX255" fmla="*/ 2738632 w 3584566"/>
              <a:gd name="connsiteY255" fmla="*/ 497542 h 2106290"/>
              <a:gd name="connsiteX256" fmla="*/ 3507458 w 3584566"/>
              <a:gd name="connsiteY256" fmla="*/ 879986 h 2106290"/>
              <a:gd name="connsiteX257" fmla="*/ 3521247 w 3584566"/>
              <a:gd name="connsiteY257" fmla="*/ 890398 h 2106290"/>
              <a:gd name="connsiteX258" fmla="*/ 3502111 w 3584566"/>
              <a:gd name="connsiteY258" fmla="*/ 891524 h 2106290"/>
              <a:gd name="connsiteX259" fmla="*/ 3254747 w 3584566"/>
              <a:gd name="connsiteY259" fmla="*/ 898559 h 2106290"/>
              <a:gd name="connsiteX260" fmla="*/ 2931682 w 3584566"/>
              <a:gd name="connsiteY260" fmla="*/ 910660 h 2106290"/>
              <a:gd name="connsiteX261" fmla="*/ 2599894 w 3584566"/>
              <a:gd name="connsiteY261" fmla="*/ 920509 h 2106290"/>
              <a:gd name="connsiteX262" fmla="*/ 2375043 w 3584566"/>
              <a:gd name="connsiteY262" fmla="*/ 928389 h 2106290"/>
              <a:gd name="connsiteX263" fmla="*/ 2283583 w 3584566"/>
              <a:gd name="connsiteY263" fmla="*/ 930640 h 2106290"/>
              <a:gd name="connsiteX264" fmla="*/ 2141468 w 3584566"/>
              <a:gd name="connsiteY264" fmla="*/ 1015346 h 2106290"/>
              <a:gd name="connsiteX265" fmla="*/ 2075617 w 3584566"/>
              <a:gd name="connsiteY265" fmla="*/ 1178004 h 2106290"/>
              <a:gd name="connsiteX266" fmla="*/ 1957704 w 3584566"/>
              <a:gd name="connsiteY266" fmla="*/ 1519361 h 2106290"/>
              <a:gd name="connsiteX267" fmla="*/ 1921402 w 3584566"/>
              <a:gd name="connsiteY267" fmla="*/ 1613635 h 2106290"/>
              <a:gd name="connsiteX268" fmla="*/ 1909301 w 3584566"/>
              <a:gd name="connsiteY268" fmla="*/ 1605193 h 2106290"/>
              <a:gd name="connsiteX269" fmla="*/ 1346470 w 3584566"/>
              <a:gd name="connsiteY269" fmla="*/ 1193201 h 2106290"/>
              <a:gd name="connsiteX270" fmla="*/ 808123 w 3584566"/>
              <a:gd name="connsiteY270" fmla="*/ 799782 h 2106290"/>
              <a:gd name="connsiteX271" fmla="*/ 796303 w 3584566"/>
              <a:gd name="connsiteY271" fmla="*/ 780646 h 2106290"/>
              <a:gd name="connsiteX272" fmla="*/ 784765 w 3584566"/>
              <a:gd name="connsiteY272" fmla="*/ 706915 h 2106290"/>
              <a:gd name="connsiteX273" fmla="*/ 745930 w 3584566"/>
              <a:gd name="connsiteY273" fmla="*/ 637687 h 2106290"/>
              <a:gd name="connsiteX274" fmla="*/ 603815 w 3584566"/>
              <a:gd name="connsiteY274" fmla="*/ 522870 h 2106290"/>
              <a:gd name="connsiteX275" fmla="*/ 595091 w 3584566"/>
              <a:gd name="connsiteY275" fmla="*/ 499512 h 2106290"/>
              <a:gd name="connsiteX276" fmla="*/ 652219 w 3584566"/>
              <a:gd name="connsiteY276" fmla="*/ 178699 h 2106290"/>
              <a:gd name="connsiteX277" fmla="*/ 685144 w 3584566"/>
              <a:gd name="connsiteY277" fmla="*/ 89771 h 2106290"/>
              <a:gd name="connsiteX278" fmla="*/ 792926 w 3584566"/>
              <a:gd name="connsiteY278" fmla="*/ 32081 h 2106290"/>
              <a:gd name="connsiteX279" fmla="*/ 950237 w 3584566"/>
              <a:gd name="connsiteY279" fmla="*/ 25046 h 2106290"/>
              <a:gd name="connsiteX280" fmla="*/ 1245442 w 3584566"/>
              <a:gd name="connsiteY280" fmla="*/ 16322 h 2106290"/>
              <a:gd name="connsiteX281" fmla="*/ 1551622 w 3584566"/>
              <a:gd name="connsiteY281" fmla="*/ 2533 h 2106290"/>
              <a:gd name="connsiteX282" fmla="*/ 1563723 w 3584566"/>
              <a:gd name="connsiteY282" fmla="*/ 281 h 2106290"/>
              <a:gd name="connsiteX283" fmla="*/ 1575261 w 3584566"/>
              <a:gd name="connsiteY283" fmla="*/ 0 h 21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</a:cxnLst>
            <a:rect l="l" t="t" r="r" b="b"/>
            <a:pathLst>
              <a:path w="3584566" h="2106290">
                <a:moveTo>
                  <a:pt x="113380" y="1853015"/>
                </a:moveTo>
                <a:cubicBezTo>
                  <a:pt x="96495" y="1852734"/>
                  <a:pt x="81861" y="1862583"/>
                  <a:pt x="75670" y="1879468"/>
                </a:cubicBezTo>
                <a:cubicBezTo>
                  <a:pt x="68635" y="1898323"/>
                  <a:pt x="71449" y="1916334"/>
                  <a:pt x="84394" y="1932093"/>
                </a:cubicBezTo>
                <a:cubicBezTo>
                  <a:pt x="100716" y="1951792"/>
                  <a:pt x="129139" y="1950948"/>
                  <a:pt x="142928" y="1929279"/>
                </a:cubicBezTo>
                <a:cubicBezTo>
                  <a:pt x="148275" y="1920836"/>
                  <a:pt x="150245" y="1910424"/>
                  <a:pt x="153059" y="1902544"/>
                </a:cubicBezTo>
                <a:cubicBezTo>
                  <a:pt x="150808" y="1893258"/>
                  <a:pt x="149964" y="1886222"/>
                  <a:pt x="147712" y="1879750"/>
                </a:cubicBezTo>
                <a:cubicBezTo>
                  <a:pt x="141521" y="1862865"/>
                  <a:pt x="128576" y="1853297"/>
                  <a:pt x="113380" y="1853015"/>
                </a:cubicBezTo>
                <a:close/>
                <a:moveTo>
                  <a:pt x="443198" y="1805738"/>
                </a:moveTo>
                <a:cubicBezTo>
                  <a:pt x="422655" y="1806019"/>
                  <a:pt x="404926" y="1828251"/>
                  <a:pt x="404926" y="1853578"/>
                </a:cubicBezTo>
                <a:cubicBezTo>
                  <a:pt x="404926" y="1878624"/>
                  <a:pt x="423781" y="1900575"/>
                  <a:pt x="445731" y="1900856"/>
                </a:cubicBezTo>
                <a:cubicBezTo>
                  <a:pt x="465993" y="1901137"/>
                  <a:pt x="484848" y="1878624"/>
                  <a:pt x="484848" y="1853860"/>
                </a:cubicBezTo>
                <a:cubicBezTo>
                  <a:pt x="484848" y="1828532"/>
                  <a:pt x="464867" y="1805456"/>
                  <a:pt x="443198" y="1805738"/>
                </a:cubicBezTo>
                <a:close/>
                <a:moveTo>
                  <a:pt x="295174" y="1473386"/>
                </a:moveTo>
                <a:cubicBezTo>
                  <a:pt x="293204" y="1481547"/>
                  <a:pt x="291797" y="1488301"/>
                  <a:pt x="289827" y="1497025"/>
                </a:cubicBezTo>
                <a:cubicBezTo>
                  <a:pt x="327255" y="1503216"/>
                  <a:pt x="362714" y="1509407"/>
                  <a:pt x="398172" y="1515036"/>
                </a:cubicBezTo>
                <a:cubicBezTo>
                  <a:pt x="624148" y="1551620"/>
                  <a:pt x="850406" y="1587922"/>
                  <a:pt x="1076383" y="1624225"/>
                </a:cubicBezTo>
                <a:cubicBezTo>
                  <a:pt x="1141108" y="1634637"/>
                  <a:pt x="1205834" y="1645050"/>
                  <a:pt x="1270559" y="1655743"/>
                </a:cubicBezTo>
                <a:cubicBezTo>
                  <a:pt x="1280972" y="1657432"/>
                  <a:pt x="1289414" y="1657995"/>
                  <a:pt x="1289977" y="1644205"/>
                </a:cubicBezTo>
                <a:cubicBezTo>
                  <a:pt x="1289977" y="1640828"/>
                  <a:pt x="1290821" y="1637170"/>
                  <a:pt x="1291947" y="1632386"/>
                </a:cubicBezTo>
                <a:cubicBezTo>
                  <a:pt x="959314" y="1579198"/>
                  <a:pt x="628088" y="1526574"/>
                  <a:pt x="295174" y="1473386"/>
                </a:cubicBezTo>
                <a:close/>
                <a:moveTo>
                  <a:pt x="3290487" y="1327435"/>
                </a:moveTo>
                <a:cubicBezTo>
                  <a:pt x="3325946" y="1363456"/>
                  <a:pt x="3346207" y="1407075"/>
                  <a:pt x="3356339" y="1455760"/>
                </a:cubicBezTo>
                <a:cubicBezTo>
                  <a:pt x="3377445" y="1559321"/>
                  <a:pt x="3358590" y="1657816"/>
                  <a:pt x="3316659" y="1753216"/>
                </a:cubicBezTo>
                <a:cubicBezTo>
                  <a:pt x="3274165" y="1850586"/>
                  <a:pt x="3210565" y="1930789"/>
                  <a:pt x="3119387" y="1987072"/>
                </a:cubicBezTo>
                <a:cubicBezTo>
                  <a:pt x="3074079" y="2014932"/>
                  <a:pt x="3025113" y="2032662"/>
                  <a:pt x="2970518" y="2031817"/>
                </a:cubicBezTo>
                <a:cubicBezTo>
                  <a:pt x="2967423" y="2031817"/>
                  <a:pt x="2964046" y="2031536"/>
                  <a:pt x="2956729" y="2030973"/>
                </a:cubicBezTo>
                <a:cubicBezTo>
                  <a:pt x="3115166" y="1992982"/>
                  <a:pt x="3221822" y="1897019"/>
                  <a:pt x="3287392" y="1756030"/>
                </a:cubicBezTo>
                <a:cubicBezTo>
                  <a:pt x="3353243" y="1615041"/>
                  <a:pt x="3355776" y="1470957"/>
                  <a:pt x="3290487" y="1327435"/>
                </a:cubicBezTo>
                <a:close/>
                <a:moveTo>
                  <a:pt x="122104" y="1319452"/>
                </a:moveTo>
                <a:cubicBezTo>
                  <a:pt x="104937" y="1318608"/>
                  <a:pt x="92836" y="1327894"/>
                  <a:pt x="84957" y="1342528"/>
                </a:cubicBezTo>
                <a:cubicBezTo>
                  <a:pt x="82143" y="1348156"/>
                  <a:pt x="80173" y="1354629"/>
                  <a:pt x="79328" y="1361102"/>
                </a:cubicBezTo>
                <a:cubicBezTo>
                  <a:pt x="76514" y="1385022"/>
                  <a:pt x="96213" y="1411756"/>
                  <a:pt x="117882" y="1413445"/>
                </a:cubicBezTo>
                <a:cubicBezTo>
                  <a:pt x="139270" y="1415133"/>
                  <a:pt x="157843" y="1393464"/>
                  <a:pt x="158969" y="1367011"/>
                </a:cubicBezTo>
                <a:cubicBezTo>
                  <a:pt x="157562" y="1360257"/>
                  <a:pt x="156999" y="1353222"/>
                  <a:pt x="154466" y="1346749"/>
                </a:cubicBezTo>
                <a:cubicBezTo>
                  <a:pt x="148838" y="1331834"/>
                  <a:pt x="138988" y="1320296"/>
                  <a:pt x="122104" y="1319452"/>
                </a:cubicBezTo>
                <a:close/>
                <a:moveTo>
                  <a:pt x="442073" y="1278365"/>
                </a:moveTo>
                <a:cubicBezTo>
                  <a:pt x="423499" y="1278647"/>
                  <a:pt x="408866" y="1290466"/>
                  <a:pt x="404363" y="1310165"/>
                </a:cubicBezTo>
                <a:cubicBezTo>
                  <a:pt x="402675" y="1318045"/>
                  <a:pt x="402393" y="1327050"/>
                  <a:pt x="403800" y="1334930"/>
                </a:cubicBezTo>
                <a:cubicBezTo>
                  <a:pt x="408021" y="1358006"/>
                  <a:pt x="426032" y="1373202"/>
                  <a:pt x="444887" y="1371514"/>
                </a:cubicBezTo>
                <a:cubicBezTo>
                  <a:pt x="465430" y="1369544"/>
                  <a:pt x="480627" y="1350689"/>
                  <a:pt x="480908" y="1322548"/>
                </a:cubicBezTo>
                <a:cubicBezTo>
                  <a:pt x="480627" y="1320015"/>
                  <a:pt x="479782" y="1313542"/>
                  <a:pt x="477531" y="1307351"/>
                </a:cubicBezTo>
                <a:cubicBezTo>
                  <a:pt x="471903" y="1289341"/>
                  <a:pt x="457551" y="1278084"/>
                  <a:pt x="442073" y="1278365"/>
                </a:cubicBezTo>
                <a:close/>
                <a:moveTo>
                  <a:pt x="3141751" y="1260393"/>
                </a:moveTo>
                <a:cubicBezTo>
                  <a:pt x="3157871" y="1259808"/>
                  <a:pt x="3174333" y="1260810"/>
                  <a:pt x="3191148" y="1263554"/>
                </a:cubicBezTo>
                <a:cubicBezTo>
                  <a:pt x="3191992" y="1263836"/>
                  <a:pt x="3193118" y="1263836"/>
                  <a:pt x="3193962" y="1263836"/>
                </a:cubicBezTo>
                <a:cubicBezTo>
                  <a:pt x="3219853" y="1267213"/>
                  <a:pt x="3238426" y="1279032"/>
                  <a:pt x="3252497" y="1303234"/>
                </a:cubicBezTo>
                <a:cubicBezTo>
                  <a:pt x="3293583" y="1373306"/>
                  <a:pt x="3314127" y="1448444"/>
                  <a:pt x="3317222" y="1551161"/>
                </a:cubicBezTo>
                <a:cubicBezTo>
                  <a:pt x="3311031" y="1726201"/>
                  <a:pt x="3228013" y="1877602"/>
                  <a:pt x="3054099" y="1974691"/>
                </a:cubicBezTo>
                <a:cubicBezTo>
                  <a:pt x="3000349" y="2004521"/>
                  <a:pt x="2941251" y="2014089"/>
                  <a:pt x="2880184" y="2012119"/>
                </a:cubicBezTo>
                <a:cubicBezTo>
                  <a:pt x="2873430" y="2011837"/>
                  <a:pt x="2865832" y="2008179"/>
                  <a:pt x="2859922" y="2003958"/>
                </a:cubicBezTo>
                <a:cubicBezTo>
                  <a:pt x="2808705" y="1967937"/>
                  <a:pt x="2780563" y="1916156"/>
                  <a:pt x="2765930" y="1856778"/>
                </a:cubicBezTo>
                <a:cubicBezTo>
                  <a:pt x="2742853" y="1762503"/>
                  <a:pt x="2755236" y="1670481"/>
                  <a:pt x="2788161" y="1580709"/>
                </a:cubicBezTo>
                <a:cubicBezTo>
                  <a:pt x="2830374" y="1465047"/>
                  <a:pt x="2899602" y="1369648"/>
                  <a:pt x="3005695" y="1304359"/>
                </a:cubicBezTo>
                <a:cubicBezTo>
                  <a:pt x="3048119" y="1278188"/>
                  <a:pt x="3093392" y="1262147"/>
                  <a:pt x="3141751" y="1260393"/>
                </a:cubicBezTo>
                <a:close/>
                <a:moveTo>
                  <a:pt x="3134302" y="1239915"/>
                </a:moveTo>
                <a:cubicBezTo>
                  <a:pt x="3067888" y="1245543"/>
                  <a:pt x="3008791" y="1271433"/>
                  <a:pt x="2957011" y="1311676"/>
                </a:cubicBezTo>
                <a:cubicBezTo>
                  <a:pt x="2836002" y="1405950"/>
                  <a:pt x="2766492" y="1531461"/>
                  <a:pt x="2740602" y="1681174"/>
                </a:cubicBezTo>
                <a:cubicBezTo>
                  <a:pt x="2726531" y="1762784"/>
                  <a:pt x="2730190" y="1843551"/>
                  <a:pt x="2766492" y="1919251"/>
                </a:cubicBezTo>
                <a:cubicBezTo>
                  <a:pt x="2792383" y="1972720"/>
                  <a:pt x="2825308" y="2018591"/>
                  <a:pt x="2889471" y="2036883"/>
                </a:cubicBezTo>
                <a:cubicBezTo>
                  <a:pt x="2962639" y="2057708"/>
                  <a:pt x="3031023" y="2054331"/>
                  <a:pt x="3098562" y="2022531"/>
                </a:cubicBezTo>
                <a:cubicBezTo>
                  <a:pt x="3164413" y="1991575"/>
                  <a:pt x="3216757" y="1943734"/>
                  <a:pt x="3261220" y="1886889"/>
                </a:cubicBezTo>
                <a:cubicBezTo>
                  <a:pt x="3340298" y="1784735"/>
                  <a:pt x="3382229" y="1669355"/>
                  <a:pt x="3386450" y="1536245"/>
                </a:cubicBezTo>
                <a:cubicBezTo>
                  <a:pt x="3385043" y="1519360"/>
                  <a:pt x="3384480" y="1498535"/>
                  <a:pt x="3381666" y="1478274"/>
                </a:cubicBezTo>
                <a:cubicBezTo>
                  <a:pt x="3372661" y="1414674"/>
                  <a:pt x="3350711" y="1356421"/>
                  <a:pt x="3304558" y="1309987"/>
                </a:cubicBezTo>
                <a:cubicBezTo>
                  <a:pt x="3286266" y="1291414"/>
                  <a:pt x="3265160" y="1275655"/>
                  <a:pt x="3245180" y="1259051"/>
                </a:cubicBezTo>
                <a:cubicBezTo>
                  <a:pt x="3242084" y="1256518"/>
                  <a:pt x="3237863" y="1254830"/>
                  <a:pt x="3233923" y="1253423"/>
                </a:cubicBezTo>
                <a:cubicBezTo>
                  <a:pt x="3201842" y="1241885"/>
                  <a:pt x="3168635" y="1237101"/>
                  <a:pt x="3134302" y="1239915"/>
                </a:cubicBezTo>
                <a:close/>
                <a:moveTo>
                  <a:pt x="485006" y="1232130"/>
                </a:moveTo>
                <a:cubicBezTo>
                  <a:pt x="477812" y="1231228"/>
                  <a:pt x="469370" y="1231510"/>
                  <a:pt x="459520" y="1232776"/>
                </a:cubicBezTo>
                <a:cubicBezTo>
                  <a:pt x="348361" y="1247410"/>
                  <a:pt x="237484" y="1262043"/>
                  <a:pt x="126325" y="1275833"/>
                </a:cubicBezTo>
                <a:cubicBezTo>
                  <a:pt x="71730" y="1282587"/>
                  <a:pt x="55690" y="1296939"/>
                  <a:pt x="47528" y="1351252"/>
                </a:cubicBezTo>
                <a:cubicBezTo>
                  <a:pt x="46966" y="1356036"/>
                  <a:pt x="46403" y="1360539"/>
                  <a:pt x="46403" y="1365323"/>
                </a:cubicBezTo>
                <a:cubicBezTo>
                  <a:pt x="46403" y="1457908"/>
                  <a:pt x="46403" y="1550775"/>
                  <a:pt x="46403" y="1643642"/>
                </a:cubicBezTo>
                <a:cubicBezTo>
                  <a:pt x="45840" y="1643642"/>
                  <a:pt x="44996" y="1643642"/>
                  <a:pt x="44433" y="1643642"/>
                </a:cubicBezTo>
                <a:cubicBezTo>
                  <a:pt x="44433" y="1724409"/>
                  <a:pt x="44433" y="1804893"/>
                  <a:pt x="44714" y="1885660"/>
                </a:cubicBezTo>
                <a:cubicBezTo>
                  <a:pt x="44714" y="1903952"/>
                  <a:pt x="45559" y="1922244"/>
                  <a:pt x="48373" y="1940254"/>
                </a:cubicBezTo>
                <a:cubicBezTo>
                  <a:pt x="53720" y="1974024"/>
                  <a:pt x="68916" y="1985843"/>
                  <a:pt x="103249" y="1985281"/>
                </a:cubicBezTo>
                <a:cubicBezTo>
                  <a:pt x="108033" y="1984999"/>
                  <a:pt x="112817" y="1984718"/>
                  <a:pt x="117319" y="1984155"/>
                </a:cubicBezTo>
                <a:cubicBezTo>
                  <a:pt x="162346" y="1977964"/>
                  <a:pt x="207372" y="1971773"/>
                  <a:pt x="252399" y="1965863"/>
                </a:cubicBezTo>
                <a:cubicBezTo>
                  <a:pt x="323034" y="1956295"/>
                  <a:pt x="393951" y="1947852"/>
                  <a:pt x="464304" y="1937721"/>
                </a:cubicBezTo>
                <a:cubicBezTo>
                  <a:pt x="500044" y="1932656"/>
                  <a:pt x="516366" y="1916615"/>
                  <a:pt x="519743" y="1880875"/>
                </a:cubicBezTo>
                <a:cubicBezTo>
                  <a:pt x="523683" y="1839507"/>
                  <a:pt x="523965" y="1797577"/>
                  <a:pt x="523965" y="1755646"/>
                </a:cubicBezTo>
                <a:cubicBezTo>
                  <a:pt x="523965" y="1751143"/>
                  <a:pt x="521150" y="1745796"/>
                  <a:pt x="518336" y="1741856"/>
                </a:cubicBezTo>
                <a:cubicBezTo>
                  <a:pt x="516085" y="1739324"/>
                  <a:pt x="510457" y="1735947"/>
                  <a:pt x="508768" y="1736791"/>
                </a:cubicBezTo>
                <a:cubicBezTo>
                  <a:pt x="505673" y="1738479"/>
                  <a:pt x="502577" y="1743264"/>
                  <a:pt x="502577" y="1746922"/>
                </a:cubicBezTo>
                <a:cubicBezTo>
                  <a:pt x="502014" y="1763244"/>
                  <a:pt x="504265" y="1779848"/>
                  <a:pt x="502858" y="1796170"/>
                </a:cubicBezTo>
                <a:cubicBezTo>
                  <a:pt x="500607" y="1822060"/>
                  <a:pt x="498637" y="1848513"/>
                  <a:pt x="493009" y="1873840"/>
                </a:cubicBezTo>
                <a:cubicBezTo>
                  <a:pt x="487662" y="1898042"/>
                  <a:pt x="470496" y="1912675"/>
                  <a:pt x="444605" y="1916334"/>
                </a:cubicBezTo>
                <a:cubicBezTo>
                  <a:pt x="330914" y="1931812"/>
                  <a:pt x="217222" y="1948134"/>
                  <a:pt x="103530" y="1963612"/>
                </a:cubicBezTo>
                <a:cubicBezTo>
                  <a:pt x="79328" y="1966989"/>
                  <a:pt x="65539" y="1957983"/>
                  <a:pt x="59629" y="1934344"/>
                </a:cubicBezTo>
                <a:cubicBezTo>
                  <a:pt x="55127" y="1915771"/>
                  <a:pt x="51750" y="1896353"/>
                  <a:pt x="51750" y="1877498"/>
                </a:cubicBezTo>
                <a:cubicBezTo>
                  <a:pt x="51187" y="1715403"/>
                  <a:pt x="51187" y="1553027"/>
                  <a:pt x="51468" y="1390932"/>
                </a:cubicBezTo>
                <a:cubicBezTo>
                  <a:pt x="51468" y="1377986"/>
                  <a:pt x="54001" y="1364760"/>
                  <a:pt x="56534" y="1352096"/>
                </a:cubicBezTo>
                <a:cubicBezTo>
                  <a:pt x="63006" y="1320578"/>
                  <a:pt x="81017" y="1302286"/>
                  <a:pt x="114224" y="1298065"/>
                </a:cubicBezTo>
                <a:cubicBezTo>
                  <a:pt x="225946" y="1283994"/>
                  <a:pt x="337386" y="1268797"/>
                  <a:pt x="448827" y="1254445"/>
                </a:cubicBezTo>
                <a:cubicBezTo>
                  <a:pt x="475561" y="1251068"/>
                  <a:pt x="489350" y="1260073"/>
                  <a:pt x="494697" y="1286526"/>
                </a:cubicBezTo>
                <a:cubicBezTo>
                  <a:pt x="499200" y="1308477"/>
                  <a:pt x="499200" y="1331271"/>
                  <a:pt x="502014" y="1353503"/>
                </a:cubicBezTo>
                <a:cubicBezTo>
                  <a:pt x="503984" y="1367574"/>
                  <a:pt x="506798" y="1381082"/>
                  <a:pt x="510457" y="1394590"/>
                </a:cubicBezTo>
                <a:cubicBezTo>
                  <a:pt x="511301" y="1397967"/>
                  <a:pt x="516648" y="1399937"/>
                  <a:pt x="520025" y="1402470"/>
                </a:cubicBezTo>
                <a:cubicBezTo>
                  <a:pt x="522557" y="1398811"/>
                  <a:pt x="527623" y="1394871"/>
                  <a:pt x="527342" y="1391213"/>
                </a:cubicBezTo>
                <a:cubicBezTo>
                  <a:pt x="525653" y="1353222"/>
                  <a:pt x="524809" y="1315231"/>
                  <a:pt x="520306" y="1277521"/>
                </a:cubicBezTo>
                <a:cubicBezTo>
                  <a:pt x="516929" y="1248183"/>
                  <a:pt x="506587" y="1234834"/>
                  <a:pt x="485006" y="1232130"/>
                </a:cubicBezTo>
                <a:close/>
                <a:moveTo>
                  <a:pt x="3149780" y="1193763"/>
                </a:moveTo>
                <a:cubicBezTo>
                  <a:pt x="3255311" y="1186446"/>
                  <a:pt x="3344801" y="1241040"/>
                  <a:pt x="3390671" y="1342069"/>
                </a:cubicBezTo>
                <a:cubicBezTo>
                  <a:pt x="3426693" y="1421146"/>
                  <a:pt x="3434009" y="1504727"/>
                  <a:pt x="3422471" y="1589714"/>
                </a:cubicBezTo>
                <a:cubicBezTo>
                  <a:pt x="3402772" y="1736331"/>
                  <a:pt x="3341424" y="1863812"/>
                  <a:pt x="3238989" y="1970750"/>
                </a:cubicBezTo>
                <a:cubicBezTo>
                  <a:pt x="3181861" y="2030129"/>
                  <a:pt x="3115166" y="2075437"/>
                  <a:pt x="3034400" y="2096543"/>
                </a:cubicBezTo>
                <a:cubicBezTo>
                  <a:pt x="2900164" y="2131157"/>
                  <a:pt x="2783659" y="2072060"/>
                  <a:pt x="2731597" y="1943453"/>
                </a:cubicBezTo>
                <a:cubicBezTo>
                  <a:pt x="2710209" y="1889984"/>
                  <a:pt x="2701485" y="1834264"/>
                  <a:pt x="2701204" y="1750683"/>
                </a:cubicBezTo>
                <a:cubicBezTo>
                  <a:pt x="2714993" y="1560165"/>
                  <a:pt x="2799418" y="1380904"/>
                  <a:pt x="2980931" y="1253986"/>
                </a:cubicBezTo>
                <a:cubicBezTo>
                  <a:pt x="3031304" y="1218809"/>
                  <a:pt x="3087869" y="1197984"/>
                  <a:pt x="3149780" y="1193763"/>
                </a:cubicBezTo>
                <a:close/>
                <a:moveTo>
                  <a:pt x="3066480" y="1149300"/>
                </a:moveTo>
                <a:cubicBezTo>
                  <a:pt x="3106511" y="1145923"/>
                  <a:pt x="3147246" y="1151692"/>
                  <a:pt x="3188614" y="1167873"/>
                </a:cubicBezTo>
                <a:cubicBezTo>
                  <a:pt x="3191710" y="1168717"/>
                  <a:pt x="3194806" y="1170124"/>
                  <a:pt x="3197338" y="1171250"/>
                </a:cubicBezTo>
                <a:cubicBezTo>
                  <a:pt x="3168634" y="1173220"/>
                  <a:pt x="3139367" y="1173220"/>
                  <a:pt x="3110944" y="1178004"/>
                </a:cubicBezTo>
                <a:cubicBezTo>
                  <a:pt x="3035806" y="1190667"/>
                  <a:pt x="2971362" y="1226689"/>
                  <a:pt x="2914797" y="1276218"/>
                </a:cubicBezTo>
                <a:cubicBezTo>
                  <a:pt x="2786753" y="1388502"/>
                  <a:pt x="2711334" y="1530336"/>
                  <a:pt x="2686288" y="1698341"/>
                </a:cubicBezTo>
                <a:cubicBezTo>
                  <a:pt x="2673906" y="1781921"/>
                  <a:pt x="2677283" y="1864657"/>
                  <a:pt x="2708520" y="1944579"/>
                </a:cubicBezTo>
                <a:cubicBezTo>
                  <a:pt x="2723435" y="1982851"/>
                  <a:pt x="2744260" y="2017747"/>
                  <a:pt x="2773245" y="2047577"/>
                </a:cubicBezTo>
                <a:cubicBezTo>
                  <a:pt x="2776060" y="2050391"/>
                  <a:pt x="2778592" y="2053487"/>
                  <a:pt x="2780281" y="2057426"/>
                </a:cubicBezTo>
                <a:cubicBezTo>
                  <a:pt x="2753546" y="2043356"/>
                  <a:pt x="2730470" y="2024501"/>
                  <a:pt x="2711334" y="2001706"/>
                </a:cubicBezTo>
                <a:cubicBezTo>
                  <a:pt x="2646609" y="1924317"/>
                  <a:pt x="2613402" y="1835671"/>
                  <a:pt x="2618749" y="1733799"/>
                </a:cubicBezTo>
                <a:cubicBezTo>
                  <a:pt x="2624095" y="1629957"/>
                  <a:pt x="2644920" y="1530054"/>
                  <a:pt x="2696138" y="1438876"/>
                </a:cubicBezTo>
                <a:cubicBezTo>
                  <a:pt x="2756642" y="1331094"/>
                  <a:pt x="2838815" y="1243855"/>
                  <a:pt x="2948567" y="1185602"/>
                </a:cubicBezTo>
                <a:cubicBezTo>
                  <a:pt x="2987121" y="1165200"/>
                  <a:pt x="3026449" y="1152677"/>
                  <a:pt x="3066480" y="1149300"/>
                </a:cubicBezTo>
                <a:close/>
                <a:moveTo>
                  <a:pt x="2988282" y="1088056"/>
                </a:moveTo>
                <a:cubicBezTo>
                  <a:pt x="3000700" y="1088865"/>
                  <a:pt x="3013153" y="1090483"/>
                  <a:pt x="3025394" y="1092453"/>
                </a:cubicBezTo>
                <a:cubicBezTo>
                  <a:pt x="3069013" y="1099489"/>
                  <a:pt x="3110381" y="1113841"/>
                  <a:pt x="3150624" y="1133821"/>
                </a:cubicBezTo>
                <a:cubicBezTo>
                  <a:pt x="3148654" y="1133821"/>
                  <a:pt x="3146684" y="1134384"/>
                  <a:pt x="3144995" y="1134103"/>
                </a:cubicBezTo>
                <a:cubicBezTo>
                  <a:pt x="3071265" y="1117499"/>
                  <a:pt x="3002599" y="1134103"/>
                  <a:pt x="2937311" y="1168435"/>
                </a:cubicBezTo>
                <a:cubicBezTo>
                  <a:pt x="2868364" y="1204457"/>
                  <a:pt x="2810393" y="1254830"/>
                  <a:pt x="2759175" y="1313083"/>
                </a:cubicBezTo>
                <a:cubicBezTo>
                  <a:pt x="2657865" y="1428182"/>
                  <a:pt x="2610869" y="1564105"/>
                  <a:pt x="2598768" y="1715507"/>
                </a:cubicBezTo>
                <a:cubicBezTo>
                  <a:pt x="2591170" y="1810906"/>
                  <a:pt x="2614809" y="1896457"/>
                  <a:pt x="2664901" y="1976097"/>
                </a:cubicBezTo>
                <a:cubicBezTo>
                  <a:pt x="2677002" y="1994952"/>
                  <a:pt x="2693042" y="2012400"/>
                  <a:pt x="2707958" y="2031255"/>
                </a:cubicBezTo>
                <a:cubicBezTo>
                  <a:pt x="2561903" y="1949926"/>
                  <a:pt x="2484514" y="1829761"/>
                  <a:pt x="2494926" y="1660068"/>
                </a:cubicBezTo>
                <a:cubicBezTo>
                  <a:pt x="2498584" y="1600126"/>
                  <a:pt x="2510122" y="1541592"/>
                  <a:pt x="2534887" y="1486998"/>
                </a:cubicBezTo>
                <a:cubicBezTo>
                  <a:pt x="2583853" y="1378371"/>
                  <a:pt x="2646609" y="1279032"/>
                  <a:pt x="2733848" y="1196577"/>
                </a:cubicBezTo>
                <a:cubicBezTo>
                  <a:pt x="2795196" y="1138324"/>
                  <a:pt x="2865831" y="1097237"/>
                  <a:pt x="2951382" y="1088513"/>
                </a:cubicBezTo>
                <a:cubicBezTo>
                  <a:pt x="2963483" y="1087247"/>
                  <a:pt x="2975865" y="1087247"/>
                  <a:pt x="2988282" y="1088056"/>
                </a:cubicBezTo>
                <a:close/>
                <a:moveTo>
                  <a:pt x="2711053" y="991707"/>
                </a:moveTo>
                <a:cubicBezTo>
                  <a:pt x="2723436" y="991989"/>
                  <a:pt x="2736381" y="994240"/>
                  <a:pt x="2747637" y="999024"/>
                </a:cubicBezTo>
                <a:cubicBezTo>
                  <a:pt x="2798011" y="1020130"/>
                  <a:pt x="2848102" y="1042643"/>
                  <a:pt x="2898194" y="1064594"/>
                </a:cubicBezTo>
                <a:cubicBezTo>
                  <a:pt x="2902416" y="1066564"/>
                  <a:pt x="2906355" y="1068815"/>
                  <a:pt x="2912546" y="1071910"/>
                </a:cubicBezTo>
                <a:cubicBezTo>
                  <a:pt x="2907763" y="1073599"/>
                  <a:pt x="2905230" y="1074725"/>
                  <a:pt x="2902416" y="1075569"/>
                </a:cubicBezTo>
                <a:cubicBezTo>
                  <a:pt x="2823619" y="1095549"/>
                  <a:pt x="2758612" y="1138887"/>
                  <a:pt x="2702892" y="1196296"/>
                </a:cubicBezTo>
                <a:cubicBezTo>
                  <a:pt x="2617905" y="1283535"/>
                  <a:pt x="2552054" y="1384281"/>
                  <a:pt x="2508153" y="1497692"/>
                </a:cubicBezTo>
                <a:cubicBezTo>
                  <a:pt x="2472132" y="1590840"/>
                  <a:pt x="2460875" y="1687366"/>
                  <a:pt x="2484233" y="1786142"/>
                </a:cubicBezTo>
                <a:cubicBezTo>
                  <a:pt x="2490142" y="1810626"/>
                  <a:pt x="2499148" y="1834546"/>
                  <a:pt x="2507308" y="1860999"/>
                </a:cubicBezTo>
                <a:cubicBezTo>
                  <a:pt x="2451025" y="1829480"/>
                  <a:pt x="2394742" y="1801902"/>
                  <a:pt x="2343525" y="1767006"/>
                </a:cubicBezTo>
                <a:cubicBezTo>
                  <a:pt x="2319886" y="1751247"/>
                  <a:pt x="2303001" y="1723105"/>
                  <a:pt x="2288086" y="1697497"/>
                </a:cubicBezTo>
                <a:cubicBezTo>
                  <a:pt x="2250376" y="1632208"/>
                  <a:pt x="2243060" y="1560447"/>
                  <a:pt x="2251783" y="1486435"/>
                </a:cubicBezTo>
                <a:cubicBezTo>
                  <a:pt x="2268950" y="1344039"/>
                  <a:pt x="2329735" y="1221061"/>
                  <a:pt x="2424854" y="1115530"/>
                </a:cubicBezTo>
                <a:cubicBezTo>
                  <a:pt x="2500555" y="1031387"/>
                  <a:pt x="2596799" y="989456"/>
                  <a:pt x="2711053" y="991707"/>
                </a:cubicBezTo>
                <a:close/>
                <a:moveTo>
                  <a:pt x="3314689" y="935706"/>
                </a:moveTo>
                <a:cubicBezTo>
                  <a:pt x="3358027" y="934017"/>
                  <a:pt x="3379415" y="956249"/>
                  <a:pt x="3372942" y="999024"/>
                </a:cubicBezTo>
                <a:cubicBezTo>
                  <a:pt x="3361404" y="1075006"/>
                  <a:pt x="3348178" y="1150707"/>
                  <a:pt x="3335796" y="1226407"/>
                </a:cubicBezTo>
                <a:cubicBezTo>
                  <a:pt x="3335796" y="1227252"/>
                  <a:pt x="3334670" y="1228377"/>
                  <a:pt x="3333544" y="1230629"/>
                </a:cubicBezTo>
                <a:cubicBezTo>
                  <a:pt x="3329886" y="1228096"/>
                  <a:pt x="3326509" y="1226126"/>
                  <a:pt x="3323132" y="1223875"/>
                </a:cubicBezTo>
                <a:cubicBezTo>
                  <a:pt x="3316941" y="1219654"/>
                  <a:pt x="3311594" y="1213181"/>
                  <a:pt x="3304840" y="1210930"/>
                </a:cubicBezTo>
                <a:cubicBezTo>
                  <a:pt x="3273603" y="1199954"/>
                  <a:pt x="3253059" y="1172376"/>
                  <a:pt x="3223792" y="1159149"/>
                </a:cubicBezTo>
                <a:cubicBezTo>
                  <a:pt x="3222104" y="1158305"/>
                  <a:pt x="3219853" y="1157179"/>
                  <a:pt x="3219290" y="1155772"/>
                </a:cubicBezTo>
                <a:cubicBezTo>
                  <a:pt x="3213380" y="1135792"/>
                  <a:pt x="3194807" y="1131289"/>
                  <a:pt x="3179610" y="1122847"/>
                </a:cubicBezTo>
                <a:cubicBezTo>
                  <a:pt x="3120794" y="1091047"/>
                  <a:pt x="3056913" y="1074443"/>
                  <a:pt x="2991343" y="1064594"/>
                </a:cubicBezTo>
                <a:cubicBezTo>
                  <a:pt x="2989373" y="1064312"/>
                  <a:pt x="2987403" y="1063749"/>
                  <a:pt x="2985715" y="1064312"/>
                </a:cubicBezTo>
                <a:cubicBezTo>
                  <a:pt x="2957573" y="1071629"/>
                  <a:pt x="2934497" y="1058121"/>
                  <a:pt x="2910577" y="1047146"/>
                </a:cubicBezTo>
                <a:cubicBezTo>
                  <a:pt x="2868083" y="1027728"/>
                  <a:pt x="2823901" y="1011125"/>
                  <a:pt x="2782252" y="989737"/>
                </a:cubicBezTo>
                <a:cubicBezTo>
                  <a:pt x="2743416" y="969475"/>
                  <a:pt x="2703455" y="968350"/>
                  <a:pt x="2661806" y="972571"/>
                </a:cubicBezTo>
                <a:cubicBezTo>
                  <a:pt x="2556275" y="983265"/>
                  <a:pt x="2469318" y="1031105"/>
                  <a:pt x="2401215" y="1110746"/>
                </a:cubicBezTo>
                <a:cubicBezTo>
                  <a:pt x="2310881" y="1216558"/>
                  <a:pt x="2249814" y="1337004"/>
                  <a:pt x="2232366" y="1476867"/>
                </a:cubicBezTo>
                <a:cubicBezTo>
                  <a:pt x="2221672" y="1563262"/>
                  <a:pt x="2230678" y="1646560"/>
                  <a:pt x="2277393" y="1722261"/>
                </a:cubicBezTo>
                <a:cubicBezTo>
                  <a:pt x="2297655" y="1755187"/>
                  <a:pt x="2320731" y="1785861"/>
                  <a:pt x="2358159" y="1803027"/>
                </a:cubicBezTo>
                <a:cubicBezTo>
                  <a:pt x="2356189" y="1803309"/>
                  <a:pt x="2354219" y="1804153"/>
                  <a:pt x="2352249" y="1804153"/>
                </a:cubicBezTo>
                <a:cubicBezTo>
                  <a:pt x="2252065" y="1807249"/>
                  <a:pt x="2151600" y="1810063"/>
                  <a:pt x="2051416" y="1813158"/>
                </a:cubicBezTo>
                <a:cubicBezTo>
                  <a:pt x="2047195" y="1813158"/>
                  <a:pt x="2042974" y="1813440"/>
                  <a:pt x="2038752" y="1813158"/>
                </a:cubicBezTo>
                <a:cubicBezTo>
                  <a:pt x="2006953" y="1812033"/>
                  <a:pt x="1987816" y="1791771"/>
                  <a:pt x="1991475" y="1759971"/>
                </a:cubicBezTo>
                <a:cubicBezTo>
                  <a:pt x="1994289" y="1735488"/>
                  <a:pt x="2000480" y="1711286"/>
                  <a:pt x="2005827" y="1687084"/>
                </a:cubicBezTo>
                <a:cubicBezTo>
                  <a:pt x="2052542" y="1477149"/>
                  <a:pt x="2098975" y="1267213"/>
                  <a:pt x="2145972" y="1057277"/>
                </a:cubicBezTo>
                <a:cubicBezTo>
                  <a:pt x="2156666" y="1009718"/>
                  <a:pt x="2189873" y="982702"/>
                  <a:pt x="2238557" y="980451"/>
                </a:cubicBezTo>
                <a:cubicBezTo>
                  <a:pt x="2378702" y="974541"/>
                  <a:pt x="2518566" y="968631"/>
                  <a:pt x="2658710" y="963003"/>
                </a:cubicBezTo>
                <a:cubicBezTo>
                  <a:pt x="2784222" y="957656"/>
                  <a:pt x="2909733" y="952590"/>
                  <a:pt x="3035244" y="947525"/>
                </a:cubicBezTo>
                <a:cubicBezTo>
                  <a:pt x="3098844" y="944992"/>
                  <a:pt x="3162725" y="942741"/>
                  <a:pt x="3226325" y="940208"/>
                </a:cubicBezTo>
                <a:cubicBezTo>
                  <a:pt x="3255874" y="939083"/>
                  <a:pt x="3285141" y="936831"/>
                  <a:pt x="3314689" y="935706"/>
                </a:cubicBezTo>
                <a:close/>
                <a:moveTo>
                  <a:pt x="3414028" y="924449"/>
                </a:moveTo>
                <a:cubicBezTo>
                  <a:pt x="3447798" y="924730"/>
                  <a:pt x="3481568" y="923886"/>
                  <a:pt x="3514775" y="928107"/>
                </a:cubicBezTo>
                <a:cubicBezTo>
                  <a:pt x="3552203" y="932610"/>
                  <a:pt x="3576123" y="955686"/>
                  <a:pt x="3584566" y="993396"/>
                </a:cubicBezTo>
                <a:cubicBezTo>
                  <a:pt x="3584566" y="1006622"/>
                  <a:pt x="3584566" y="1019567"/>
                  <a:pt x="3584566" y="1032794"/>
                </a:cubicBezTo>
                <a:cubicBezTo>
                  <a:pt x="3547701" y="1166185"/>
                  <a:pt x="3486633" y="1290852"/>
                  <a:pt x="3439074" y="1421428"/>
                </a:cubicBezTo>
                <a:cubicBezTo>
                  <a:pt x="3437949" y="1417489"/>
                  <a:pt x="3436260" y="1413549"/>
                  <a:pt x="3435416" y="1409327"/>
                </a:cubicBezTo>
                <a:cubicBezTo>
                  <a:pt x="3423315" y="1358110"/>
                  <a:pt x="3403897" y="1310269"/>
                  <a:pt x="3369565" y="1269464"/>
                </a:cubicBezTo>
                <a:cubicBezTo>
                  <a:pt x="3362811" y="1261584"/>
                  <a:pt x="3361403" y="1253142"/>
                  <a:pt x="3362811" y="1243574"/>
                </a:cubicBezTo>
                <a:cubicBezTo>
                  <a:pt x="3376881" y="1140576"/>
                  <a:pt x="3390952" y="1037297"/>
                  <a:pt x="3405304" y="934299"/>
                </a:cubicBezTo>
                <a:cubicBezTo>
                  <a:pt x="3405867" y="930640"/>
                  <a:pt x="3410933" y="924449"/>
                  <a:pt x="3414028" y="924449"/>
                </a:cubicBezTo>
                <a:close/>
                <a:moveTo>
                  <a:pt x="592277" y="545945"/>
                </a:moveTo>
                <a:cubicBezTo>
                  <a:pt x="597061" y="548478"/>
                  <a:pt x="601001" y="550448"/>
                  <a:pt x="604378" y="552980"/>
                </a:cubicBezTo>
                <a:cubicBezTo>
                  <a:pt x="648279" y="588720"/>
                  <a:pt x="692461" y="624460"/>
                  <a:pt x="736081" y="660762"/>
                </a:cubicBezTo>
                <a:cubicBezTo>
                  <a:pt x="752121" y="673989"/>
                  <a:pt x="760001" y="692562"/>
                  <a:pt x="762534" y="713387"/>
                </a:cubicBezTo>
                <a:cubicBezTo>
                  <a:pt x="765629" y="739559"/>
                  <a:pt x="768725" y="765730"/>
                  <a:pt x="773790" y="791339"/>
                </a:cubicBezTo>
                <a:cubicBezTo>
                  <a:pt x="775197" y="799782"/>
                  <a:pt x="780544" y="809350"/>
                  <a:pt x="787298" y="814134"/>
                </a:cubicBezTo>
                <a:cubicBezTo>
                  <a:pt x="1141037" y="1073880"/>
                  <a:pt x="1495339" y="1333064"/>
                  <a:pt x="1849359" y="1592247"/>
                </a:cubicBezTo>
                <a:cubicBezTo>
                  <a:pt x="1877219" y="1612790"/>
                  <a:pt x="1905361" y="1632771"/>
                  <a:pt x="1935754" y="1654721"/>
                </a:cubicBezTo>
                <a:cubicBezTo>
                  <a:pt x="1948980" y="1617574"/>
                  <a:pt x="1961644" y="1581835"/>
                  <a:pt x="1974308" y="1546095"/>
                </a:cubicBezTo>
                <a:cubicBezTo>
                  <a:pt x="1975715" y="1546376"/>
                  <a:pt x="1977403" y="1546658"/>
                  <a:pt x="1978810" y="1546939"/>
                </a:cubicBezTo>
                <a:cubicBezTo>
                  <a:pt x="1975152" y="1574236"/>
                  <a:pt x="1971494" y="1601534"/>
                  <a:pt x="1968117" y="1629112"/>
                </a:cubicBezTo>
                <a:cubicBezTo>
                  <a:pt x="1963895" y="1662882"/>
                  <a:pt x="1958830" y="1696933"/>
                  <a:pt x="1957423" y="1730985"/>
                </a:cubicBezTo>
                <a:cubicBezTo>
                  <a:pt x="1956579" y="1750965"/>
                  <a:pt x="1960518" y="1771508"/>
                  <a:pt x="1963051" y="1793177"/>
                </a:cubicBezTo>
                <a:lnTo>
                  <a:pt x="1842324" y="1711567"/>
                </a:lnTo>
                <a:cubicBezTo>
                  <a:pt x="1835851" y="1707064"/>
                  <a:pt x="1829097" y="1702280"/>
                  <a:pt x="1822625" y="1697496"/>
                </a:cubicBezTo>
                <a:cubicBezTo>
                  <a:pt x="1822625" y="1697778"/>
                  <a:pt x="1822625" y="1698059"/>
                  <a:pt x="1823188" y="1698903"/>
                </a:cubicBezTo>
                <a:lnTo>
                  <a:pt x="1814535" y="1693067"/>
                </a:lnTo>
                <a:lnTo>
                  <a:pt x="1814535" y="1700207"/>
                </a:lnTo>
                <a:cubicBezTo>
                  <a:pt x="1814535" y="1777034"/>
                  <a:pt x="1814535" y="1854141"/>
                  <a:pt x="1814535" y="1930968"/>
                </a:cubicBezTo>
                <a:cubicBezTo>
                  <a:pt x="1814535" y="1944757"/>
                  <a:pt x="1813973" y="1958265"/>
                  <a:pt x="1812847" y="1971773"/>
                </a:cubicBezTo>
                <a:cubicBezTo>
                  <a:pt x="1808907" y="2022428"/>
                  <a:pt x="1782454" y="2057323"/>
                  <a:pt x="1736583" y="2077866"/>
                </a:cubicBezTo>
                <a:cubicBezTo>
                  <a:pt x="1651315" y="2115857"/>
                  <a:pt x="1565483" y="2115013"/>
                  <a:pt x="1479933" y="2079836"/>
                </a:cubicBezTo>
                <a:cubicBezTo>
                  <a:pt x="1448696" y="2066891"/>
                  <a:pt x="1426182" y="2044378"/>
                  <a:pt x="1416614" y="2010608"/>
                </a:cubicBezTo>
                <a:lnTo>
                  <a:pt x="1407645" y="1990988"/>
                </a:lnTo>
                <a:lnTo>
                  <a:pt x="1370743" y="1960516"/>
                </a:lnTo>
                <a:cubicBezTo>
                  <a:pt x="1313334" y="1933500"/>
                  <a:pt x="1256770" y="1905359"/>
                  <a:pt x="1197954" y="1882001"/>
                </a:cubicBezTo>
                <a:cubicBezTo>
                  <a:pt x="1032763" y="1816713"/>
                  <a:pt x="861100" y="1775345"/>
                  <a:pt x="685778" y="1751706"/>
                </a:cubicBezTo>
                <a:cubicBezTo>
                  <a:pt x="643566" y="1745796"/>
                  <a:pt x="601072" y="1741294"/>
                  <a:pt x="556327" y="1735665"/>
                </a:cubicBezTo>
                <a:cubicBezTo>
                  <a:pt x="556327" y="1745796"/>
                  <a:pt x="556609" y="1753394"/>
                  <a:pt x="556327" y="1761274"/>
                </a:cubicBezTo>
                <a:cubicBezTo>
                  <a:pt x="553232" y="1819808"/>
                  <a:pt x="551262" y="1878343"/>
                  <a:pt x="546196" y="1936596"/>
                </a:cubicBezTo>
                <a:cubicBezTo>
                  <a:pt x="543382" y="1970084"/>
                  <a:pt x="527904" y="1984436"/>
                  <a:pt x="494135" y="1989502"/>
                </a:cubicBezTo>
                <a:cubicBezTo>
                  <a:pt x="415620" y="2001040"/>
                  <a:pt x="337105" y="2011171"/>
                  <a:pt x="258590" y="2021865"/>
                </a:cubicBezTo>
                <a:cubicBezTo>
                  <a:pt x="197804" y="2030026"/>
                  <a:pt x="136737" y="2038187"/>
                  <a:pt x="75951" y="2046066"/>
                </a:cubicBezTo>
                <a:cubicBezTo>
                  <a:pt x="69760" y="2046910"/>
                  <a:pt x="63851" y="2047473"/>
                  <a:pt x="57659" y="2047473"/>
                </a:cubicBezTo>
                <a:cubicBezTo>
                  <a:pt x="33458" y="2047473"/>
                  <a:pt x="19950" y="2038750"/>
                  <a:pt x="14321" y="2015392"/>
                </a:cubicBezTo>
                <a:cubicBezTo>
                  <a:pt x="8975" y="1992597"/>
                  <a:pt x="5316" y="1969521"/>
                  <a:pt x="3065" y="1946164"/>
                </a:cubicBezTo>
                <a:cubicBezTo>
                  <a:pt x="814" y="1922806"/>
                  <a:pt x="251" y="1899167"/>
                  <a:pt x="251" y="1875810"/>
                </a:cubicBezTo>
                <a:cubicBezTo>
                  <a:pt x="-31" y="1719625"/>
                  <a:pt x="-312" y="1563439"/>
                  <a:pt x="814" y="1407535"/>
                </a:cubicBezTo>
                <a:cubicBezTo>
                  <a:pt x="1095" y="1370107"/>
                  <a:pt x="2221" y="1332679"/>
                  <a:pt x="5598" y="1295250"/>
                </a:cubicBezTo>
                <a:cubicBezTo>
                  <a:pt x="9256" y="1252194"/>
                  <a:pt x="28955" y="1232213"/>
                  <a:pt x="71730" y="1226304"/>
                </a:cubicBezTo>
                <a:cubicBezTo>
                  <a:pt x="177824" y="1211389"/>
                  <a:pt x="284480" y="1197881"/>
                  <a:pt x="390855" y="1183810"/>
                </a:cubicBezTo>
                <a:cubicBezTo>
                  <a:pt x="422936" y="1179589"/>
                  <a:pt x="455018" y="1175649"/>
                  <a:pt x="487099" y="1171990"/>
                </a:cubicBezTo>
                <a:cubicBezTo>
                  <a:pt x="518618" y="1168332"/>
                  <a:pt x="545352" y="1186343"/>
                  <a:pt x="550980" y="1217580"/>
                </a:cubicBezTo>
                <a:cubicBezTo>
                  <a:pt x="555202" y="1240374"/>
                  <a:pt x="556609" y="1264013"/>
                  <a:pt x="557172" y="1287371"/>
                </a:cubicBezTo>
                <a:cubicBezTo>
                  <a:pt x="557734" y="1316075"/>
                  <a:pt x="556609" y="1344498"/>
                  <a:pt x="556327" y="1373202"/>
                </a:cubicBezTo>
                <a:cubicBezTo>
                  <a:pt x="556046" y="1401625"/>
                  <a:pt x="564207" y="1413445"/>
                  <a:pt x="592348" y="1419917"/>
                </a:cubicBezTo>
                <a:cubicBezTo>
                  <a:pt x="652571" y="1433988"/>
                  <a:pt x="713076" y="1447215"/>
                  <a:pt x="773298" y="1461004"/>
                </a:cubicBezTo>
                <a:cubicBezTo>
                  <a:pt x="979294" y="1508563"/>
                  <a:pt x="1185009" y="1556404"/>
                  <a:pt x="1391005" y="1603963"/>
                </a:cubicBezTo>
                <a:lnTo>
                  <a:pt x="1407609" y="1607284"/>
                </a:lnTo>
                <a:lnTo>
                  <a:pt x="1407609" y="1607059"/>
                </a:lnTo>
                <a:cubicBezTo>
                  <a:pt x="1407609" y="1600868"/>
                  <a:pt x="1407609" y="1596365"/>
                  <a:pt x="1407609" y="1591862"/>
                </a:cubicBezTo>
                <a:cubicBezTo>
                  <a:pt x="1407609" y="1564424"/>
                  <a:pt x="1407539" y="1532413"/>
                  <a:pt x="1407504" y="1500402"/>
                </a:cubicBezTo>
                <a:lnTo>
                  <a:pt x="1407598" y="1418604"/>
                </a:lnTo>
                <a:lnTo>
                  <a:pt x="1353787" y="1382311"/>
                </a:lnTo>
                <a:cubicBezTo>
                  <a:pt x="1167772" y="1239071"/>
                  <a:pt x="982037" y="1095549"/>
                  <a:pt x="796303" y="952309"/>
                </a:cubicBezTo>
                <a:cubicBezTo>
                  <a:pt x="742834" y="911222"/>
                  <a:pt x="689928" y="869291"/>
                  <a:pt x="634771" y="830456"/>
                </a:cubicBezTo>
                <a:cubicBezTo>
                  <a:pt x="586930" y="796686"/>
                  <a:pt x="570327" y="751660"/>
                  <a:pt x="575392" y="696502"/>
                </a:cubicBezTo>
                <a:cubicBezTo>
                  <a:pt x="579332" y="653446"/>
                  <a:pt x="584679" y="610671"/>
                  <a:pt x="589463" y="567895"/>
                </a:cubicBezTo>
                <a:cubicBezTo>
                  <a:pt x="590307" y="561423"/>
                  <a:pt x="591152" y="554950"/>
                  <a:pt x="592277" y="545945"/>
                </a:cubicBezTo>
                <a:close/>
                <a:moveTo>
                  <a:pt x="1575261" y="0"/>
                </a:moveTo>
                <a:cubicBezTo>
                  <a:pt x="1578638" y="844"/>
                  <a:pt x="1582015" y="2814"/>
                  <a:pt x="1585392" y="2533"/>
                </a:cubicBezTo>
                <a:cubicBezTo>
                  <a:pt x="1693455" y="-3940"/>
                  <a:pt x="1792513" y="25890"/>
                  <a:pt x="1887913" y="74294"/>
                </a:cubicBezTo>
                <a:cubicBezTo>
                  <a:pt x="2060702" y="161532"/>
                  <a:pt x="2233773" y="247645"/>
                  <a:pt x="2407124" y="334040"/>
                </a:cubicBezTo>
                <a:cubicBezTo>
                  <a:pt x="2517439" y="388916"/>
                  <a:pt x="2628317" y="442666"/>
                  <a:pt x="2738632" y="497542"/>
                </a:cubicBezTo>
                <a:cubicBezTo>
                  <a:pt x="2995001" y="624742"/>
                  <a:pt x="3251370" y="752504"/>
                  <a:pt x="3507458" y="879986"/>
                </a:cubicBezTo>
                <a:cubicBezTo>
                  <a:pt x="3512242" y="882518"/>
                  <a:pt x="3517026" y="885332"/>
                  <a:pt x="3521247" y="890398"/>
                </a:cubicBezTo>
                <a:cubicBezTo>
                  <a:pt x="3514775" y="890679"/>
                  <a:pt x="3508584" y="891242"/>
                  <a:pt x="3502111" y="891524"/>
                </a:cubicBezTo>
                <a:cubicBezTo>
                  <a:pt x="3419657" y="893775"/>
                  <a:pt x="3337202" y="895745"/>
                  <a:pt x="3254747" y="898559"/>
                </a:cubicBezTo>
                <a:cubicBezTo>
                  <a:pt x="3146965" y="902217"/>
                  <a:pt x="3039464" y="907001"/>
                  <a:pt x="2931682" y="910660"/>
                </a:cubicBezTo>
                <a:cubicBezTo>
                  <a:pt x="2821086" y="914318"/>
                  <a:pt x="2710490" y="917132"/>
                  <a:pt x="2599894" y="920509"/>
                </a:cubicBezTo>
                <a:cubicBezTo>
                  <a:pt x="2525037" y="922761"/>
                  <a:pt x="2450181" y="925856"/>
                  <a:pt x="2375043" y="928389"/>
                </a:cubicBezTo>
                <a:cubicBezTo>
                  <a:pt x="2344650" y="929515"/>
                  <a:pt x="2314257" y="930077"/>
                  <a:pt x="2283583" y="930640"/>
                </a:cubicBezTo>
                <a:cubicBezTo>
                  <a:pt x="2219983" y="931766"/>
                  <a:pt x="2173268" y="959626"/>
                  <a:pt x="2141468" y="1015346"/>
                </a:cubicBezTo>
                <a:cubicBezTo>
                  <a:pt x="2112201" y="1066845"/>
                  <a:pt x="2095035" y="1122565"/>
                  <a:pt x="2075617" y="1178004"/>
                </a:cubicBezTo>
                <a:cubicBezTo>
                  <a:pt x="2035938" y="1291696"/>
                  <a:pt x="1997384" y="1405669"/>
                  <a:pt x="1957704" y="1519361"/>
                </a:cubicBezTo>
                <a:cubicBezTo>
                  <a:pt x="1946729" y="1550598"/>
                  <a:pt x="1934065" y="1581272"/>
                  <a:pt x="1921402" y="1613635"/>
                </a:cubicBezTo>
                <a:cubicBezTo>
                  <a:pt x="1917180" y="1610821"/>
                  <a:pt x="1913241" y="1608288"/>
                  <a:pt x="1909301" y="1605193"/>
                </a:cubicBezTo>
                <a:cubicBezTo>
                  <a:pt x="1721878" y="1467862"/>
                  <a:pt x="1534174" y="1330531"/>
                  <a:pt x="1346470" y="1193201"/>
                </a:cubicBezTo>
                <a:cubicBezTo>
                  <a:pt x="1166927" y="1062061"/>
                  <a:pt x="987384" y="931203"/>
                  <a:pt x="808123" y="799782"/>
                </a:cubicBezTo>
                <a:cubicBezTo>
                  <a:pt x="802494" y="795561"/>
                  <a:pt x="797710" y="787681"/>
                  <a:pt x="796303" y="780646"/>
                </a:cubicBezTo>
                <a:cubicBezTo>
                  <a:pt x="791519" y="756163"/>
                  <a:pt x="787861" y="731680"/>
                  <a:pt x="784765" y="706915"/>
                </a:cubicBezTo>
                <a:cubicBezTo>
                  <a:pt x="781107" y="678492"/>
                  <a:pt x="768162" y="655416"/>
                  <a:pt x="745930" y="637687"/>
                </a:cubicBezTo>
                <a:cubicBezTo>
                  <a:pt x="698652" y="599415"/>
                  <a:pt x="651374" y="560861"/>
                  <a:pt x="603815" y="522870"/>
                </a:cubicBezTo>
                <a:cubicBezTo>
                  <a:pt x="595654" y="516397"/>
                  <a:pt x="592840" y="510487"/>
                  <a:pt x="595091" y="499512"/>
                </a:cubicBezTo>
                <a:cubicBezTo>
                  <a:pt x="614509" y="392574"/>
                  <a:pt x="633082" y="285636"/>
                  <a:pt x="652219" y="178699"/>
                </a:cubicBezTo>
                <a:cubicBezTo>
                  <a:pt x="657847" y="147180"/>
                  <a:pt x="666289" y="116506"/>
                  <a:pt x="685144" y="89771"/>
                </a:cubicBezTo>
                <a:cubicBezTo>
                  <a:pt x="711316" y="52625"/>
                  <a:pt x="749307" y="35177"/>
                  <a:pt x="792926" y="32081"/>
                </a:cubicBezTo>
                <a:cubicBezTo>
                  <a:pt x="845270" y="28142"/>
                  <a:pt x="897894" y="26734"/>
                  <a:pt x="950237" y="25046"/>
                </a:cubicBezTo>
                <a:cubicBezTo>
                  <a:pt x="1048733" y="21950"/>
                  <a:pt x="1146947" y="19980"/>
                  <a:pt x="1245442" y="16322"/>
                </a:cubicBezTo>
                <a:cubicBezTo>
                  <a:pt x="1347596" y="12382"/>
                  <a:pt x="1449468" y="7317"/>
                  <a:pt x="1551622" y="2533"/>
                </a:cubicBezTo>
                <a:cubicBezTo>
                  <a:pt x="1555562" y="2251"/>
                  <a:pt x="1559783" y="1126"/>
                  <a:pt x="1563723" y="281"/>
                </a:cubicBezTo>
                <a:cubicBezTo>
                  <a:pt x="1567663" y="0"/>
                  <a:pt x="1571321" y="0"/>
                  <a:pt x="1575261" y="0"/>
                </a:cubicBezTo>
                <a:close/>
              </a:path>
            </a:pathLst>
          </a:custGeom>
          <a:solidFill>
            <a:schemeClr val="accent4"/>
          </a:solidFill>
          <a:ln w="2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360FE3E-63E1-443D-B2F1-D05415F48554}"/>
              </a:ext>
            </a:extLst>
          </p:cNvPr>
          <p:cNvSpPr/>
          <p:nvPr/>
        </p:nvSpPr>
        <p:spPr>
          <a:xfrm rot="20354136">
            <a:off x="4317195" y="3139386"/>
            <a:ext cx="3935693" cy="1539542"/>
          </a:xfrm>
          <a:custGeom>
            <a:avLst/>
            <a:gdLst>
              <a:gd name="connsiteX0" fmla="*/ 2530020 w 5252326"/>
              <a:gd name="connsiteY0" fmla="*/ 1586124 h 2054575"/>
              <a:gd name="connsiteX1" fmla="*/ 2508973 w 5252326"/>
              <a:gd name="connsiteY1" fmla="*/ 1597458 h 2054575"/>
              <a:gd name="connsiteX2" fmla="*/ 2493861 w 5252326"/>
              <a:gd name="connsiteY2" fmla="*/ 1692442 h 2054575"/>
              <a:gd name="connsiteX3" fmla="*/ 2525703 w 5252326"/>
              <a:gd name="connsiteY3" fmla="*/ 1727522 h 2054575"/>
              <a:gd name="connsiteX4" fmla="*/ 2530020 w 5252326"/>
              <a:gd name="connsiteY4" fmla="*/ 1586124 h 2054575"/>
              <a:gd name="connsiteX5" fmla="*/ 2626085 w 5252326"/>
              <a:gd name="connsiteY5" fmla="*/ 1561299 h 2054575"/>
              <a:gd name="connsiteX6" fmla="*/ 2522465 w 5252326"/>
              <a:gd name="connsiteY6" fmla="*/ 1660601 h 2054575"/>
              <a:gd name="connsiteX7" fmla="*/ 2625005 w 5252326"/>
              <a:gd name="connsiteY7" fmla="*/ 1760982 h 2054575"/>
              <a:gd name="connsiteX8" fmla="*/ 2724847 w 5252326"/>
              <a:gd name="connsiteY8" fmla="*/ 1661140 h 2054575"/>
              <a:gd name="connsiteX9" fmla="*/ 2626085 w 5252326"/>
              <a:gd name="connsiteY9" fmla="*/ 1561299 h 2054575"/>
              <a:gd name="connsiteX10" fmla="*/ 2626625 w 5252326"/>
              <a:gd name="connsiteY10" fmla="*/ 1511108 h 2054575"/>
              <a:gd name="connsiteX11" fmla="*/ 2775038 w 5252326"/>
              <a:gd name="connsiteY11" fmla="*/ 1661680 h 2054575"/>
              <a:gd name="connsiteX12" fmla="*/ 2624466 w 5252326"/>
              <a:gd name="connsiteY12" fmla="*/ 1810094 h 2054575"/>
              <a:gd name="connsiteX13" fmla="*/ 2466338 w 5252326"/>
              <a:gd name="connsiteY13" fmla="*/ 1656283 h 2054575"/>
              <a:gd name="connsiteX14" fmla="*/ 2626625 w 5252326"/>
              <a:gd name="connsiteY14" fmla="*/ 1511108 h 2054575"/>
              <a:gd name="connsiteX15" fmla="*/ 2624466 w 5252326"/>
              <a:gd name="connsiteY15" fmla="*/ 1404791 h 2054575"/>
              <a:gd name="connsiteX16" fmla="*/ 2371893 w 5252326"/>
              <a:gd name="connsiteY16" fmla="*/ 1661141 h 2054575"/>
              <a:gd name="connsiteX17" fmla="*/ 2621767 w 5252326"/>
              <a:gd name="connsiteY17" fmla="*/ 1915333 h 2054575"/>
              <a:gd name="connsiteX18" fmla="*/ 2879737 w 5252326"/>
              <a:gd name="connsiteY18" fmla="*/ 1670316 h 2054575"/>
              <a:gd name="connsiteX19" fmla="*/ 2624466 w 5252326"/>
              <a:gd name="connsiteY19" fmla="*/ 1404791 h 2054575"/>
              <a:gd name="connsiteX20" fmla="*/ 2625545 w 5252326"/>
              <a:gd name="connsiteY20" fmla="*/ 1354060 h 2054575"/>
              <a:gd name="connsiteX21" fmla="*/ 2931547 w 5252326"/>
              <a:gd name="connsiteY21" fmla="*/ 1660602 h 2054575"/>
              <a:gd name="connsiteX22" fmla="*/ 2625545 w 5252326"/>
              <a:gd name="connsiteY22" fmla="*/ 1966603 h 2054575"/>
              <a:gd name="connsiteX23" fmla="*/ 2319543 w 5252326"/>
              <a:gd name="connsiteY23" fmla="*/ 1658982 h 2054575"/>
              <a:gd name="connsiteX24" fmla="*/ 2625545 w 5252326"/>
              <a:gd name="connsiteY24" fmla="*/ 1354060 h 2054575"/>
              <a:gd name="connsiteX25" fmla="*/ 2626085 w 5252326"/>
              <a:gd name="connsiteY25" fmla="*/ 1328695 h 2054575"/>
              <a:gd name="connsiteX26" fmla="*/ 2292559 w 5252326"/>
              <a:gd name="connsiteY26" fmla="*/ 1661141 h 2054575"/>
              <a:gd name="connsiteX27" fmla="*/ 2626085 w 5252326"/>
              <a:gd name="connsiteY27" fmla="*/ 1992508 h 2054575"/>
              <a:gd name="connsiteX28" fmla="*/ 2958531 w 5252326"/>
              <a:gd name="connsiteY28" fmla="*/ 1660062 h 2054575"/>
              <a:gd name="connsiteX29" fmla="*/ 2626085 w 5252326"/>
              <a:gd name="connsiteY29" fmla="*/ 1328695 h 2054575"/>
              <a:gd name="connsiteX30" fmla="*/ 2727006 w 5252326"/>
              <a:gd name="connsiteY30" fmla="*/ 1232091 h 2054575"/>
              <a:gd name="connsiteX31" fmla="*/ 2302266 w 5252326"/>
              <a:gd name="connsiteY31" fmla="*/ 1232629 h 2054575"/>
              <a:gd name="connsiteX32" fmla="*/ 2302273 w 5252326"/>
              <a:gd name="connsiteY32" fmla="*/ 1232631 h 2054575"/>
              <a:gd name="connsiteX33" fmla="*/ 2727194 w 5252326"/>
              <a:gd name="connsiteY33" fmla="*/ 1232092 h 2054575"/>
              <a:gd name="connsiteX34" fmla="*/ 2252164 w 5252326"/>
              <a:gd name="connsiteY34" fmla="*/ 1161344 h 2054575"/>
              <a:gd name="connsiteX35" fmla="*/ 2264698 w 5252326"/>
              <a:gd name="connsiteY35" fmla="*/ 1178730 h 2054575"/>
              <a:gd name="connsiteX36" fmla="*/ 2273664 w 5252326"/>
              <a:gd name="connsiteY36" fmla="*/ 1193300 h 2054575"/>
              <a:gd name="connsiteX37" fmla="*/ 2269892 w 5252326"/>
              <a:gd name="connsiteY37" fmla="*/ 1182979 h 2054575"/>
              <a:gd name="connsiteX38" fmla="*/ 2238591 w 5252326"/>
              <a:gd name="connsiteY38" fmla="*/ 1143583 h 2054575"/>
              <a:gd name="connsiteX39" fmla="*/ 2239007 w 5252326"/>
              <a:gd name="connsiteY39" fmla="*/ 1144122 h 2054575"/>
              <a:gd name="connsiteX40" fmla="*/ 3015198 w 5252326"/>
              <a:gd name="connsiteY40" fmla="*/ 1144122 h 2054575"/>
              <a:gd name="connsiteX41" fmla="*/ 2984436 w 5252326"/>
              <a:gd name="connsiteY41" fmla="*/ 1182440 h 2054575"/>
              <a:gd name="connsiteX42" fmla="*/ 2973642 w 5252326"/>
              <a:gd name="connsiteY42" fmla="*/ 1214281 h 2054575"/>
              <a:gd name="connsiteX43" fmla="*/ 2970741 w 5252326"/>
              <a:gd name="connsiteY43" fmla="*/ 1228920 h 2054575"/>
              <a:gd name="connsiteX44" fmla="*/ 2955294 w 5252326"/>
              <a:gd name="connsiteY44" fmla="*/ 1232630 h 2054575"/>
              <a:gd name="connsiteX45" fmla="*/ 2955832 w 5252326"/>
              <a:gd name="connsiteY45" fmla="*/ 1232631 h 2054575"/>
              <a:gd name="connsiteX46" fmla="*/ 2974181 w 5252326"/>
              <a:gd name="connsiteY46" fmla="*/ 1214282 h 2054575"/>
              <a:gd name="connsiteX47" fmla="*/ 2984975 w 5252326"/>
              <a:gd name="connsiteY47" fmla="*/ 1182440 h 2054575"/>
              <a:gd name="connsiteX48" fmla="*/ 3015737 w 5252326"/>
              <a:gd name="connsiteY48" fmla="*/ 1143583 h 2054575"/>
              <a:gd name="connsiteX49" fmla="*/ 2238591 w 5252326"/>
              <a:gd name="connsiteY49" fmla="*/ 1143583 h 2054575"/>
              <a:gd name="connsiteX50" fmla="*/ 3137166 w 5252326"/>
              <a:gd name="connsiteY50" fmla="*/ 1097170 h 2054575"/>
              <a:gd name="connsiteX51" fmla="*/ 3160373 w 5252326"/>
              <a:gd name="connsiteY51" fmla="*/ 1120376 h 2054575"/>
              <a:gd name="connsiteX52" fmla="*/ 3141484 w 5252326"/>
              <a:gd name="connsiteY52" fmla="*/ 1138726 h 2054575"/>
              <a:gd name="connsiteX53" fmla="*/ 3101547 w 5252326"/>
              <a:gd name="connsiteY53" fmla="*/ 1138726 h 2054575"/>
              <a:gd name="connsiteX54" fmla="*/ 3129071 w 5252326"/>
              <a:gd name="connsiteY54" fmla="*/ 1173805 h 2054575"/>
              <a:gd name="connsiteX55" fmla="*/ 3124754 w 5252326"/>
              <a:gd name="connsiteY55" fmla="*/ 1253139 h 2054575"/>
              <a:gd name="connsiteX56" fmla="*/ 3067007 w 5252326"/>
              <a:gd name="connsiteY56" fmla="*/ 1276346 h 2054575"/>
              <a:gd name="connsiteX57" fmla="*/ 3002245 w 5252326"/>
              <a:gd name="connsiteY57" fmla="*/ 1265552 h 2054575"/>
              <a:gd name="connsiteX58" fmla="*/ 2953674 w 5252326"/>
              <a:gd name="connsiteY58" fmla="*/ 1324377 h 2054575"/>
              <a:gd name="connsiteX59" fmla="*/ 2954213 w 5252326"/>
              <a:gd name="connsiteY59" fmla="*/ 1446886 h 2054575"/>
              <a:gd name="connsiteX60" fmla="*/ 2961769 w 5252326"/>
              <a:gd name="connsiteY60" fmla="*/ 1478188 h 2054575"/>
              <a:gd name="connsiteX61" fmla="*/ 2952594 w 5252326"/>
              <a:gd name="connsiteY61" fmla="*/ 1872698 h 2054575"/>
              <a:gd name="connsiteX62" fmla="*/ 2601799 w 5252326"/>
              <a:gd name="connsiteY62" fmla="*/ 2054032 h 2054575"/>
              <a:gd name="connsiteX63" fmla="*/ 2282845 w 5252326"/>
              <a:gd name="connsiteY63" fmla="*/ 1489521 h 2054575"/>
              <a:gd name="connsiteX64" fmla="*/ 2296877 w 5252326"/>
              <a:gd name="connsiteY64" fmla="*/ 1464156 h 2054575"/>
              <a:gd name="connsiteX65" fmla="*/ 2296337 w 5252326"/>
              <a:gd name="connsiteY65" fmla="*/ 1345965 h 2054575"/>
              <a:gd name="connsiteX66" fmla="*/ 2279067 w 5252326"/>
              <a:gd name="connsiteY66" fmla="*/ 1304409 h 2054575"/>
              <a:gd name="connsiteX67" fmla="*/ 2252083 w 5252326"/>
              <a:gd name="connsiteY67" fmla="*/ 1262853 h 2054575"/>
              <a:gd name="connsiteX68" fmla="*/ 2150622 w 5252326"/>
              <a:gd name="connsiteY68" fmla="*/ 1274187 h 2054575"/>
              <a:gd name="connsiteX69" fmla="*/ 2117701 w 5252326"/>
              <a:gd name="connsiteY69" fmla="*/ 1175964 h 2054575"/>
              <a:gd name="connsiteX70" fmla="*/ 2147924 w 5252326"/>
              <a:gd name="connsiteY70" fmla="*/ 1138726 h 2054575"/>
              <a:gd name="connsiteX71" fmla="*/ 2104749 w 5252326"/>
              <a:gd name="connsiteY71" fmla="*/ 1138726 h 2054575"/>
              <a:gd name="connsiteX72" fmla="*/ 2091796 w 5252326"/>
              <a:gd name="connsiteY72" fmla="*/ 1119297 h 2054575"/>
              <a:gd name="connsiteX73" fmla="*/ 2104209 w 5252326"/>
              <a:gd name="connsiteY73" fmla="*/ 1097710 h 2054575"/>
              <a:gd name="connsiteX74" fmla="*/ 2114463 w 5252326"/>
              <a:gd name="connsiteY74" fmla="*/ 1097710 h 2054575"/>
              <a:gd name="connsiteX75" fmla="*/ 3137166 w 5252326"/>
              <a:gd name="connsiteY75" fmla="*/ 1097170 h 2054575"/>
              <a:gd name="connsiteX76" fmla="*/ 3762662 w 5252326"/>
              <a:gd name="connsiteY76" fmla="*/ 796025 h 2054575"/>
              <a:gd name="connsiteX77" fmla="*/ 3874916 w 5252326"/>
              <a:gd name="connsiteY77" fmla="*/ 908819 h 2054575"/>
              <a:gd name="connsiteX78" fmla="*/ 3764281 w 5252326"/>
              <a:gd name="connsiteY78" fmla="*/ 1023233 h 2054575"/>
              <a:gd name="connsiteX79" fmla="*/ 3650947 w 5252326"/>
              <a:gd name="connsiteY79" fmla="*/ 911518 h 2054575"/>
              <a:gd name="connsiteX80" fmla="*/ 3762662 w 5252326"/>
              <a:gd name="connsiteY80" fmla="*/ 796025 h 2054575"/>
              <a:gd name="connsiteX81" fmla="*/ 1480333 w 5252326"/>
              <a:gd name="connsiteY81" fmla="*/ 796025 h 2054575"/>
              <a:gd name="connsiteX82" fmla="*/ 1591508 w 5252326"/>
              <a:gd name="connsiteY82" fmla="*/ 909899 h 2054575"/>
              <a:gd name="connsiteX83" fmla="*/ 1479794 w 5252326"/>
              <a:gd name="connsiteY83" fmla="*/ 1023233 h 2054575"/>
              <a:gd name="connsiteX84" fmla="*/ 1366999 w 5252326"/>
              <a:gd name="connsiteY84" fmla="*/ 910439 h 2054575"/>
              <a:gd name="connsiteX85" fmla="*/ 1480333 w 5252326"/>
              <a:gd name="connsiteY85" fmla="*/ 796025 h 2054575"/>
              <a:gd name="connsiteX86" fmla="*/ 3762662 w 5252326"/>
              <a:gd name="connsiteY86" fmla="*/ 750152 h 2054575"/>
              <a:gd name="connsiteX87" fmla="*/ 3601296 w 5252326"/>
              <a:gd name="connsiteY87" fmla="*/ 910439 h 2054575"/>
              <a:gd name="connsiteX88" fmla="*/ 3761583 w 5252326"/>
              <a:gd name="connsiteY88" fmla="*/ 1070185 h 2054575"/>
              <a:gd name="connsiteX89" fmla="*/ 3924028 w 5252326"/>
              <a:gd name="connsiteY89" fmla="*/ 907740 h 2054575"/>
              <a:gd name="connsiteX90" fmla="*/ 3762662 w 5252326"/>
              <a:gd name="connsiteY90" fmla="*/ 750152 h 2054575"/>
              <a:gd name="connsiteX91" fmla="*/ 1480873 w 5252326"/>
              <a:gd name="connsiteY91" fmla="*/ 750152 h 2054575"/>
              <a:gd name="connsiteX92" fmla="*/ 1317888 w 5252326"/>
              <a:gd name="connsiteY92" fmla="*/ 908819 h 2054575"/>
              <a:gd name="connsiteX93" fmla="*/ 1479254 w 5252326"/>
              <a:gd name="connsiteY93" fmla="*/ 1070185 h 2054575"/>
              <a:gd name="connsiteX94" fmla="*/ 1640620 w 5252326"/>
              <a:gd name="connsiteY94" fmla="*/ 909359 h 2054575"/>
              <a:gd name="connsiteX95" fmla="*/ 1480873 w 5252326"/>
              <a:gd name="connsiteY95" fmla="*/ 750152 h 2054575"/>
              <a:gd name="connsiteX96" fmla="*/ 4152314 w 5252326"/>
              <a:gd name="connsiteY96" fmla="*/ 658945 h 2054575"/>
              <a:gd name="connsiteX97" fmla="*/ 4236505 w 5252326"/>
              <a:gd name="connsiteY97" fmla="*/ 742597 h 2054575"/>
              <a:gd name="connsiteX98" fmla="*/ 4153393 w 5252326"/>
              <a:gd name="connsiteY98" fmla="*/ 825169 h 2054575"/>
              <a:gd name="connsiteX99" fmla="*/ 4070282 w 5252326"/>
              <a:gd name="connsiteY99" fmla="*/ 741517 h 2054575"/>
              <a:gd name="connsiteX100" fmla="*/ 4152314 w 5252326"/>
              <a:gd name="connsiteY100" fmla="*/ 658945 h 2054575"/>
              <a:gd name="connsiteX101" fmla="*/ 1090680 w 5252326"/>
              <a:gd name="connsiteY101" fmla="*/ 658406 h 2054575"/>
              <a:gd name="connsiteX102" fmla="*/ 1172173 w 5252326"/>
              <a:gd name="connsiteY102" fmla="*/ 741517 h 2054575"/>
              <a:gd name="connsiteX103" fmla="*/ 1088521 w 5252326"/>
              <a:gd name="connsiteY103" fmla="*/ 825169 h 2054575"/>
              <a:gd name="connsiteX104" fmla="*/ 1005950 w 5252326"/>
              <a:gd name="connsiteY104" fmla="*/ 739359 h 2054575"/>
              <a:gd name="connsiteX105" fmla="*/ 1090680 w 5252326"/>
              <a:gd name="connsiteY105" fmla="*/ 658406 h 2054575"/>
              <a:gd name="connsiteX106" fmla="*/ 4153933 w 5252326"/>
              <a:gd name="connsiteY106" fmla="*/ 625485 h 2054575"/>
              <a:gd name="connsiteX107" fmla="*/ 4037361 w 5252326"/>
              <a:gd name="connsiteY107" fmla="*/ 742597 h 2054575"/>
              <a:gd name="connsiteX108" fmla="*/ 4155012 w 5252326"/>
              <a:gd name="connsiteY108" fmla="*/ 858629 h 2054575"/>
              <a:gd name="connsiteX109" fmla="*/ 4270505 w 5252326"/>
              <a:gd name="connsiteY109" fmla="*/ 741517 h 2054575"/>
              <a:gd name="connsiteX110" fmla="*/ 4153933 w 5252326"/>
              <a:gd name="connsiteY110" fmla="*/ 625485 h 2054575"/>
              <a:gd name="connsiteX111" fmla="*/ 1090140 w 5252326"/>
              <a:gd name="connsiteY111" fmla="*/ 625485 h 2054575"/>
              <a:gd name="connsiteX112" fmla="*/ 972489 w 5252326"/>
              <a:gd name="connsiteY112" fmla="*/ 742597 h 2054575"/>
              <a:gd name="connsiteX113" fmla="*/ 1091220 w 5252326"/>
              <a:gd name="connsiteY113" fmla="*/ 858629 h 2054575"/>
              <a:gd name="connsiteX114" fmla="*/ 1205633 w 5252326"/>
              <a:gd name="connsiteY114" fmla="*/ 742057 h 2054575"/>
              <a:gd name="connsiteX115" fmla="*/ 1090140 w 5252326"/>
              <a:gd name="connsiteY115" fmla="*/ 625485 h 2054575"/>
              <a:gd name="connsiteX116" fmla="*/ 1086287 w 5252326"/>
              <a:gd name="connsiteY116" fmla="*/ 167 h 2054575"/>
              <a:gd name="connsiteX117" fmla="*/ 1126299 w 5252326"/>
              <a:gd name="connsiteY117" fmla="*/ 6466 h 2054575"/>
              <a:gd name="connsiteX118" fmla="*/ 1158680 w 5252326"/>
              <a:gd name="connsiteY118" fmla="*/ 24276 h 2054575"/>
              <a:gd name="connsiteX119" fmla="*/ 1182426 w 5252326"/>
              <a:gd name="connsiteY119" fmla="*/ 83641 h 2054575"/>
              <a:gd name="connsiteX120" fmla="*/ 1234776 w 5252326"/>
              <a:gd name="connsiteY120" fmla="*/ 91736 h 2054575"/>
              <a:gd name="connsiteX121" fmla="*/ 1287665 w 5252326"/>
              <a:gd name="connsiteY121" fmla="*/ 86340 h 2054575"/>
              <a:gd name="connsiteX122" fmla="*/ 1335157 w 5252326"/>
              <a:gd name="connsiteY122" fmla="*/ 77165 h 2054575"/>
              <a:gd name="connsiteX123" fmla="*/ 2008684 w 5252326"/>
              <a:gd name="connsiteY123" fmla="*/ 53419 h 2054575"/>
              <a:gd name="connsiteX124" fmla="*/ 2022177 w 5252326"/>
              <a:gd name="connsiteY124" fmla="*/ 59355 h 2054575"/>
              <a:gd name="connsiteX125" fmla="*/ 2008145 w 5252326"/>
              <a:gd name="connsiteY125" fmla="*/ 66911 h 2054575"/>
              <a:gd name="connsiteX126" fmla="*/ 1581793 w 5252326"/>
              <a:gd name="connsiteY126" fmla="*/ 132213 h 2054575"/>
              <a:gd name="connsiteX127" fmla="*/ 1423666 w 5252326"/>
              <a:gd name="connsiteY127" fmla="*/ 160816 h 2054575"/>
              <a:gd name="connsiteX128" fmla="*/ 1290903 w 5252326"/>
              <a:gd name="connsiteY128" fmla="*/ 189959 h 2054575"/>
              <a:gd name="connsiteX129" fmla="*/ 1260681 w 5252326"/>
              <a:gd name="connsiteY129" fmla="*/ 203451 h 2054575"/>
              <a:gd name="connsiteX130" fmla="*/ 1275792 w 5252326"/>
              <a:gd name="connsiteY130" fmla="*/ 242309 h 2054575"/>
              <a:gd name="connsiteX131" fmla="*/ 1275252 w 5252326"/>
              <a:gd name="connsiteY131" fmla="*/ 327039 h 2054575"/>
              <a:gd name="connsiteX132" fmla="*/ 1287125 w 5252326"/>
              <a:gd name="connsiteY132" fmla="*/ 344309 h 2054575"/>
              <a:gd name="connsiteX133" fmla="*/ 1698905 w 5252326"/>
              <a:gd name="connsiteY133" fmla="*/ 267134 h 2054575"/>
              <a:gd name="connsiteX134" fmla="*/ 2077764 w 5252326"/>
              <a:gd name="connsiteY134" fmla="*/ 193197 h 2054575"/>
              <a:gd name="connsiteX135" fmla="*/ 2288781 w 5252326"/>
              <a:gd name="connsiteY135" fmla="*/ 131134 h 2054575"/>
              <a:gd name="connsiteX136" fmla="*/ 2802022 w 5252326"/>
              <a:gd name="connsiteY136" fmla="*/ 104689 h 2054575"/>
              <a:gd name="connsiteX137" fmla="*/ 3249421 w 5252326"/>
              <a:gd name="connsiteY137" fmla="*/ 212086 h 2054575"/>
              <a:gd name="connsiteX138" fmla="*/ 3521962 w 5252326"/>
              <a:gd name="connsiteY138" fmla="*/ 266595 h 2054575"/>
              <a:gd name="connsiteX139" fmla="*/ 3863582 w 5252326"/>
              <a:gd name="connsiteY139" fmla="*/ 336754 h 2054575"/>
              <a:gd name="connsiteX140" fmla="*/ 3970440 w 5252326"/>
              <a:gd name="connsiteY140" fmla="*/ 351865 h 2054575"/>
              <a:gd name="connsiteX141" fmla="*/ 3973139 w 5252326"/>
              <a:gd name="connsiteY141" fmla="*/ 257960 h 2054575"/>
              <a:gd name="connsiteX142" fmla="*/ 3974758 w 5252326"/>
              <a:gd name="connsiteY142" fmla="*/ 214785 h 2054575"/>
              <a:gd name="connsiteX143" fmla="*/ 3987710 w 5252326"/>
              <a:gd name="connsiteY143" fmla="*/ 198594 h 2054575"/>
              <a:gd name="connsiteX144" fmla="*/ 3988250 w 5252326"/>
              <a:gd name="connsiteY144" fmla="*/ 199134 h 2054575"/>
              <a:gd name="connsiteX145" fmla="*/ 3988250 w 5252326"/>
              <a:gd name="connsiteY145" fmla="*/ 199133 h 2054575"/>
              <a:gd name="connsiteX146" fmla="*/ 3988250 w 5252326"/>
              <a:gd name="connsiteY146" fmla="*/ 198594 h 2054575"/>
              <a:gd name="connsiteX147" fmla="*/ 3987710 w 5252326"/>
              <a:gd name="connsiteY147" fmla="*/ 198594 h 2054575"/>
              <a:gd name="connsiteX148" fmla="*/ 3887868 w 5252326"/>
              <a:gd name="connsiteY148" fmla="*/ 173229 h 2054575"/>
              <a:gd name="connsiteX149" fmla="*/ 3215960 w 5252326"/>
              <a:gd name="connsiteY149" fmla="*/ 52879 h 2054575"/>
              <a:gd name="connsiteX150" fmla="*/ 3962345 w 5252326"/>
              <a:gd name="connsiteY150" fmla="*/ 86340 h 2054575"/>
              <a:gd name="connsiteX151" fmla="*/ 4039520 w 5252326"/>
              <a:gd name="connsiteY151" fmla="*/ 96054 h 2054575"/>
              <a:gd name="connsiteX152" fmla="*/ 4062187 w 5252326"/>
              <a:gd name="connsiteY152" fmla="*/ 94435 h 2054575"/>
              <a:gd name="connsiteX153" fmla="*/ 4087552 w 5252326"/>
              <a:gd name="connsiteY153" fmla="*/ 65292 h 2054575"/>
              <a:gd name="connsiteX154" fmla="*/ 4095107 w 5252326"/>
              <a:gd name="connsiteY154" fmla="*/ 23736 h 2054575"/>
              <a:gd name="connsiteX155" fmla="*/ 4124251 w 5252326"/>
              <a:gd name="connsiteY155" fmla="*/ 7006 h 2054575"/>
              <a:gd name="connsiteX156" fmla="*/ 4215997 w 5252326"/>
              <a:gd name="connsiteY156" fmla="*/ 19958 h 2054575"/>
              <a:gd name="connsiteX157" fmla="*/ 4232727 w 5252326"/>
              <a:gd name="connsiteY157" fmla="*/ 28593 h 2054575"/>
              <a:gd name="connsiteX158" fmla="*/ 4240823 w 5252326"/>
              <a:gd name="connsiteY158" fmla="*/ 62054 h 2054575"/>
              <a:gd name="connsiteX159" fmla="*/ 4258632 w 5252326"/>
              <a:gd name="connsiteY159" fmla="*/ 70149 h 2054575"/>
              <a:gd name="connsiteX160" fmla="*/ 4551681 w 5252326"/>
              <a:gd name="connsiteY160" fmla="*/ 57736 h 2054575"/>
              <a:gd name="connsiteX161" fmla="*/ 5233304 w 5252326"/>
              <a:gd name="connsiteY161" fmla="*/ 148943 h 2054575"/>
              <a:gd name="connsiteX162" fmla="*/ 5252193 w 5252326"/>
              <a:gd name="connsiteY162" fmla="*/ 158657 h 2054575"/>
              <a:gd name="connsiteX163" fmla="*/ 5231145 w 5252326"/>
              <a:gd name="connsiteY163" fmla="*/ 176467 h 2054575"/>
              <a:gd name="connsiteX164" fmla="*/ 4311521 w 5252326"/>
              <a:gd name="connsiteY164" fmla="*/ 182404 h 2054575"/>
              <a:gd name="connsiteX165" fmla="*/ 4295331 w 5252326"/>
              <a:gd name="connsiteY165" fmla="*/ 180785 h 2054575"/>
              <a:gd name="connsiteX166" fmla="*/ 4295871 w 5252326"/>
              <a:gd name="connsiteY166" fmla="*/ 185102 h 2054575"/>
              <a:gd name="connsiteX167" fmla="*/ 4317998 w 5252326"/>
              <a:gd name="connsiteY167" fmla="*/ 215864 h 2054575"/>
              <a:gd name="connsiteX168" fmla="*/ 4321236 w 5252326"/>
              <a:gd name="connsiteY168" fmla="*/ 227197 h 2054575"/>
              <a:gd name="connsiteX169" fmla="*/ 4320156 w 5252326"/>
              <a:gd name="connsiteY169" fmla="*/ 371833 h 2054575"/>
              <a:gd name="connsiteX170" fmla="*/ 4362791 w 5252326"/>
              <a:gd name="connsiteY170" fmla="*/ 395579 h 2054575"/>
              <a:gd name="connsiteX171" fmla="*/ 4399490 w 5252326"/>
              <a:gd name="connsiteY171" fmla="*/ 454945 h 2054575"/>
              <a:gd name="connsiteX172" fmla="*/ 4395712 w 5252326"/>
              <a:gd name="connsiteY172" fmla="*/ 513770 h 2054575"/>
              <a:gd name="connsiteX173" fmla="*/ 4305585 w 5252326"/>
              <a:gd name="connsiteY173" fmla="*/ 570977 h 2054575"/>
              <a:gd name="connsiteX174" fmla="*/ 4210060 w 5252326"/>
              <a:gd name="connsiteY174" fmla="*/ 569358 h 2054575"/>
              <a:gd name="connsiteX175" fmla="*/ 4178759 w 5252326"/>
              <a:gd name="connsiteY175" fmla="*/ 575295 h 2054575"/>
              <a:gd name="connsiteX176" fmla="*/ 4204664 w 5252326"/>
              <a:gd name="connsiteY176" fmla="*/ 608215 h 2054575"/>
              <a:gd name="connsiteX177" fmla="*/ 4301807 w 5252326"/>
              <a:gd name="connsiteY177" fmla="*/ 767422 h 2054575"/>
              <a:gd name="connsiteX178" fmla="*/ 4155552 w 5252326"/>
              <a:gd name="connsiteY178" fmla="*/ 891550 h 2054575"/>
              <a:gd name="connsiteX179" fmla="*/ 4013075 w 5252326"/>
              <a:gd name="connsiteY179" fmla="*/ 770121 h 2054575"/>
              <a:gd name="connsiteX180" fmla="*/ 4111838 w 5252326"/>
              <a:gd name="connsiteY180" fmla="*/ 607136 h 2054575"/>
              <a:gd name="connsiteX181" fmla="*/ 4128028 w 5252326"/>
              <a:gd name="connsiteY181" fmla="*/ 603898 h 2054575"/>
              <a:gd name="connsiteX182" fmla="*/ 4134504 w 5252326"/>
              <a:gd name="connsiteY182" fmla="*/ 595803 h 2054575"/>
              <a:gd name="connsiteX183" fmla="*/ 4135584 w 5252326"/>
              <a:gd name="connsiteY183" fmla="*/ 588787 h 2054575"/>
              <a:gd name="connsiteX184" fmla="*/ 4132885 w 5252326"/>
              <a:gd name="connsiteY184" fmla="*/ 577993 h 2054575"/>
              <a:gd name="connsiteX185" fmla="*/ 4112377 w 5252326"/>
              <a:gd name="connsiteY185" fmla="*/ 575295 h 2054575"/>
              <a:gd name="connsiteX186" fmla="*/ 4008218 w 5252326"/>
              <a:gd name="connsiteY186" fmla="*/ 600120 h 2054575"/>
              <a:gd name="connsiteX187" fmla="*/ 3976377 w 5252326"/>
              <a:gd name="connsiteY187" fmla="*/ 631422 h 2054575"/>
              <a:gd name="connsiteX188" fmla="*/ 3888408 w 5252326"/>
              <a:gd name="connsiteY188" fmla="*/ 670819 h 2054575"/>
              <a:gd name="connsiteX189" fmla="*/ 3811773 w 5252326"/>
              <a:gd name="connsiteY189" fmla="*/ 684311 h 2054575"/>
              <a:gd name="connsiteX190" fmla="*/ 3789646 w 5252326"/>
              <a:gd name="connsiteY190" fmla="*/ 687549 h 2054575"/>
              <a:gd name="connsiteX191" fmla="*/ 3814471 w 5252326"/>
              <a:gd name="connsiteY191" fmla="*/ 719391 h 2054575"/>
              <a:gd name="connsiteX192" fmla="*/ 3966662 w 5252326"/>
              <a:gd name="connsiteY192" fmla="*/ 936344 h 2054575"/>
              <a:gd name="connsiteX193" fmla="*/ 3768598 w 5252326"/>
              <a:gd name="connsiteY193" fmla="*/ 1112821 h 2054575"/>
              <a:gd name="connsiteX194" fmla="*/ 3569454 w 5252326"/>
              <a:gd name="connsiteY194" fmla="*/ 939582 h 2054575"/>
              <a:gd name="connsiteX195" fmla="*/ 3719487 w 5252326"/>
              <a:gd name="connsiteY195" fmla="*/ 718851 h 2054575"/>
              <a:gd name="connsiteX196" fmla="*/ 3742153 w 5252326"/>
              <a:gd name="connsiteY196" fmla="*/ 715613 h 2054575"/>
              <a:gd name="connsiteX197" fmla="*/ 3723264 w 5252326"/>
              <a:gd name="connsiteY197" fmla="*/ 689708 h 2054575"/>
              <a:gd name="connsiteX198" fmla="*/ 3611550 w 5252326"/>
              <a:gd name="connsiteY198" fmla="*/ 687549 h 2054575"/>
              <a:gd name="connsiteX199" fmla="*/ 3542470 w 5252326"/>
              <a:gd name="connsiteY199" fmla="*/ 699962 h 2054575"/>
              <a:gd name="connsiteX200" fmla="*/ 3515485 w 5252326"/>
              <a:gd name="connsiteY200" fmla="*/ 733422 h 2054575"/>
              <a:gd name="connsiteX201" fmla="*/ 3564597 w 5252326"/>
              <a:gd name="connsiteY201" fmla="*/ 1095551 h 2054575"/>
              <a:gd name="connsiteX202" fmla="*/ 3627740 w 5252326"/>
              <a:gd name="connsiteY202" fmla="*/ 1420981 h 2054575"/>
              <a:gd name="connsiteX203" fmla="*/ 3627740 w 5252326"/>
              <a:gd name="connsiteY203" fmla="*/ 1421521 h 2054575"/>
              <a:gd name="connsiteX204" fmla="*/ 3632058 w 5252326"/>
              <a:gd name="connsiteY204" fmla="*/ 1438251 h 2054575"/>
              <a:gd name="connsiteX205" fmla="*/ 3637994 w 5252326"/>
              <a:gd name="connsiteY205" fmla="*/ 1480886 h 2054575"/>
              <a:gd name="connsiteX206" fmla="*/ 3616947 w 5252326"/>
              <a:gd name="connsiteY206" fmla="*/ 1486283 h 2054575"/>
              <a:gd name="connsiteX207" fmla="*/ 3513327 w 5252326"/>
              <a:gd name="connsiteY207" fmla="*/ 1486823 h 2054575"/>
              <a:gd name="connsiteX208" fmla="*/ 3497136 w 5252326"/>
              <a:gd name="connsiteY208" fmla="*/ 1470093 h 2054575"/>
              <a:gd name="connsiteX209" fmla="*/ 3497136 w 5252326"/>
              <a:gd name="connsiteY209" fmla="*/ 1447426 h 2054575"/>
              <a:gd name="connsiteX210" fmla="*/ 3509549 w 5252326"/>
              <a:gd name="connsiteY210" fmla="*/ 1438251 h 2054575"/>
              <a:gd name="connsiteX211" fmla="*/ 3510628 w 5252326"/>
              <a:gd name="connsiteY211" fmla="*/ 1409648 h 2054575"/>
              <a:gd name="connsiteX212" fmla="*/ 3460438 w 5252326"/>
              <a:gd name="connsiteY212" fmla="*/ 1181361 h 2054575"/>
              <a:gd name="connsiteX213" fmla="*/ 3419961 w 5252326"/>
              <a:gd name="connsiteY213" fmla="*/ 1092853 h 2054575"/>
              <a:gd name="connsiteX214" fmla="*/ 3369231 w 5252326"/>
              <a:gd name="connsiteY214" fmla="*/ 914757 h 2054575"/>
              <a:gd name="connsiteX215" fmla="*/ 3364374 w 5252326"/>
              <a:gd name="connsiteY215" fmla="*/ 862947 h 2054575"/>
              <a:gd name="connsiteX216" fmla="*/ 3343866 w 5252326"/>
              <a:gd name="connsiteY216" fmla="*/ 844598 h 2054575"/>
              <a:gd name="connsiteX217" fmla="*/ 3235929 w 5252326"/>
              <a:gd name="connsiteY217" fmla="*/ 845137 h 2054575"/>
              <a:gd name="connsiteX218" fmla="*/ 3187357 w 5252326"/>
              <a:gd name="connsiteY218" fmla="*/ 800883 h 2054575"/>
              <a:gd name="connsiteX219" fmla="*/ 3163071 w 5252326"/>
              <a:gd name="connsiteY219" fmla="*/ 770661 h 2054575"/>
              <a:gd name="connsiteX220" fmla="*/ 3153357 w 5252326"/>
              <a:gd name="connsiteY220" fmla="*/ 780915 h 2054575"/>
              <a:gd name="connsiteX221" fmla="*/ 3111801 w 5252326"/>
              <a:gd name="connsiteY221" fmla="*/ 915836 h 2054575"/>
              <a:gd name="connsiteX222" fmla="*/ 3068087 w 5252326"/>
              <a:gd name="connsiteY222" fmla="*/ 1021075 h 2054575"/>
              <a:gd name="connsiteX223" fmla="*/ 3028150 w 5252326"/>
              <a:gd name="connsiteY223" fmla="*/ 1069646 h 2054575"/>
              <a:gd name="connsiteX224" fmla="*/ 2969324 w 5252326"/>
              <a:gd name="connsiteY224" fmla="*/ 1085837 h 2054575"/>
              <a:gd name="connsiteX225" fmla="*/ 2278527 w 5252326"/>
              <a:gd name="connsiteY225" fmla="*/ 1086916 h 2054575"/>
              <a:gd name="connsiteX226" fmla="*/ 2193257 w 5252326"/>
              <a:gd name="connsiteY226" fmla="*/ 1037805 h 2054575"/>
              <a:gd name="connsiteX227" fmla="*/ 2147923 w 5252326"/>
              <a:gd name="connsiteY227" fmla="*/ 940122 h 2054575"/>
              <a:gd name="connsiteX228" fmla="*/ 2098272 w 5252326"/>
              <a:gd name="connsiteY228" fmla="*/ 784153 h 2054575"/>
              <a:gd name="connsiteX229" fmla="*/ 2092875 w 5252326"/>
              <a:gd name="connsiteY229" fmla="*/ 767422 h 2054575"/>
              <a:gd name="connsiteX230" fmla="*/ 2062113 w 5252326"/>
              <a:gd name="connsiteY230" fmla="*/ 805200 h 2054575"/>
              <a:gd name="connsiteX231" fmla="*/ 2015161 w 5252326"/>
              <a:gd name="connsiteY231" fmla="*/ 844598 h 2054575"/>
              <a:gd name="connsiteX232" fmla="*/ 1905065 w 5252326"/>
              <a:gd name="connsiteY232" fmla="*/ 844058 h 2054575"/>
              <a:gd name="connsiteX233" fmla="*/ 1885097 w 5252326"/>
              <a:gd name="connsiteY233" fmla="*/ 862407 h 2054575"/>
              <a:gd name="connsiteX234" fmla="*/ 1860811 w 5252326"/>
              <a:gd name="connsiteY234" fmla="*/ 1015678 h 2054575"/>
              <a:gd name="connsiteX235" fmla="*/ 1824112 w 5252326"/>
              <a:gd name="connsiteY235" fmla="*/ 1100948 h 2054575"/>
              <a:gd name="connsiteX236" fmla="*/ 1752334 w 5252326"/>
              <a:gd name="connsiteY236" fmla="*/ 1322759 h 2054575"/>
              <a:gd name="connsiteX237" fmla="*/ 1736143 w 5252326"/>
              <a:gd name="connsiteY237" fmla="*/ 1433394 h 2054575"/>
              <a:gd name="connsiteX238" fmla="*/ 1740461 w 5252326"/>
              <a:gd name="connsiteY238" fmla="*/ 1437172 h 2054575"/>
              <a:gd name="connsiteX239" fmla="*/ 1753413 w 5252326"/>
              <a:gd name="connsiteY239" fmla="*/ 1447426 h 2054575"/>
              <a:gd name="connsiteX240" fmla="*/ 1753413 w 5252326"/>
              <a:gd name="connsiteY240" fmla="*/ 1472251 h 2054575"/>
              <a:gd name="connsiteX241" fmla="*/ 1739921 w 5252326"/>
              <a:gd name="connsiteY241" fmla="*/ 1485204 h 2054575"/>
              <a:gd name="connsiteX242" fmla="*/ 1624429 w 5252326"/>
              <a:gd name="connsiteY242" fmla="*/ 1485204 h 2054575"/>
              <a:gd name="connsiteX243" fmla="*/ 1611476 w 5252326"/>
              <a:gd name="connsiteY243" fmla="*/ 1471712 h 2054575"/>
              <a:gd name="connsiteX244" fmla="*/ 1617952 w 5252326"/>
              <a:gd name="connsiteY244" fmla="*/ 1436093 h 2054575"/>
              <a:gd name="connsiteX245" fmla="*/ 1622809 w 5252326"/>
              <a:gd name="connsiteY245" fmla="*/ 1406950 h 2054575"/>
              <a:gd name="connsiteX246" fmla="*/ 1657889 w 5252326"/>
              <a:gd name="connsiteY246" fmla="*/ 1163552 h 2054575"/>
              <a:gd name="connsiteX247" fmla="*/ 1706461 w 5252326"/>
              <a:gd name="connsiteY247" fmla="*/ 1035646 h 2054575"/>
              <a:gd name="connsiteX248" fmla="*/ 1735064 w 5252326"/>
              <a:gd name="connsiteY248" fmla="*/ 733962 h 2054575"/>
              <a:gd name="connsiteX249" fmla="*/ 1704302 w 5252326"/>
              <a:gd name="connsiteY249" fmla="*/ 696184 h 2054575"/>
              <a:gd name="connsiteX250" fmla="*/ 1612555 w 5252326"/>
              <a:gd name="connsiteY250" fmla="*/ 685930 h 2054575"/>
              <a:gd name="connsiteX251" fmla="*/ 1527825 w 5252326"/>
              <a:gd name="connsiteY251" fmla="*/ 687549 h 2054575"/>
              <a:gd name="connsiteX252" fmla="*/ 1508936 w 5252326"/>
              <a:gd name="connsiteY252" fmla="*/ 713994 h 2054575"/>
              <a:gd name="connsiteX253" fmla="*/ 1670302 w 5252326"/>
              <a:gd name="connsiteY253" fmla="*/ 842439 h 2054575"/>
              <a:gd name="connsiteX254" fmla="*/ 1624429 w 5252326"/>
              <a:gd name="connsiteY254" fmla="*/ 1052916 h 2054575"/>
              <a:gd name="connsiteX255" fmla="*/ 1396681 w 5252326"/>
              <a:gd name="connsiteY255" fmla="*/ 1091773 h 2054575"/>
              <a:gd name="connsiteX256" fmla="*/ 1284427 w 5252326"/>
              <a:gd name="connsiteY256" fmla="*/ 889391 h 2054575"/>
              <a:gd name="connsiteX257" fmla="*/ 1438237 w 5252326"/>
              <a:gd name="connsiteY257" fmla="*/ 717232 h 2054575"/>
              <a:gd name="connsiteX258" fmla="*/ 1461444 w 5252326"/>
              <a:gd name="connsiteY258" fmla="*/ 685930 h 2054575"/>
              <a:gd name="connsiteX259" fmla="*/ 1361602 w 5252326"/>
              <a:gd name="connsiteY259" fmla="*/ 669200 h 2054575"/>
              <a:gd name="connsiteX260" fmla="*/ 1262839 w 5252326"/>
              <a:gd name="connsiteY260" fmla="*/ 617930 h 2054575"/>
              <a:gd name="connsiteX261" fmla="*/ 1241792 w 5252326"/>
              <a:gd name="connsiteY261" fmla="*/ 598501 h 2054575"/>
              <a:gd name="connsiteX262" fmla="*/ 1137633 w 5252326"/>
              <a:gd name="connsiteY262" fmla="*/ 573136 h 2054575"/>
              <a:gd name="connsiteX263" fmla="*/ 1117124 w 5252326"/>
              <a:gd name="connsiteY263" fmla="*/ 575834 h 2054575"/>
              <a:gd name="connsiteX264" fmla="*/ 1122521 w 5252326"/>
              <a:gd name="connsiteY264" fmla="*/ 601739 h 2054575"/>
              <a:gd name="connsiteX265" fmla="*/ 1238554 w 5252326"/>
              <a:gd name="connsiteY265" fmla="*/ 732343 h 2054575"/>
              <a:gd name="connsiteX266" fmla="*/ 1133855 w 5252326"/>
              <a:gd name="connsiteY266" fmla="*/ 883455 h 2054575"/>
              <a:gd name="connsiteX267" fmla="*/ 953060 w 5252326"/>
              <a:gd name="connsiteY267" fmla="*/ 785232 h 2054575"/>
              <a:gd name="connsiteX268" fmla="*/ 1048045 w 5252326"/>
              <a:gd name="connsiteY268" fmla="*/ 604977 h 2054575"/>
              <a:gd name="connsiteX269" fmla="*/ 1071791 w 5252326"/>
              <a:gd name="connsiteY269" fmla="*/ 572596 h 2054575"/>
              <a:gd name="connsiteX270" fmla="*/ 1040489 w 5252326"/>
              <a:gd name="connsiteY270" fmla="*/ 566660 h 2054575"/>
              <a:gd name="connsiteX271" fmla="*/ 945505 w 5252326"/>
              <a:gd name="connsiteY271" fmla="*/ 568279 h 2054575"/>
              <a:gd name="connsiteX272" fmla="*/ 854837 w 5252326"/>
              <a:gd name="connsiteY272" fmla="*/ 511612 h 2054575"/>
              <a:gd name="connsiteX273" fmla="*/ 851599 w 5252326"/>
              <a:gd name="connsiteY273" fmla="*/ 448468 h 2054575"/>
              <a:gd name="connsiteX274" fmla="*/ 882361 w 5252326"/>
              <a:gd name="connsiteY274" fmla="*/ 397738 h 2054575"/>
              <a:gd name="connsiteX275" fmla="*/ 929854 w 5252326"/>
              <a:gd name="connsiteY275" fmla="*/ 369135 h 2054575"/>
              <a:gd name="connsiteX276" fmla="*/ 928774 w 5252326"/>
              <a:gd name="connsiteY276" fmla="*/ 226658 h 2054575"/>
              <a:gd name="connsiteX277" fmla="*/ 936330 w 5252326"/>
              <a:gd name="connsiteY277" fmla="*/ 211547 h 2054575"/>
              <a:gd name="connsiteX278" fmla="*/ 955219 w 5252326"/>
              <a:gd name="connsiteY278" fmla="*/ 182943 h 2054575"/>
              <a:gd name="connsiteX279" fmla="*/ 926076 w 5252326"/>
              <a:gd name="connsiteY279" fmla="*/ 174308 h 2054575"/>
              <a:gd name="connsiteX280" fmla="*/ 705884 w 5252326"/>
              <a:gd name="connsiteY280" fmla="*/ 174848 h 2054575"/>
              <a:gd name="connsiteX281" fmla="*/ 208295 w 5252326"/>
              <a:gd name="connsiteY281" fmla="*/ 170531 h 2054575"/>
              <a:gd name="connsiteX282" fmla="*/ 24802 w 5252326"/>
              <a:gd name="connsiteY282" fmla="*/ 174308 h 2054575"/>
              <a:gd name="connsiteX283" fmla="*/ 8071 w 5252326"/>
              <a:gd name="connsiteY283" fmla="*/ 167292 h 2054575"/>
              <a:gd name="connsiteX284" fmla="*/ 1055 w 5252326"/>
              <a:gd name="connsiteY284" fmla="*/ 154340 h 2054575"/>
              <a:gd name="connsiteX285" fmla="*/ 14548 w 5252326"/>
              <a:gd name="connsiteY285" fmla="*/ 151102 h 2054575"/>
              <a:gd name="connsiteX286" fmla="*/ 116548 w 5252326"/>
              <a:gd name="connsiteY286" fmla="*/ 132753 h 2054575"/>
              <a:gd name="connsiteX287" fmla="*/ 519153 w 5252326"/>
              <a:gd name="connsiteY287" fmla="*/ 75006 h 2054575"/>
              <a:gd name="connsiteX288" fmla="*/ 692932 w 5252326"/>
              <a:gd name="connsiteY288" fmla="*/ 58276 h 2054575"/>
              <a:gd name="connsiteX289" fmla="*/ 884520 w 5252326"/>
              <a:gd name="connsiteY289" fmla="*/ 66371 h 2054575"/>
              <a:gd name="connsiteX290" fmla="*/ 938489 w 5252326"/>
              <a:gd name="connsiteY290" fmla="*/ 70149 h 2054575"/>
              <a:gd name="connsiteX291" fmla="*/ 987060 w 5252326"/>
              <a:gd name="connsiteY291" fmla="*/ 73387 h 2054575"/>
              <a:gd name="connsiteX292" fmla="*/ 1008648 w 5252326"/>
              <a:gd name="connsiteY292" fmla="*/ 69609 h 2054575"/>
              <a:gd name="connsiteX293" fmla="*/ 1086287 w 5252326"/>
              <a:gd name="connsiteY293" fmla="*/ 167 h 20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</a:cxnLst>
            <a:rect l="l" t="t" r="r" b="b"/>
            <a:pathLst>
              <a:path w="5252326" h="2054575">
                <a:moveTo>
                  <a:pt x="2530020" y="1586124"/>
                </a:moveTo>
                <a:cubicBezTo>
                  <a:pt x="2520306" y="1585584"/>
                  <a:pt x="2514369" y="1591521"/>
                  <a:pt x="2508973" y="1597458"/>
                </a:cubicBezTo>
                <a:cubicBezTo>
                  <a:pt x="2483607" y="1625521"/>
                  <a:pt x="2483068" y="1658442"/>
                  <a:pt x="2493861" y="1692442"/>
                </a:cubicBezTo>
                <a:cubicBezTo>
                  <a:pt x="2498719" y="1708633"/>
                  <a:pt x="2503576" y="1726442"/>
                  <a:pt x="2525703" y="1727522"/>
                </a:cubicBezTo>
                <a:cubicBezTo>
                  <a:pt x="2510052" y="1680029"/>
                  <a:pt x="2508973" y="1632537"/>
                  <a:pt x="2530020" y="1586124"/>
                </a:cubicBezTo>
                <a:close/>
                <a:moveTo>
                  <a:pt x="2626085" y="1561299"/>
                </a:moveTo>
                <a:cubicBezTo>
                  <a:pt x="2562941" y="1560759"/>
                  <a:pt x="2524084" y="1607712"/>
                  <a:pt x="2522465" y="1660601"/>
                </a:cubicBezTo>
                <a:cubicBezTo>
                  <a:pt x="2520846" y="1709173"/>
                  <a:pt x="2564021" y="1762062"/>
                  <a:pt x="2625005" y="1760982"/>
                </a:cubicBezTo>
                <a:cubicBezTo>
                  <a:pt x="2682212" y="1759903"/>
                  <a:pt x="2724847" y="1717807"/>
                  <a:pt x="2724847" y="1661140"/>
                </a:cubicBezTo>
                <a:cubicBezTo>
                  <a:pt x="2725387" y="1603394"/>
                  <a:pt x="2683831" y="1561838"/>
                  <a:pt x="2626085" y="1561299"/>
                </a:cubicBezTo>
                <a:close/>
                <a:moveTo>
                  <a:pt x="2626625" y="1511108"/>
                </a:moveTo>
                <a:cubicBezTo>
                  <a:pt x="2711895" y="1512187"/>
                  <a:pt x="2775038" y="1575870"/>
                  <a:pt x="2775038" y="1661680"/>
                </a:cubicBezTo>
                <a:cubicBezTo>
                  <a:pt x="2775038" y="1746411"/>
                  <a:pt x="2709736" y="1810633"/>
                  <a:pt x="2624466" y="1810094"/>
                </a:cubicBezTo>
                <a:cubicBezTo>
                  <a:pt x="2551069" y="1810094"/>
                  <a:pt x="2467417" y="1749109"/>
                  <a:pt x="2466338" y="1656283"/>
                </a:cubicBezTo>
                <a:cubicBezTo>
                  <a:pt x="2465259" y="1563997"/>
                  <a:pt x="2559164" y="1510028"/>
                  <a:pt x="2626625" y="1511108"/>
                </a:cubicBezTo>
                <a:close/>
                <a:moveTo>
                  <a:pt x="2624466" y="1404791"/>
                </a:moveTo>
                <a:cubicBezTo>
                  <a:pt x="2473894" y="1405330"/>
                  <a:pt x="2365417" y="1533776"/>
                  <a:pt x="2371893" y="1661141"/>
                </a:cubicBezTo>
                <a:cubicBezTo>
                  <a:pt x="2367036" y="1797682"/>
                  <a:pt x="2488465" y="1913714"/>
                  <a:pt x="2621767" y="1915333"/>
                </a:cubicBezTo>
                <a:cubicBezTo>
                  <a:pt x="2762625" y="1916952"/>
                  <a:pt x="2875420" y="1798761"/>
                  <a:pt x="2879737" y="1670316"/>
                </a:cubicBezTo>
                <a:cubicBezTo>
                  <a:pt x="2884054" y="1531077"/>
                  <a:pt x="2772879" y="1404251"/>
                  <a:pt x="2624466" y="1404791"/>
                </a:cubicBezTo>
                <a:close/>
                <a:moveTo>
                  <a:pt x="2625545" y="1354060"/>
                </a:moveTo>
                <a:cubicBezTo>
                  <a:pt x="2797165" y="1358917"/>
                  <a:pt x="2931547" y="1485743"/>
                  <a:pt x="2931547" y="1660602"/>
                </a:cubicBezTo>
                <a:cubicBezTo>
                  <a:pt x="2931547" y="1833840"/>
                  <a:pt x="2799324" y="1966603"/>
                  <a:pt x="2625545" y="1966603"/>
                </a:cubicBezTo>
                <a:cubicBezTo>
                  <a:pt x="2452306" y="1966603"/>
                  <a:pt x="2318464" y="1834380"/>
                  <a:pt x="2319543" y="1658982"/>
                </a:cubicBezTo>
                <a:cubicBezTo>
                  <a:pt x="2320083" y="1486823"/>
                  <a:pt x="2452306" y="1358917"/>
                  <a:pt x="2625545" y="1354060"/>
                </a:cubicBezTo>
                <a:close/>
                <a:moveTo>
                  <a:pt x="2626085" y="1328695"/>
                </a:moveTo>
                <a:cubicBezTo>
                  <a:pt x="2432877" y="1330314"/>
                  <a:pt x="2291480" y="1479267"/>
                  <a:pt x="2292559" y="1661141"/>
                </a:cubicBezTo>
                <a:cubicBezTo>
                  <a:pt x="2293639" y="1844095"/>
                  <a:pt x="2436655" y="1993048"/>
                  <a:pt x="2626085" y="1992508"/>
                </a:cubicBezTo>
                <a:cubicBezTo>
                  <a:pt x="2817133" y="1991968"/>
                  <a:pt x="2957991" y="1842475"/>
                  <a:pt x="2958531" y="1660062"/>
                </a:cubicBezTo>
                <a:cubicBezTo>
                  <a:pt x="2959070" y="1478188"/>
                  <a:pt x="2815514" y="1330314"/>
                  <a:pt x="2626085" y="1328695"/>
                </a:cubicBezTo>
                <a:close/>
                <a:moveTo>
                  <a:pt x="2727006" y="1232091"/>
                </a:moveTo>
                <a:lnTo>
                  <a:pt x="2302266" y="1232629"/>
                </a:lnTo>
                <a:lnTo>
                  <a:pt x="2302273" y="1232631"/>
                </a:lnTo>
                <a:lnTo>
                  <a:pt x="2727194" y="1232092"/>
                </a:lnTo>
                <a:close/>
                <a:moveTo>
                  <a:pt x="2252164" y="1161344"/>
                </a:moveTo>
                <a:lnTo>
                  <a:pt x="2264698" y="1178730"/>
                </a:lnTo>
                <a:lnTo>
                  <a:pt x="2273664" y="1193300"/>
                </a:lnTo>
                <a:lnTo>
                  <a:pt x="2269892" y="1182979"/>
                </a:lnTo>
                <a:close/>
                <a:moveTo>
                  <a:pt x="2238591" y="1143583"/>
                </a:moveTo>
                <a:lnTo>
                  <a:pt x="2239007" y="1144122"/>
                </a:lnTo>
                <a:lnTo>
                  <a:pt x="3015198" y="1144122"/>
                </a:lnTo>
                <a:cubicBezTo>
                  <a:pt x="3003325" y="1158693"/>
                  <a:pt x="2994690" y="1171106"/>
                  <a:pt x="2984436" y="1182440"/>
                </a:cubicBezTo>
                <a:cubicBezTo>
                  <a:pt x="2976340" y="1191614"/>
                  <a:pt x="2971483" y="1201868"/>
                  <a:pt x="2973642" y="1214281"/>
                </a:cubicBezTo>
                <a:cubicBezTo>
                  <a:pt x="2974721" y="1221567"/>
                  <a:pt x="2973777" y="1226154"/>
                  <a:pt x="2970741" y="1228920"/>
                </a:cubicBezTo>
                <a:lnTo>
                  <a:pt x="2955294" y="1232630"/>
                </a:lnTo>
                <a:lnTo>
                  <a:pt x="2955832" y="1232631"/>
                </a:lnTo>
                <a:cubicBezTo>
                  <a:pt x="2970404" y="1233171"/>
                  <a:pt x="2976340" y="1228853"/>
                  <a:pt x="2974181" y="1214282"/>
                </a:cubicBezTo>
                <a:cubicBezTo>
                  <a:pt x="2972023" y="1201869"/>
                  <a:pt x="2976880" y="1191615"/>
                  <a:pt x="2984975" y="1182440"/>
                </a:cubicBezTo>
                <a:cubicBezTo>
                  <a:pt x="2994689" y="1171107"/>
                  <a:pt x="3003864" y="1158694"/>
                  <a:pt x="3015737" y="1143583"/>
                </a:cubicBezTo>
                <a:cubicBezTo>
                  <a:pt x="2755609" y="1143583"/>
                  <a:pt x="2498719" y="1143583"/>
                  <a:pt x="2238591" y="1143583"/>
                </a:cubicBezTo>
                <a:close/>
                <a:moveTo>
                  <a:pt x="3137166" y="1097170"/>
                </a:moveTo>
                <a:cubicBezTo>
                  <a:pt x="3155516" y="1097170"/>
                  <a:pt x="3160913" y="1102027"/>
                  <a:pt x="3160373" y="1120376"/>
                </a:cubicBezTo>
                <a:cubicBezTo>
                  <a:pt x="3159833" y="1134408"/>
                  <a:pt x="3156056" y="1140345"/>
                  <a:pt x="3141484" y="1138726"/>
                </a:cubicBezTo>
                <a:cubicBezTo>
                  <a:pt x="3130151" y="1137646"/>
                  <a:pt x="3118278" y="1138726"/>
                  <a:pt x="3101547" y="1138726"/>
                </a:cubicBezTo>
                <a:cubicBezTo>
                  <a:pt x="3112341" y="1152758"/>
                  <a:pt x="3120976" y="1163012"/>
                  <a:pt x="3129071" y="1173805"/>
                </a:cubicBezTo>
                <a:cubicBezTo>
                  <a:pt x="3152278" y="1203488"/>
                  <a:pt x="3150119" y="1224536"/>
                  <a:pt x="3124754" y="1253139"/>
                </a:cubicBezTo>
                <a:cubicBezTo>
                  <a:pt x="3108563" y="1271488"/>
                  <a:pt x="3090754" y="1280123"/>
                  <a:pt x="3067007" y="1276346"/>
                </a:cubicBezTo>
                <a:cubicBezTo>
                  <a:pt x="3045420" y="1273107"/>
                  <a:pt x="3021674" y="1284441"/>
                  <a:pt x="3002245" y="1265552"/>
                </a:cubicBezTo>
                <a:cubicBezTo>
                  <a:pt x="2994689" y="1292536"/>
                  <a:pt x="2968785" y="1303869"/>
                  <a:pt x="2953674" y="1324377"/>
                </a:cubicBezTo>
                <a:cubicBezTo>
                  <a:pt x="2954213" y="1365394"/>
                  <a:pt x="2954213" y="1405870"/>
                  <a:pt x="2954213" y="1446886"/>
                </a:cubicBezTo>
                <a:cubicBezTo>
                  <a:pt x="2953674" y="1458220"/>
                  <a:pt x="2956372" y="1467934"/>
                  <a:pt x="2961769" y="1478188"/>
                </a:cubicBezTo>
                <a:cubicBezTo>
                  <a:pt x="3032467" y="1611490"/>
                  <a:pt x="3032467" y="1744792"/>
                  <a:pt x="2952594" y="1872698"/>
                </a:cubicBezTo>
                <a:cubicBezTo>
                  <a:pt x="2872721" y="2000064"/>
                  <a:pt x="2752371" y="2061048"/>
                  <a:pt x="2601799" y="2054032"/>
                </a:cubicBezTo>
                <a:cubicBezTo>
                  <a:pt x="2324401" y="2041080"/>
                  <a:pt x="2153860" y="1737776"/>
                  <a:pt x="2282845" y="1489521"/>
                </a:cubicBezTo>
                <a:cubicBezTo>
                  <a:pt x="2287702" y="1480886"/>
                  <a:pt x="2292019" y="1472791"/>
                  <a:pt x="2296877" y="1464156"/>
                </a:cubicBezTo>
                <a:cubicBezTo>
                  <a:pt x="2296877" y="1424759"/>
                  <a:pt x="2295258" y="1385362"/>
                  <a:pt x="2296337" y="1345965"/>
                </a:cubicBezTo>
                <a:cubicBezTo>
                  <a:pt x="2296877" y="1328695"/>
                  <a:pt x="2291480" y="1316282"/>
                  <a:pt x="2279067" y="1304409"/>
                </a:cubicBezTo>
                <a:cubicBezTo>
                  <a:pt x="2267194" y="1293076"/>
                  <a:pt x="2248845" y="1284981"/>
                  <a:pt x="2252083" y="1262853"/>
                </a:cubicBezTo>
                <a:cubicBezTo>
                  <a:pt x="2219702" y="1286599"/>
                  <a:pt x="2183003" y="1279044"/>
                  <a:pt x="2150622" y="1274187"/>
                </a:cubicBezTo>
                <a:cubicBezTo>
                  <a:pt x="2106368" y="1267711"/>
                  <a:pt x="2089637" y="1210504"/>
                  <a:pt x="2117701" y="1175964"/>
                </a:cubicBezTo>
                <a:cubicBezTo>
                  <a:pt x="2126876" y="1165170"/>
                  <a:pt x="2135511" y="1153837"/>
                  <a:pt x="2147924" y="1138726"/>
                </a:cubicBezTo>
                <a:cubicBezTo>
                  <a:pt x="2130654" y="1138726"/>
                  <a:pt x="2117701" y="1137646"/>
                  <a:pt x="2104749" y="1138726"/>
                </a:cubicBezTo>
                <a:cubicBezTo>
                  <a:pt x="2088558" y="1139805"/>
                  <a:pt x="2091257" y="1128472"/>
                  <a:pt x="2091796" y="1119297"/>
                </a:cubicBezTo>
                <a:cubicBezTo>
                  <a:pt x="2092336" y="1110662"/>
                  <a:pt x="2085860" y="1096630"/>
                  <a:pt x="2104209" y="1097710"/>
                </a:cubicBezTo>
                <a:cubicBezTo>
                  <a:pt x="2107447" y="1097710"/>
                  <a:pt x="2111225" y="1097710"/>
                  <a:pt x="2114463" y="1097710"/>
                </a:cubicBezTo>
                <a:cubicBezTo>
                  <a:pt x="2455004" y="1097710"/>
                  <a:pt x="2796085" y="1097710"/>
                  <a:pt x="3137166" y="1097170"/>
                </a:cubicBezTo>
                <a:close/>
                <a:moveTo>
                  <a:pt x="3762662" y="796025"/>
                </a:moveTo>
                <a:cubicBezTo>
                  <a:pt x="3823106" y="796025"/>
                  <a:pt x="3874916" y="847835"/>
                  <a:pt x="3874916" y="908819"/>
                </a:cubicBezTo>
                <a:cubicBezTo>
                  <a:pt x="3875996" y="970883"/>
                  <a:pt x="3825805" y="1022153"/>
                  <a:pt x="3764281" y="1023233"/>
                </a:cubicBezTo>
                <a:cubicBezTo>
                  <a:pt x="3703836" y="1024312"/>
                  <a:pt x="3651487" y="972502"/>
                  <a:pt x="3650947" y="911518"/>
                </a:cubicBezTo>
                <a:cubicBezTo>
                  <a:pt x="3650407" y="848914"/>
                  <a:pt x="3701138" y="796565"/>
                  <a:pt x="3762662" y="796025"/>
                </a:cubicBezTo>
                <a:close/>
                <a:moveTo>
                  <a:pt x="1480333" y="796025"/>
                </a:moveTo>
                <a:cubicBezTo>
                  <a:pt x="1541318" y="796565"/>
                  <a:pt x="1591508" y="848375"/>
                  <a:pt x="1591508" y="909899"/>
                </a:cubicBezTo>
                <a:cubicBezTo>
                  <a:pt x="1591508" y="971423"/>
                  <a:pt x="1540778" y="1022693"/>
                  <a:pt x="1479794" y="1023233"/>
                </a:cubicBezTo>
                <a:cubicBezTo>
                  <a:pt x="1419349" y="1023772"/>
                  <a:pt x="1367539" y="971963"/>
                  <a:pt x="1366999" y="910439"/>
                </a:cubicBezTo>
                <a:cubicBezTo>
                  <a:pt x="1366999" y="847835"/>
                  <a:pt x="1418809" y="795486"/>
                  <a:pt x="1480333" y="796025"/>
                </a:cubicBezTo>
                <a:close/>
                <a:moveTo>
                  <a:pt x="3762662" y="750152"/>
                </a:moveTo>
                <a:cubicBezTo>
                  <a:pt x="3673074" y="750152"/>
                  <a:pt x="3601296" y="821390"/>
                  <a:pt x="3601296" y="910439"/>
                </a:cubicBezTo>
                <a:cubicBezTo>
                  <a:pt x="3601296" y="997328"/>
                  <a:pt x="3674693" y="1070185"/>
                  <a:pt x="3761583" y="1070185"/>
                </a:cubicBezTo>
                <a:cubicBezTo>
                  <a:pt x="3851170" y="1070185"/>
                  <a:pt x="3924568" y="996788"/>
                  <a:pt x="3924028" y="907740"/>
                </a:cubicBezTo>
                <a:cubicBezTo>
                  <a:pt x="3924028" y="820311"/>
                  <a:pt x="3852250" y="750152"/>
                  <a:pt x="3762662" y="750152"/>
                </a:cubicBezTo>
                <a:close/>
                <a:moveTo>
                  <a:pt x="1480873" y="750152"/>
                </a:moveTo>
                <a:cubicBezTo>
                  <a:pt x="1390206" y="750152"/>
                  <a:pt x="1317348" y="820851"/>
                  <a:pt x="1317888" y="908819"/>
                </a:cubicBezTo>
                <a:cubicBezTo>
                  <a:pt x="1318428" y="997328"/>
                  <a:pt x="1390745" y="1069646"/>
                  <a:pt x="1479254" y="1070185"/>
                </a:cubicBezTo>
                <a:cubicBezTo>
                  <a:pt x="1567223" y="1070725"/>
                  <a:pt x="1641699" y="996788"/>
                  <a:pt x="1640620" y="909359"/>
                </a:cubicBezTo>
                <a:cubicBezTo>
                  <a:pt x="1640620" y="820851"/>
                  <a:pt x="1569381" y="750152"/>
                  <a:pt x="1480873" y="750152"/>
                </a:cubicBezTo>
                <a:close/>
                <a:moveTo>
                  <a:pt x="4152314" y="658945"/>
                </a:moveTo>
                <a:cubicBezTo>
                  <a:pt x="4200886" y="658945"/>
                  <a:pt x="4236505" y="695104"/>
                  <a:pt x="4236505" y="742597"/>
                </a:cubicBezTo>
                <a:cubicBezTo>
                  <a:pt x="4236505" y="788470"/>
                  <a:pt x="4199806" y="825169"/>
                  <a:pt x="4153393" y="825169"/>
                </a:cubicBezTo>
                <a:cubicBezTo>
                  <a:pt x="4105901" y="825169"/>
                  <a:pt x="4069742" y="789010"/>
                  <a:pt x="4070282" y="741517"/>
                </a:cubicBezTo>
                <a:cubicBezTo>
                  <a:pt x="4070282" y="694025"/>
                  <a:pt x="4105362" y="658945"/>
                  <a:pt x="4152314" y="658945"/>
                </a:cubicBezTo>
                <a:close/>
                <a:moveTo>
                  <a:pt x="1090680" y="658406"/>
                </a:moveTo>
                <a:cubicBezTo>
                  <a:pt x="1137633" y="658406"/>
                  <a:pt x="1172173" y="693485"/>
                  <a:pt x="1172173" y="741517"/>
                </a:cubicBezTo>
                <a:cubicBezTo>
                  <a:pt x="1172173" y="789549"/>
                  <a:pt x="1136014" y="825708"/>
                  <a:pt x="1088521" y="825169"/>
                </a:cubicBezTo>
                <a:cubicBezTo>
                  <a:pt x="1041569" y="824629"/>
                  <a:pt x="1005410" y="787391"/>
                  <a:pt x="1005950" y="739359"/>
                </a:cubicBezTo>
                <a:cubicBezTo>
                  <a:pt x="1006489" y="694025"/>
                  <a:pt x="1043188" y="658406"/>
                  <a:pt x="1090680" y="658406"/>
                </a:cubicBezTo>
                <a:close/>
                <a:moveTo>
                  <a:pt x="4153933" y="625485"/>
                </a:moveTo>
                <a:cubicBezTo>
                  <a:pt x="4087552" y="625485"/>
                  <a:pt x="4037361" y="675676"/>
                  <a:pt x="4037361" y="742597"/>
                </a:cubicBezTo>
                <a:cubicBezTo>
                  <a:pt x="4037361" y="808978"/>
                  <a:pt x="4088092" y="859169"/>
                  <a:pt x="4155012" y="858629"/>
                </a:cubicBezTo>
                <a:cubicBezTo>
                  <a:pt x="4219235" y="858089"/>
                  <a:pt x="4270505" y="806280"/>
                  <a:pt x="4270505" y="741517"/>
                </a:cubicBezTo>
                <a:cubicBezTo>
                  <a:pt x="4269966" y="677295"/>
                  <a:pt x="4218156" y="626025"/>
                  <a:pt x="4153933" y="625485"/>
                </a:cubicBezTo>
                <a:close/>
                <a:moveTo>
                  <a:pt x="1090140" y="625485"/>
                </a:moveTo>
                <a:cubicBezTo>
                  <a:pt x="1024839" y="625485"/>
                  <a:pt x="972489" y="677295"/>
                  <a:pt x="972489" y="742597"/>
                </a:cubicBezTo>
                <a:cubicBezTo>
                  <a:pt x="972489" y="807899"/>
                  <a:pt x="1024839" y="858629"/>
                  <a:pt x="1091220" y="858629"/>
                </a:cubicBezTo>
                <a:cubicBezTo>
                  <a:pt x="1155982" y="858629"/>
                  <a:pt x="1205633" y="807359"/>
                  <a:pt x="1205633" y="742057"/>
                </a:cubicBezTo>
                <a:cubicBezTo>
                  <a:pt x="1205633" y="676215"/>
                  <a:pt x="1155442" y="626025"/>
                  <a:pt x="1090140" y="625485"/>
                </a:cubicBezTo>
                <a:close/>
                <a:moveTo>
                  <a:pt x="1086287" y="167"/>
                </a:moveTo>
                <a:cubicBezTo>
                  <a:pt x="1099214" y="-617"/>
                  <a:pt x="1112807" y="1339"/>
                  <a:pt x="1126299" y="6466"/>
                </a:cubicBezTo>
                <a:cubicBezTo>
                  <a:pt x="1138172" y="10784"/>
                  <a:pt x="1148966" y="16720"/>
                  <a:pt x="1158680" y="24276"/>
                </a:cubicBezTo>
                <a:cubicBezTo>
                  <a:pt x="1179728" y="38847"/>
                  <a:pt x="1176490" y="72848"/>
                  <a:pt x="1182426" y="83641"/>
                </a:cubicBezTo>
                <a:cubicBezTo>
                  <a:pt x="1195919" y="106848"/>
                  <a:pt x="1217506" y="93895"/>
                  <a:pt x="1234776" y="91736"/>
                </a:cubicBezTo>
                <a:cubicBezTo>
                  <a:pt x="1252585" y="89038"/>
                  <a:pt x="1269855" y="87959"/>
                  <a:pt x="1287665" y="86340"/>
                </a:cubicBezTo>
                <a:cubicBezTo>
                  <a:pt x="1301697" y="75546"/>
                  <a:pt x="1319506" y="79863"/>
                  <a:pt x="1335157" y="77165"/>
                </a:cubicBezTo>
                <a:cubicBezTo>
                  <a:pt x="1427983" y="62593"/>
                  <a:pt x="1979002" y="55038"/>
                  <a:pt x="2008684" y="53419"/>
                </a:cubicBezTo>
                <a:cubicBezTo>
                  <a:pt x="2014081" y="53419"/>
                  <a:pt x="2022177" y="51800"/>
                  <a:pt x="2022177" y="59355"/>
                </a:cubicBezTo>
                <a:cubicBezTo>
                  <a:pt x="2022177" y="67990"/>
                  <a:pt x="2014621" y="66371"/>
                  <a:pt x="2008145" y="66911"/>
                </a:cubicBezTo>
                <a:cubicBezTo>
                  <a:pt x="1968208" y="71228"/>
                  <a:pt x="1600682" y="128975"/>
                  <a:pt x="1581793" y="132213"/>
                </a:cubicBezTo>
                <a:cubicBezTo>
                  <a:pt x="1581793" y="132213"/>
                  <a:pt x="1476555" y="151102"/>
                  <a:pt x="1423666" y="160816"/>
                </a:cubicBezTo>
                <a:cubicBezTo>
                  <a:pt x="1378872" y="167292"/>
                  <a:pt x="1335157" y="180785"/>
                  <a:pt x="1290903" y="189959"/>
                </a:cubicBezTo>
                <a:cubicBezTo>
                  <a:pt x="1280649" y="194277"/>
                  <a:pt x="1268776" y="194277"/>
                  <a:pt x="1260681" y="203451"/>
                </a:cubicBezTo>
                <a:cubicBezTo>
                  <a:pt x="1274713" y="213166"/>
                  <a:pt x="1276332" y="226658"/>
                  <a:pt x="1275792" y="242309"/>
                </a:cubicBezTo>
                <a:cubicBezTo>
                  <a:pt x="1274713" y="270372"/>
                  <a:pt x="1275252" y="298976"/>
                  <a:pt x="1275252" y="327039"/>
                </a:cubicBezTo>
                <a:cubicBezTo>
                  <a:pt x="1275252" y="335674"/>
                  <a:pt x="1275252" y="343770"/>
                  <a:pt x="1287125" y="344309"/>
                </a:cubicBezTo>
                <a:cubicBezTo>
                  <a:pt x="1424745" y="322182"/>
                  <a:pt x="1561825" y="293039"/>
                  <a:pt x="1698905" y="267134"/>
                </a:cubicBezTo>
                <a:cubicBezTo>
                  <a:pt x="1825731" y="243388"/>
                  <a:pt x="1952017" y="221261"/>
                  <a:pt x="2077764" y="193197"/>
                </a:cubicBezTo>
                <a:cubicBezTo>
                  <a:pt x="2149542" y="177546"/>
                  <a:pt x="2218082" y="149483"/>
                  <a:pt x="2288781" y="131134"/>
                </a:cubicBezTo>
                <a:cubicBezTo>
                  <a:pt x="2457703" y="87419"/>
                  <a:pt x="2629322" y="83102"/>
                  <a:pt x="2802022" y="104689"/>
                </a:cubicBezTo>
                <a:cubicBezTo>
                  <a:pt x="2955292" y="123578"/>
                  <a:pt x="3102087" y="168911"/>
                  <a:pt x="3249421" y="212086"/>
                </a:cubicBezTo>
                <a:cubicBezTo>
                  <a:pt x="3338469" y="237991"/>
                  <a:pt x="3431295" y="248785"/>
                  <a:pt x="3521962" y="266595"/>
                </a:cubicBezTo>
                <a:cubicBezTo>
                  <a:pt x="3636375" y="288722"/>
                  <a:pt x="3749169" y="317865"/>
                  <a:pt x="3863582" y="336754"/>
                </a:cubicBezTo>
                <a:cubicBezTo>
                  <a:pt x="3899202" y="342690"/>
                  <a:pt x="3934821" y="347008"/>
                  <a:pt x="3970440" y="351865"/>
                </a:cubicBezTo>
                <a:cubicBezTo>
                  <a:pt x="3976377" y="320563"/>
                  <a:pt x="3971519" y="289261"/>
                  <a:pt x="3973139" y="257960"/>
                </a:cubicBezTo>
                <a:cubicBezTo>
                  <a:pt x="3974218" y="243388"/>
                  <a:pt x="3974218" y="229356"/>
                  <a:pt x="3974758" y="214785"/>
                </a:cubicBezTo>
                <a:cubicBezTo>
                  <a:pt x="3979615" y="209928"/>
                  <a:pt x="3989329" y="208848"/>
                  <a:pt x="3987710" y="198594"/>
                </a:cubicBezTo>
                <a:cubicBezTo>
                  <a:pt x="3987710" y="198594"/>
                  <a:pt x="3988250" y="199134"/>
                  <a:pt x="3988250" y="199134"/>
                </a:cubicBezTo>
                <a:lnTo>
                  <a:pt x="3988250" y="199133"/>
                </a:lnTo>
                <a:lnTo>
                  <a:pt x="3988250" y="198594"/>
                </a:lnTo>
                <a:cubicBezTo>
                  <a:pt x="3988250" y="198594"/>
                  <a:pt x="3987710" y="198594"/>
                  <a:pt x="3987710" y="198594"/>
                </a:cubicBezTo>
                <a:cubicBezTo>
                  <a:pt x="3954250" y="190499"/>
                  <a:pt x="3921329" y="181864"/>
                  <a:pt x="3887868" y="173229"/>
                </a:cubicBezTo>
                <a:cubicBezTo>
                  <a:pt x="3853329" y="166213"/>
                  <a:pt x="3226754" y="64213"/>
                  <a:pt x="3215960" y="52879"/>
                </a:cubicBezTo>
                <a:cubicBezTo>
                  <a:pt x="3359517" y="58276"/>
                  <a:pt x="3928884" y="73387"/>
                  <a:pt x="3962345" y="86340"/>
                </a:cubicBezTo>
                <a:cubicBezTo>
                  <a:pt x="3988250" y="89578"/>
                  <a:pt x="4014155" y="92276"/>
                  <a:pt x="4039520" y="96054"/>
                </a:cubicBezTo>
                <a:cubicBezTo>
                  <a:pt x="4047615" y="97133"/>
                  <a:pt x="4054631" y="94435"/>
                  <a:pt x="4062187" y="94435"/>
                </a:cubicBezTo>
                <a:cubicBezTo>
                  <a:pt x="4068123" y="82562"/>
                  <a:pt x="4072980" y="69609"/>
                  <a:pt x="4087552" y="65292"/>
                </a:cubicBezTo>
                <a:cubicBezTo>
                  <a:pt x="4070822" y="46403"/>
                  <a:pt x="4073520" y="32371"/>
                  <a:pt x="4095107" y="23736"/>
                </a:cubicBezTo>
                <a:cubicBezTo>
                  <a:pt x="4102663" y="14561"/>
                  <a:pt x="4112917" y="10244"/>
                  <a:pt x="4124251" y="7006"/>
                </a:cubicBezTo>
                <a:cubicBezTo>
                  <a:pt x="4156092" y="530"/>
                  <a:pt x="4187933" y="-1089"/>
                  <a:pt x="4215997" y="19958"/>
                </a:cubicBezTo>
                <a:cubicBezTo>
                  <a:pt x="4221934" y="23196"/>
                  <a:pt x="4227330" y="25895"/>
                  <a:pt x="4232727" y="28593"/>
                </a:cubicBezTo>
                <a:cubicBezTo>
                  <a:pt x="4235426" y="39927"/>
                  <a:pt x="4238124" y="50720"/>
                  <a:pt x="4240823" y="62054"/>
                </a:cubicBezTo>
                <a:cubicBezTo>
                  <a:pt x="4242442" y="73927"/>
                  <a:pt x="4252156" y="70149"/>
                  <a:pt x="4258632" y="70149"/>
                </a:cubicBezTo>
                <a:cubicBezTo>
                  <a:pt x="4356315" y="66371"/>
                  <a:pt x="4453998" y="63133"/>
                  <a:pt x="4551681" y="57736"/>
                </a:cubicBezTo>
                <a:cubicBezTo>
                  <a:pt x="4605650" y="55038"/>
                  <a:pt x="5226288" y="147864"/>
                  <a:pt x="5233304" y="148943"/>
                </a:cubicBezTo>
                <a:cubicBezTo>
                  <a:pt x="5240320" y="150023"/>
                  <a:pt x="5253812" y="149483"/>
                  <a:pt x="5252193" y="158657"/>
                </a:cubicBezTo>
                <a:cubicBezTo>
                  <a:pt x="5250034" y="164594"/>
                  <a:pt x="5243558" y="176467"/>
                  <a:pt x="5231145" y="176467"/>
                </a:cubicBezTo>
                <a:cubicBezTo>
                  <a:pt x="5225209" y="176467"/>
                  <a:pt x="4375204" y="178086"/>
                  <a:pt x="4311521" y="182404"/>
                </a:cubicBezTo>
                <a:cubicBezTo>
                  <a:pt x="4306124" y="182943"/>
                  <a:pt x="4300728" y="181324"/>
                  <a:pt x="4295331" y="180785"/>
                </a:cubicBezTo>
                <a:cubicBezTo>
                  <a:pt x="4295331" y="182404"/>
                  <a:pt x="4295871" y="183483"/>
                  <a:pt x="4295871" y="185102"/>
                </a:cubicBezTo>
                <a:cubicBezTo>
                  <a:pt x="4302347" y="195896"/>
                  <a:pt x="4303966" y="209928"/>
                  <a:pt x="4317998" y="215864"/>
                </a:cubicBezTo>
                <a:cubicBezTo>
                  <a:pt x="4321775" y="217483"/>
                  <a:pt x="4321236" y="223420"/>
                  <a:pt x="4321236" y="227197"/>
                </a:cubicBezTo>
                <a:cubicBezTo>
                  <a:pt x="4320696" y="275230"/>
                  <a:pt x="4320696" y="323801"/>
                  <a:pt x="4320156" y="371833"/>
                </a:cubicBezTo>
                <a:cubicBezTo>
                  <a:pt x="4334188" y="379928"/>
                  <a:pt x="4351998" y="381547"/>
                  <a:pt x="4362791" y="395579"/>
                </a:cubicBezTo>
                <a:cubicBezTo>
                  <a:pt x="4382760" y="410691"/>
                  <a:pt x="4394093" y="431199"/>
                  <a:pt x="4399490" y="454945"/>
                </a:cubicBezTo>
                <a:cubicBezTo>
                  <a:pt x="4406506" y="475453"/>
                  <a:pt x="4406506" y="494881"/>
                  <a:pt x="4395712" y="513770"/>
                </a:cubicBezTo>
                <a:cubicBezTo>
                  <a:pt x="4378982" y="553707"/>
                  <a:pt x="4346601" y="569898"/>
                  <a:pt x="4305585" y="570977"/>
                </a:cubicBezTo>
                <a:cubicBezTo>
                  <a:pt x="4273743" y="571517"/>
                  <a:pt x="4241902" y="569358"/>
                  <a:pt x="4210060" y="569358"/>
                </a:cubicBezTo>
                <a:cubicBezTo>
                  <a:pt x="4199807" y="569358"/>
                  <a:pt x="4187933" y="566120"/>
                  <a:pt x="4178759" y="575295"/>
                </a:cubicBezTo>
                <a:cubicBezTo>
                  <a:pt x="4176060" y="595803"/>
                  <a:pt x="4186314" y="602279"/>
                  <a:pt x="4204664" y="608215"/>
                </a:cubicBezTo>
                <a:cubicBezTo>
                  <a:pt x="4272124" y="629263"/>
                  <a:pt x="4313141" y="698882"/>
                  <a:pt x="4301807" y="767422"/>
                </a:cubicBezTo>
                <a:cubicBezTo>
                  <a:pt x="4289394" y="840820"/>
                  <a:pt x="4228949" y="892090"/>
                  <a:pt x="4155552" y="891550"/>
                </a:cubicBezTo>
                <a:cubicBezTo>
                  <a:pt x="4084853" y="891010"/>
                  <a:pt x="4023869" y="838661"/>
                  <a:pt x="4013075" y="770121"/>
                </a:cubicBezTo>
                <a:cubicBezTo>
                  <a:pt x="4001742" y="697803"/>
                  <a:pt x="4043837" y="628723"/>
                  <a:pt x="4111838" y="607136"/>
                </a:cubicBezTo>
                <a:cubicBezTo>
                  <a:pt x="4117234" y="605517"/>
                  <a:pt x="4122631" y="604977"/>
                  <a:pt x="4128028" y="603898"/>
                </a:cubicBezTo>
                <a:cubicBezTo>
                  <a:pt x="4131266" y="601199"/>
                  <a:pt x="4133425" y="598501"/>
                  <a:pt x="4134504" y="595803"/>
                </a:cubicBezTo>
                <a:cubicBezTo>
                  <a:pt x="4134504" y="593104"/>
                  <a:pt x="4135044" y="590945"/>
                  <a:pt x="4135584" y="588787"/>
                </a:cubicBezTo>
                <a:cubicBezTo>
                  <a:pt x="4135044" y="585009"/>
                  <a:pt x="4134504" y="581231"/>
                  <a:pt x="4132885" y="577993"/>
                </a:cubicBezTo>
                <a:cubicBezTo>
                  <a:pt x="4129108" y="569358"/>
                  <a:pt x="4119393" y="574755"/>
                  <a:pt x="4112377" y="575295"/>
                </a:cubicBezTo>
                <a:cubicBezTo>
                  <a:pt x="4076758" y="578533"/>
                  <a:pt x="4041678" y="586088"/>
                  <a:pt x="4008218" y="600120"/>
                </a:cubicBezTo>
                <a:cubicBezTo>
                  <a:pt x="3996345" y="609295"/>
                  <a:pt x="3986631" y="620628"/>
                  <a:pt x="3976377" y="631422"/>
                </a:cubicBezTo>
                <a:cubicBezTo>
                  <a:pt x="3953170" y="656247"/>
                  <a:pt x="3921329" y="665962"/>
                  <a:pt x="3888408" y="670819"/>
                </a:cubicBezTo>
                <a:cubicBezTo>
                  <a:pt x="3863582" y="679993"/>
                  <a:pt x="3837678" y="681073"/>
                  <a:pt x="3811773" y="684311"/>
                </a:cubicBezTo>
                <a:cubicBezTo>
                  <a:pt x="3804757" y="685390"/>
                  <a:pt x="3797201" y="686470"/>
                  <a:pt x="3789646" y="687549"/>
                </a:cubicBezTo>
                <a:cubicBezTo>
                  <a:pt x="3785868" y="707517"/>
                  <a:pt x="3793963" y="714533"/>
                  <a:pt x="3814471" y="719391"/>
                </a:cubicBezTo>
                <a:cubicBezTo>
                  <a:pt x="3914313" y="742057"/>
                  <a:pt x="3978536" y="835963"/>
                  <a:pt x="3966662" y="936344"/>
                </a:cubicBezTo>
                <a:cubicBezTo>
                  <a:pt x="3955329" y="1036186"/>
                  <a:pt x="3869519" y="1112281"/>
                  <a:pt x="3768598" y="1112821"/>
                </a:cubicBezTo>
                <a:cubicBezTo>
                  <a:pt x="3668756" y="1113361"/>
                  <a:pt x="3581327" y="1037805"/>
                  <a:pt x="3569454" y="939582"/>
                </a:cubicBezTo>
                <a:cubicBezTo>
                  <a:pt x="3556502" y="837042"/>
                  <a:pt x="3619645" y="744216"/>
                  <a:pt x="3719487" y="718851"/>
                </a:cubicBezTo>
                <a:cubicBezTo>
                  <a:pt x="3727042" y="717232"/>
                  <a:pt x="3734598" y="716692"/>
                  <a:pt x="3742153" y="715613"/>
                </a:cubicBezTo>
                <a:cubicBezTo>
                  <a:pt x="3748629" y="689708"/>
                  <a:pt x="3747550" y="688089"/>
                  <a:pt x="3723264" y="689708"/>
                </a:cubicBezTo>
                <a:cubicBezTo>
                  <a:pt x="3686026" y="691867"/>
                  <a:pt x="3648788" y="687549"/>
                  <a:pt x="3611550" y="687549"/>
                </a:cubicBezTo>
                <a:cubicBezTo>
                  <a:pt x="3587803" y="687549"/>
                  <a:pt x="3564597" y="690248"/>
                  <a:pt x="3542470" y="699962"/>
                </a:cubicBezTo>
                <a:cubicBezTo>
                  <a:pt x="3527898" y="706438"/>
                  <a:pt x="3516025" y="716152"/>
                  <a:pt x="3515485" y="733422"/>
                </a:cubicBezTo>
                <a:cubicBezTo>
                  <a:pt x="3510089" y="857010"/>
                  <a:pt x="3513866" y="980059"/>
                  <a:pt x="3564597" y="1095551"/>
                </a:cubicBezTo>
                <a:cubicBezTo>
                  <a:pt x="3610470" y="1199710"/>
                  <a:pt x="3617486" y="1310346"/>
                  <a:pt x="3627740" y="1420981"/>
                </a:cubicBezTo>
                <a:cubicBezTo>
                  <a:pt x="3627740" y="1421521"/>
                  <a:pt x="3627740" y="1421521"/>
                  <a:pt x="3627740" y="1421521"/>
                </a:cubicBezTo>
                <a:cubicBezTo>
                  <a:pt x="3629359" y="1426918"/>
                  <a:pt x="3630439" y="1432855"/>
                  <a:pt x="3632058" y="1438251"/>
                </a:cubicBezTo>
                <a:cubicBezTo>
                  <a:pt x="3647708" y="1450125"/>
                  <a:pt x="3637994" y="1466855"/>
                  <a:pt x="3637994" y="1480886"/>
                </a:cubicBezTo>
                <a:cubicBezTo>
                  <a:pt x="3637994" y="1490601"/>
                  <a:pt x="3624502" y="1486283"/>
                  <a:pt x="3616947" y="1486283"/>
                </a:cubicBezTo>
                <a:cubicBezTo>
                  <a:pt x="3582407" y="1486823"/>
                  <a:pt x="3547867" y="1486283"/>
                  <a:pt x="3513327" y="1486823"/>
                </a:cubicBezTo>
                <a:cubicBezTo>
                  <a:pt x="3500374" y="1487363"/>
                  <a:pt x="3495517" y="1482506"/>
                  <a:pt x="3497136" y="1470093"/>
                </a:cubicBezTo>
                <a:cubicBezTo>
                  <a:pt x="3497676" y="1462537"/>
                  <a:pt x="3497676" y="1454982"/>
                  <a:pt x="3497136" y="1447426"/>
                </a:cubicBezTo>
                <a:cubicBezTo>
                  <a:pt x="3497136" y="1438251"/>
                  <a:pt x="3503073" y="1437712"/>
                  <a:pt x="3509549" y="1438251"/>
                </a:cubicBezTo>
                <a:cubicBezTo>
                  <a:pt x="3509549" y="1428537"/>
                  <a:pt x="3510089" y="1419362"/>
                  <a:pt x="3510628" y="1409648"/>
                </a:cubicBezTo>
                <a:cubicBezTo>
                  <a:pt x="3500374" y="1332473"/>
                  <a:pt x="3484724" y="1255838"/>
                  <a:pt x="3460438" y="1181361"/>
                </a:cubicBezTo>
                <a:cubicBezTo>
                  <a:pt x="3450184" y="1150059"/>
                  <a:pt x="3436692" y="1120916"/>
                  <a:pt x="3419961" y="1092853"/>
                </a:cubicBezTo>
                <a:cubicBezTo>
                  <a:pt x="3387580" y="1038345"/>
                  <a:pt x="3377866" y="976820"/>
                  <a:pt x="3369231" y="914757"/>
                </a:cubicBezTo>
                <a:cubicBezTo>
                  <a:pt x="3367072" y="897487"/>
                  <a:pt x="3364913" y="880217"/>
                  <a:pt x="3364374" y="862947"/>
                </a:cubicBezTo>
                <a:cubicBezTo>
                  <a:pt x="3363834" y="847836"/>
                  <a:pt x="3357898" y="844058"/>
                  <a:pt x="3343866" y="844598"/>
                </a:cubicBezTo>
                <a:cubicBezTo>
                  <a:pt x="3307707" y="845677"/>
                  <a:pt x="3272088" y="845137"/>
                  <a:pt x="3235929" y="845137"/>
                </a:cubicBezTo>
                <a:cubicBezTo>
                  <a:pt x="3207865" y="845137"/>
                  <a:pt x="3187897" y="828947"/>
                  <a:pt x="3187357" y="800883"/>
                </a:cubicBezTo>
                <a:cubicBezTo>
                  <a:pt x="3186817" y="782534"/>
                  <a:pt x="3173865" y="777137"/>
                  <a:pt x="3163071" y="770661"/>
                </a:cubicBezTo>
                <a:cubicBezTo>
                  <a:pt x="3153357" y="764724"/>
                  <a:pt x="3154976" y="776597"/>
                  <a:pt x="3153357" y="780915"/>
                </a:cubicBezTo>
                <a:cubicBezTo>
                  <a:pt x="3139325" y="825709"/>
                  <a:pt x="3126373" y="871042"/>
                  <a:pt x="3111801" y="915836"/>
                </a:cubicBezTo>
                <a:cubicBezTo>
                  <a:pt x="3099928" y="951995"/>
                  <a:pt x="3085896" y="987614"/>
                  <a:pt x="3068087" y="1021075"/>
                </a:cubicBezTo>
                <a:cubicBezTo>
                  <a:pt x="3057832" y="1039424"/>
                  <a:pt x="3042721" y="1053995"/>
                  <a:pt x="3028150" y="1069646"/>
                </a:cubicBezTo>
                <a:cubicBezTo>
                  <a:pt x="3009261" y="1090154"/>
                  <a:pt x="2989832" y="1085297"/>
                  <a:pt x="2969324" y="1085837"/>
                </a:cubicBezTo>
                <a:cubicBezTo>
                  <a:pt x="2739418" y="1091234"/>
                  <a:pt x="2508973" y="1089615"/>
                  <a:pt x="2278527" y="1086916"/>
                </a:cubicBezTo>
                <a:cubicBezTo>
                  <a:pt x="2237511" y="1086377"/>
                  <a:pt x="2213225" y="1066948"/>
                  <a:pt x="2193257" y="1037805"/>
                </a:cubicBezTo>
                <a:cubicBezTo>
                  <a:pt x="2172749" y="1008122"/>
                  <a:pt x="2160336" y="973582"/>
                  <a:pt x="2147923" y="940122"/>
                </a:cubicBezTo>
                <a:cubicBezTo>
                  <a:pt x="2128495" y="888852"/>
                  <a:pt x="2112844" y="836502"/>
                  <a:pt x="2098272" y="784153"/>
                </a:cubicBezTo>
                <a:cubicBezTo>
                  <a:pt x="2096653" y="778756"/>
                  <a:pt x="2095034" y="773899"/>
                  <a:pt x="2092875" y="767422"/>
                </a:cubicBezTo>
                <a:cubicBezTo>
                  <a:pt x="2076685" y="776597"/>
                  <a:pt x="2063193" y="783073"/>
                  <a:pt x="2062113" y="805200"/>
                </a:cubicBezTo>
                <a:cubicBezTo>
                  <a:pt x="2060494" y="829486"/>
                  <a:pt x="2039986" y="844598"/>
                  <a:pt x="2015161" y="844598"/>
                </a:cubicBezTo>
                <a:cubicBezTo>
                  <a:pt x="1978462" y="844598"/>
                  <a:pt x="1941763" y="845137"/>
                  <a:pt x="1905065" y="844058"/>
                </a:cubicBezTo>
                <a:cubicBezTo>
                  <a:pt x="1891033" y="844058"/>
                  <a:pt x="1886176" y="847836"/>
                  <a:pt x="1885097" y="862407"/>
                </a:cubicBezTo>
                <a:cubicBezTo>
                  <a:pt x="1881858" y="914217"/>
                  <a:pt x="1874843" y="965487"/>
                  <a:pt x="1860811" y="1015678"/>
                </a:cubicBezTo>
                <a:cubicBezTo>
                  <a:pt x="1852176" y="1045360"/>
                  <a:pt x="1839763" y="1073964"/>
                  <a:pt x="1824112" y="1100948"/>
                </a:cubicBezTo>
                <a:cubicBezTo>
                  <a:pt x="1784175" y="1169488"/>
                  <a:pt x="1768524" y="1246123"/>
                  <a:pt x="1752334" y="1322759"/>
                </a:cubicBezTo>
                <a:cubicBezTo>
                  <a:pt x="1744778" y="1359457"/>
                  <a:pt x="1741000" y="1396696"/>
                  <a:pt x="1736143" y="1433394"/>
                </a:cubicBezTo>
                <a:cubicBezTo>
                  <a:pt x="1737223" y="1434474"/>
                  <a:pt x="1738842" y="1436093"/>
                  <a:pt x="1740461" y="1437172"/>
                </a:cubicBezTo>
                <a:cubicBezTo>
                  <a:pt x="1748016" y="1436093"/>
                  <a:pt x="1753953" y="1437172"/>
                  <a:pt x="1753413" y="1447426"/>
                </a:cubicBezTo>
                <a:cubicBezTo>
                  <a:pt x="1752874" y="1455521"/>
                  <a:pt x="1752874" y="1464156"/>
                  <a:pt x="1753413" y="1472251"/>
                </a:cubicBezTo>
                <a:cubicBezTo>
                  <a:pt x="1753953" y="1481966"/>
                  <a:pt x="1749635" y="1485204"/>
                  <a:pt x="1739921" y="1485204"/>
                </a:cubicBezTo>
                <a:cubicBezTo>
                  <a:pt x="1701604" y="1484664"/>
                  <a:pt x="1662746" y="1484664"/>
                  <a:pt x="1624429" y="1485204"/>
                </a:cubicBezTo>
                <a:cubicBezTo>
                  <a:pt x="1614714" y="1485204"/>
                  <a:pt x="1609317" y="1481426"/>
                  <a:pt x="1611476" y="1471712"/>
                </a:cubicBezTo>
                <a:cubicBezTo>
                  <a:pt x="1613635" y="1459839"/>
                  <a:pt x="1604460" y="1445807"/>
                  <a:pt x="1617952" y="1436093"/>
                </a:cubicBezTo>
                <a:cubicBezTo>
                  <a:pt x="1619571" y="1426378"/>
                  <a:pt x="1621190" y="1416664"/>
                  <a:pt x="1622809" y="1406950"/>
                </a:cubicBezTo>
                <a:cubicBezTo>
                  <a:pt x="1627667" y="1324917"/>
                  <a:pt x="1636841" y="1243425"/>
                  <a:pt x="1657889" y="1163552"/>
                </a:cubicBezTo>
                <a:cubicBezTo>
                  <a:pt x="1669762" y="1119297"/>
                  <a:pt x="1692969" y="1079361"/>
                  <a:pt x="1706461" y="1035646"/>
                </a:cubicBezTo>
                <a:cubicBezTo>
                  <a:pt x="1736683" y="936884"/>
                  <a:pt x="1737223" y="835423"/>
                  <a:pt x="1735064" y="733962"/>
                </a:cubicBezTo>
                <a:cubicBezTo>
                  <a:pt x="1734524" y="713454"/>
                  <a:pt x="1721572" y="702660"/>
                  <a:pt x="1704302" y="696184"/>
                </a:cubicBezTo>
                <a:cubicBezTo>
                  <a:pt x="1674619" y="684311"/>
                  <a:pt x="1643857" y="684851"/>
                  <a:pt x="1612555" y="685930"/>
                </a:cubicBezTo>
                <a:cubicBezTo>
                  <a:pt x="1584492" y="687009"/>
                  <a:pt x="1555889" y="687549"/>
                  <a:pt x="1527825" y="687549"/>
                </a:cubicBezTo>
                <a:cubicBezTo>
                  <a:pt x="1503539" y="687549"/>
                  <a:pt x="1502460" y="688628"/>
                  <a:pt x="1508936" y="713994"/>
                </a:cubicBezTo>
                <a:cubicBezTo>
                  <a:pt x="1588270" y="724787"/>
                  <a:pt x="1643318" y="768502"/>
                  <a:pt x="1670302" y="842439"/>
                </a:cubicBezTo>
                <a:cubicBezTo>
                  <a:pt x="1699445" y="921233"/>
                  <a:pt x="1682715" y="993011"/>
                  <a:pt x="1624429" y="1052916"/>
                </a:cubicBezTo>
                <a:cubicBezTo>
                  <a:pt x="1564524" y="1113900"/>
                  <a:pt x="1472777" y="1128472"/>
                  <a:pt x="1396681" y="1091773"/>
                </a:cubicBezTo>
                <a:cubicBezTo>
                  <a:pt x="1320046" y="1054535"/>
                  <a:pt x="1275252" y="974122"/>
                  <a:pt x="1284427" y="889391"/>
                </a:cubicBezTo>
                <a:cubicBezTo>
                  <a:pt x="1293062" y="805740"/>
                  <a:pt x="1354586" y="735041"/>
                  <a:pt x="1438237" y="717232"/>
                </a:cubicBezTo>
                <a:cubicBezTo>
                  <a:pt x="1459285" y="712914"/>
                  <a:pt x="1464142" y="703740"/>
                  <a:pt x="1461444" y="685930"/>
                </a:cubicBezTo>
                <a:cubicBezTo>
                  <a:pt x="1427983" y="679454"/>
                  <a:pt x="1393983" y="680533"/>
                  <a:pt x="1361602" y="669200"/>
                </a:cubicBezTo>
                <a:cubicBezTo>
                  <a:pt x="1323284" y="662724"/>
                  <a:pt x="1287125" y="651930"/>
                  <a:pt x="1262839" y="617930"/>
                </a:cubicBezTo>
                <a:cubicBezTo>
                  <a:pt x="1257443" y="610374"/>
                  <a:pt x="1248808" y="604977"/>
                  <a:pt x="1241792" y="598501"/>
                </a:cubicBezTo>
                <a:cubicBezTo>
                  <a:pt x="1208331" y="583929"/>
                  <a:pt x="1173791" y="575834"/>
                  <a:pt x="1137633" y="573136"/>
                </a:cubicBezTo>
                <a:cubicBezTo>
                  <a:pt x="1130617" y="572596"/>
                  <a:pt x="1120363" y="567199"/>
                  <a:pt x="1117124" y="575834"/>
                </a:cubicBezTo>
                <a:cubicBezTo>
                  <a:pt x="1113886" y="583929"/>
                  <a:pt x="1111728" y="594723"/>
                  <a:pt x="1122521" y="601739"/>
                </a:cubicBezTo>
                <a:cubicBezTo>
                  <a:pt x="1184045" y="610914"/>
                  <a:pt x="1234236" y="667041"/>
                  <a:pt x="1238554" y="732343"/>
                </a:cubicBezTo>
                <a:cubicBezTo>
                  <a:pt x="1242871" y="801962"/>
                  <a:pt x="1199696" y="864566"/>
                  <a:pt x="1133855" y="883455"/>
                </a:cubicBezTo>
                <a:cubicBezTo>
                  <a:pt x="1057219" y="905582"/>
                  <a:pt x="976267" y="861867"/>
                  <a:pt x="953060" y="785232"/>
                </a:cubicBezTo>
                <a:cubicBezTo>
                  <a:pt x="930393" y="709136"/>
                  <a:pt x="971949" y="627644"/>
                  <a:pt x="1048045" y="604977"/>
                </a:cubicBezTo>
                <a:cubicBezTo>
                  <a:pt x="1066934" y="599041"/>
                  <a:pt x="1073410" y="590945"/>
                  <a:pt x="1071791" y="572596"/>
                </a:cubicBezTo>
                <a:cubicBezTo>
                  <a:pt x="1062616" y="563421"/>
                  <a:pt x="1050743" y="566660"/>
                  <a:pt x="1040489" y="566660"/>
                </a:cubicBezTo>
                <a:cubicBezTo>
                  <a:pt x="1009187" y="566660"/>
                  <a:pt x="977346" y="569358"/>
                  <a:pt x="945505" y="568279"/>
                </a:cubicBezTo>
                <a:cubicBezTo>
                  <a:pt x="904488" y="567199"/>
                  <a:pt x="871568" y="551548"/>
                  <a:pt x="854837" y="511612"/>
                </a:cubicBezTo>
                <a:cubicBezTo>
                  <a:pt x="843504" y="491104"/>
                  <a:pt x="843504" y="470056"/>
                  <a:pt x="851599" y="448468"/>
                </a:cubicBezTo>
                <a:cubicBezTo>
                  <a:pt x="855917" y="427960"/>
                  <a:pt x="866711" y="411230"/>
                  <a:pt x="882361" y="397738"/>
                </a:cubicBezTo>
                <a:cubicBezTo>
                  <a:pt x="894234" y="381547"/>
                  <a:pt x="913663" y="377770"/>
                  <a:pt x="929854" y="369135"/>
                </a:cubicBezTo>
                <a:cubicBezTo>
                  <a:pt x="929314" y="321642"/>
                  <a:pt x="928774" y="274150"/>
                  <a:pt x="928774" y="226658"/>
                </a:cubicBezTo>
                <a:cubicBezTo>
                  <a:pt x="928774" y="220721"/>
                  <a:pt x="928774" y="215324"/>
                  <a:pt x="936330" y="211547"/>
                </a:cubicBezTo>
                <a:cubicBezTo>
                  <a:pt x="948203" y="206150"/>
                  <a:pt x="949822" y="193197"/>
                  <a:pt x="955219" y="182943"/>
                </a:cubicBezTo>
                <a:cubicBezTo>
                  <a:pt x="947124" y="174848"/>
                  <a:pt x="936870" y="174308"/>
                  <a:pt x="926076" y="174308"/>
                </a:cubicBezTo>
                <a:cubicBezTo>
                  <a:pt x="852679" y="174308"/>
                  <a:pt x="779282" y="173769"/>
                  <a:pt x="705884" y="174848"/>
                </a:cubicBezTo>
                <a:cubicBezTo>
                  <a:pt x="679979" y="174848"/>
                  <a:pt x="269279" y="165134"/>
                  <a:pt x="208295" y="170531"/>
                </a:cubicBezTo>
                <a:cubicBezTo>
                  <a:pt x="147310" y="175927"/>
                  <a:pt x="85786" y="173229"/>
                  <a:pt x="24802" y="174308"/>
                </a:cubicBezTo>
                <a:cubicBezTo>
                  <a:pt x="18325" y="174308"/>
                  <a:pt x="10770" y="177007"/>
                  <a:pt x="8071" y="167292"/>
                </a:cubicBezTo>
                <a:cubicBezTo>
                  <a:pt x="6992" y="162435"/>
                  <a:pt x="-3262" y="161896"/>
                  <a:pt x="1055" y="154340"/>
                </a:cubicBezTo>
                <a:cubicBezTo>
                  <a:pt x="4294" y="149483"/>
                  <a:pt x="10230" y="151642"/>
                  <a:pt x="14548" y="151102"/>
                </a:cubicBezTo>
                <a:cubicBezTo>
                  <a:pt x="48548" y="145165"/>
                  <a:pt x="82548" y="138689"/>
                  <a:pt x="116548" y="132753"/>
                </a:cubicBezTo>
                <a:cubicBezTo>
                  <a:pt x="116548" y="132753"/>
                  <a:pt x="477058" y="81482"/>
                  <a:pt x="519153" y="75006"/>
                </a:cubicBezTo>
                <a:cubicBezTo>
                  <a:pt x="519153" y="75006"/>
                  <a:pt x="665948" y="57197"/>
                  <a:pt x="692932" y="58276"/>
                </a:cubicBezTo>
                <a:cubicBezTo>
                  <a:pt x="756615" y="60435"/>
                  <a:pt x="820837" y="63673"/>
                  <a:pt x="884520" y="66371"/>
                </a:cubicBezTo>
                <a:cubicBezTo>
                  <a:pt x="902869" y="64752"/>
                  <a:pt x="920679" y="67990"/>
                  <a:pt x="938489" y="70149"/>
                </a:cubicBezTo>
                <a:cubicBezTo>
                  <a:pt x="954679" y="69609"/>
                  <a:pt x="970870" y="69070"/>
                  <a:pt x="987060" y="73387"/>
                </a:cubicBezTo>
                <a:cubicBezTo>
                  <a:pt x="994616" y="75546"/>
                  <a:pt x="1002171" y="73927"/>
                  <a:pt x="1008648" y="69609"/>
                </a:cubicBezTo>
                <a:cubicBezTo>
                  <a:pt x="1014720" y="29538"/>
                  <a:pt x="1047506" y="2520"/>
                  <a:pt x="1086287" y="167"/>
                </a:cubicBezTo>
                <a:close/>
              </a:path>
            </a:pathLst>
          </a:custGeom>
          <a:solidFill>
            <a:schemeClr val="accent1"/>
          </a:solidFill>
          <a:ln w="53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&quot;Not Allowed&quot; Symbol 32">
            <a:extLst>
              <a:ext uri="{FF2B5EF4-FFF2-40B4-BE49-F238E27FC236}">
                <a16:creationId xmlns:a16="http://schemas.microsoft.com/office/drawing/2014/main" id="{B120C674-A3E3-4718-A0C2-2365054D422E}"/>
              </a:ext>
            </a:extLst>
          </p:cNvPr>
          <p:cNvSpPr/>
          <p:nvPr/>
        </p:nvSpPr>
        <p:spPr>
          <a:xfrm>
            <a:off x="5237292" y="2861407"/>
            <a:ext cx="2095500" cy="2095500"/>
          </a:xfrm>
          <a:prstGeom prst="noSmoking">
            <a:avLst>
              <a:gd name="adj" fmla="val 829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4" name="그룹 21">
            <a:extLst>
              <a:ext uri="{FF2B5EF4-FFF2-40B4-BE49-F238E27FC236}">
                <a16:creationId xmlns:a16="http://schemas.microsoft.com/office/drawing/2014/main" id="{58B2791D-EB5B-4994-A8AA-808D53FCBF61}"/>
              </a:ext>
            </a:extLst>
          </p:cNvPr>
          <p:cNvGrpSpPr/>
          <p:nvPr/>
        </p:nvGrpSpPr>
        <p:grpSpPr>
          <a:xfrm>
            <a:off x="243908" y="3814888"/>
            <a:ext cx="3756009" cy="1015663"/>
            <a:chOff x="959011" y="2597626"/>
            <a:chExt cx="3756009" cy="101566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419169-7B5D-40F1-A40C-E5A0DA5FB687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96945F-E638-477A-8707-F82E3805B6FE}"/>
                </a:ext>
              </a:extLst>
            </p:cNvPr>
            <p:cNvSpPr txBox="1"/>
            <p:nvPr/>
          </p:nvSpPr>
          <p:spPr>
            <a:xfrm>
              <a:off x="2968085" y="2597626"/>
              <a:ext cx="17469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37" name="Chevron 25">
              <a:extLst>
                <a:ext uri="{FF2B5EF4-FFF2-40B4-BE49-F238E27FC236}">
                  <a16:creationId xmlns:a16="http://schemas.microsoft.com/office/drawing/2014/main" id="{F7F68BEA-5E08-4D1A-AED8-3F024B6893FC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20">
            <a:extLst>
              <a:ext uri="{FF2B5EF4-FFF2-40B4-BE49-F238E27FC236}">
                <a16:creationId xmlns:a16="http://schemas.microsoft.com/office/drawing/2014/main" id="{D88330F6-14A6-4A43-BA5F-554DE29A709B}"/>
              </a:ext>
            </a:extLst>
          </p:cNvPr>
          <p:cNvGrpSpPr/>
          <p:nvPr/>
        </p:nvGrpSpPr>
        <p:grpSpPr>
          <a:xfrm>
            <a:off x="243908" y="4826642"/>
            <a:ext cx="4035801" cy="830997"/>
            <a:chOff x="959011" y="3630156"/>
            <a:chExt cx="4035801" cy="8309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0075B37-4644-492C-946F-0175FFA277E3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3ADA7D4-70C0-4CF8-A515-5AD5CD19FE56}"/>
                </a:ext>
              </a:extLst>
            </p:cNvPr>
            <p:cNvSpPr txBox="1"/>
            <p:nvPr/>
          </p:nvSpPr>
          <p:spPr>
            <a:xfrm>
              <a:off x="2968086" y="3630156"/>
              <a:ext cx="2026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1" name="Chevron 26">
              <a:extLst>
                <a:ext uri="{FF2B5EF4-FFF2-40B4-BE49-F238E27FC236}">
                  <a16:creationId xmlns:a16="http://schemas.microsoft.com/office/drawing/2014/main" id="{0DFC8C03-D879-417F-BD19-5A38FC621F0A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3">
            <a:extLst>
              <a:ext uri="{FF2B5EF4-FFF2-40B4-BE49-F238E27FC236}">
                <a16:creationId xmlns:a16="http://schemas.microsoft.com/office/drawing/2014/main" id="{74872623-48C5-4AA2-9D3C-CD86FD29DC7C}"/>
              </a:ext>
            </a:extLst>
          </p:cNvPr>
          <p:cNvGrpSpPr/>
          <p:nvPr/>
        </p:nvGrpSpPr>
        <p:grpSpPr>
          <a:xfrm>
            <a:off x="243908" y="5838396"/>
            <a:ext cx="4529733" cy="646331"/>
            <a:chOff x="959011" y="5695216"/>
            <a:chExt cx="4529733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27DDCD-10EB-4C53-93A8-4B14FE301E5D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6C9D1BE-9518-416D-89B2-0D658F5E9232}"/>
                </a:ext>
              </a:extLst>
            </p:cNvPr>
            <p:cNvSpPr txBox="1"/>
            <p:nvPr/>
          </p:nvSpPr>
          <p:spPr>
            <a:xfrm>
              <a:off x="2968086" y="5695216"/>
              <a:ext cx="2520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5" name="Chevron 28">
              <a:extLst>
                <a:ext uri="{FF2B5EF4-FFF2-40B4-BE49-F238E27FC236}">
                  <a16:creationId xmlns:a16="http://schemas.microsoft.com/office/drawing/2014/main" id="{AEC084D5-E7DA-436D-9986-DE564F88834E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BD7E09B-956D-4B98-9D3B-B786934FF1AE}"/>
              </a:ext>
            </a:extLst>
          </p:cNvPr>
          <p:cNvSpPr txBox="1"/>
          <p:nvPr/>
        </p:nvSpPr>
        <p:spPr>
          <a:xfrm>
            <a:off x="7418361" y="469977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EA270C-4BE3-4D9B-916E-10BAB8891544}"/>
              </a:ext>
            </a:extLst>
          </p:cNvPr>
          <p:cNvSpPr txBox="1"/>
          <p:nvPr/>
        </p:nvSpPr>
        <p:spPr>
          <a:xfrm>
            <a:off x="7418361" y="1117139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cs typeface="Arial" pitchFamily="34" charset="0"/>
              </a:rPr>
              <a:t>PRESENTATION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748C3-A1AE-44C1-B927-7A57579DF627}"/>
              </a:ext>
            </a:extLst>
          </p:cNvPr>
          <p:cNvSpPr txBox="1"/>
          <p:nvPr/>
        </p:nvSpPr>
        <p:spPr>
          <a:xfrm>
            <a:off x="7418361" y="1681607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2105AC-87CF-4536-A5DF-2946873F000F}"/>
              </a:ext>
            </a:extLst>
          </p:cNvPr>
          <p:cNvSpPr txBox="1"/>
          <p:nvPr/>
        </p:nvSpPr>
        <p:spPr>
          <a:xfrm>
            <a:off x="7534433" y="4303422"/>
            <a:ext cx="435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664F25-76C6-4A52-BB01-7AFF6E06676F}"/>
              </a:ext>
            </a:extLst>
          </p:cNvPr>
          <p:cNvSpPr txBox="1"/>
          <p:nvPr/>
        </p:nvSpPr>
        <p:spPr>
          <a:xfrm>
            <a:off x="9004532" y="6084043"/>
            <a:ext cx="1235187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D4C232-2B5D-406B-8BBD-3BCF47424EBD}"/>
              </a:ext>
            </a:extLst>
          </p:cNvPr>
          <p:cNvSpPr txBox="1"/>
          <p:nvPr/>
        </p:nvSpPr>
        <p:spPr>
          <a:xfrm>
            <a:off x="7534433" y="4952481"/>
            <a:ext cx="427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CDBAF2-8F26-461D-BB9D-7B39CD67A4BB}"/>
              </a:ext>
            </a:extLst>
          </p:cNvPr>
          <p:cNvSpPr txBox="1"/>
          <p:nvPr/>
        </p:nvSpPr>
        <p:spPr>
          <a:xfrm>
            <a:off x="7552941" y="6084043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MODERN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FE9AC5-AEFB-477F-BFD6-8225A2D3B1D0}"/>
              </a:ext>
            </a:extLst>
          </p:cNvPr>
          <p:cNvSpPr txBox="1"/>
          <p:nvPr/>
        </p:nvSpPr>
        <p:spPr>
          <a:xfrm>
            <a:off x="10560822" y="6084043"/>
            <a:ext cx="1130489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F697761-60AD-4C6C-B32E-0CCB031DA7A3}"/>
              </a:ext>
            </a:extLst>
          </p:cNvPr>
          <p:cNvSpPr txBox="1"/>
          <p:nvPr/>
        </p:nvSpPr>
        <p:spPr>
          <a:xfrm>
            <a:off x="8154174" y="367772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56F501-8C1C-4797-856C-F53E9A65DD6F}"/>
              </a:ext>
            </a:extLst>
          </p:cNvPr>
          <p:cNvSpPr txBox="1"/>
          <p:nvPr/>
        </p:nvSpPr>
        <p:spPr>
          <a:xfrm>
            <a:off x="8751773" y="2860179"/>
            <a:ext cx="297084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453992-2D30-4C37-AF9C-9ABD2B7AB56F}"/>
              </a:ext>
            </a:extLst>
          </p:cNvPr>
          <p:cNvSpPr txBox="1"/>
          <p:nvPr/>
        </p:nvSpPr>
        <p:spPr>
          <a:xfrm>
            <a:off x="8751772" y="2020725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148C19-BA11-4BFB-A22F-5E0D29495645}"/>
              </a:ext>
            </a:extLst>
          </p:cNvPr>
          <p:cNvGrpSpPr/>
          <p:nvPr/>
        </p:nvGrpSpPr>
        <p:grpSpPr>
          <a:xfrm>
            <a:off x="8406546" y="3894548"/>
            <a:ext cx="3661294" cy="1111258"/>
            <a:chOff x="4571999" y="1832136"/>
            <a:chExt cx="1868038" cy="111125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C47AF6-BAFB-48FA-BD23-7DB5F1158842}"/>
                </a:ext>
              </a:extLst>
            </p:cNvPr>
            <p:cNvSpPr txBox="1"/>
            <p:nvPr/>
          </p:nvSpPr>
          <p:spPr>
            <a:xfrm>
              <a:off x="4800633" y="2297063"/>
              <a:ext cx="1639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3C447B-C71A-4DB0-A95D-D318AA66A795}"/>
                </a:ext>
              </a:extLst>
            </p:cNvPr>
            <p:cNvSpPr txBox="1"/>
            <p:nvPr/>
          </p:nvSpPr>
          <p:spPr>
            <a:xfrm>
              <a:off x="4571999" y="1832136"/>
              <a:ext cx="937638" cy="369332"/>
            </a:xfrm>
            <a:prstGeom prst="rect">
              <a:avLst/>
            </a:prstGeom>
            <a:solidFill>
              <a:schemeClr val="accent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264D24-9045-49BB-A307-9D2FE748DB51}"/>
              </a:ext>
            </a:extLst>
          </p:cNvPr>
          <p:cNvGrpSpPr/>
          <p:nvPr/>
        </p:nvGrpSpPr>
        <p:grpSpPr>
          <a:xfrm>
            <a:off x="7024014" y="5299297"/>
            <a:ext cx="3661294" cy="1111258"/>
            <a:chOff x="4571999" y="1832136"/>
            <a:chExt cx="1868038" cy="11112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C593D5-1F3B-4554-B5FC-6043B81F3323}"/>
                </a:ext>
              </a:extLst>
            </p:cNvPr>
            <p:cNvSpPr txBox="1"/>
            <p:nvPr/>
          </p:nvSpPr>
          <p:spPr>
            <a:xfrm>
              <a:off x="4800633" y="2297063"/>
              <a:ext cx="1639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726BDE-2CF0-4402-A3E5-11A72A17BD19}"/>
                </a:ext>
              </a:extLst>
            </p:cNvPr>
            <p:cNvSpPr txBox="1"/>
            <p:nvPr/>
          </p:nvSpPr>
          <p:spPr>
            <a:xfrm>
              <a:off x="4571999" y="1832136"/>
              <a:ext cx="937638" cy="369332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4D4946-0580-4F87-B416-F227CEADB60F}"/>
              </a:ext>
            </a:extLst>
          </p:cNvPr>
          <p:cNvCxnSpPr>
            <a:cxnSpLocks/>
          </p:cNvCxnSpPr>
          <p:nvPr/>
        </p:nvCxnSpPr>
        <p:spPr>
          <a:xfrm flipV="1">
            <a:off x="8496300" y="1964938"/>
            <a:ext cx="3226314" cy="18756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64AD31-E2B6-4610-899E-BB7E0D8AAF08}"/>
              </a:ext>
            </a:extLst>
          </p:cNvPr>
          <p:cNvGrpSpPr/>
          <p:nvPr/>
        </p:nvGrpSpPr>
        <p:grpSpPr>
          <a:xfrm>
            <a:off x="1050895" y="5363656"/>
            <a:ext cx="2377803" cy="880254"/>
            <a:chOff x="6860364" y="1880348"/>
            <a:chExt cx="1944216" cy="8802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1643A2-2AE5-41B3-88C6-09814FA61C94}"/>
                </a:ext>
              </a:extLst>
            </p:cNvPr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F83163-8D53-4F23-B953-2B21C7C5F9F4}"/>
                </a:ext>
              </a:extLst>
            </p:cNvPr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9B8685D-24DE-4FBB-B0CB-F7547FA5E210}"/>
              </a:ext>
            </a:extLst>
          </p:cNvPr>
          <p:cNvGrpSpPr/>
          <p:nvPr/>
        </p:nvGrpSpPr>
        <p:grpSpPr>
          <a:xfrm>
            <a:off x="3621699" y="5363656"/>
            <a:ext cx="2377803" cy="880254"/>
            <a:chOff x="6860364" y="1880348"/>
            <a:chExt cx="1944216" cy="8802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55F925-7989-4369-8E7E-76B7C973E3EE}"/>
                </a:ext>
              </a:extLst>
            </p:cNvPr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DB2ACA-945A-4982-9256-4CE34C900B72}"/>
                </a:ext>
              </a:extLst>
            </p:cNvPr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8F75BD-A77D-42FE-879D-97B9E307D5BD}"/>
              </a:ext>
            </a:extLst>
          </p:cNvPr>
          <p:cNvGrpSpPr/>
          <p:nvPr/>
        </p:nvGrpSpPr>
        <p:grpSpPr>
          <a:xfrm>
            <a:off x="6192503" y="5363656"/>
            <a:ext cx="2377803" cy="880254"/>
            <a:chOff x="6860364" y="1880348"/>
            <a:chExt cx="1944216" cy="8802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3B28A1-FAFA-42E6-8641-802E22F8615F}"/>
                </a:ext>
              </a:extLst>
            </p:cNvPr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06AC80-8507-4B07-829C-1FE362C1DB60}"/>
                </a:ext>
              </a:extLst>
            </p:cNvPr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565CE7-D8B1-4E7E-8CE9-5B7C1A14316F}"/>
              </a:ext>
            </a:extLst>
          </p:cNvPr>
          <p:cNvGrpSpPr/>
          <p:nvPr/>
        </p:nvGrpSpPr>
        <p:grpSpPr>
          <a:xfrm>
            <a:off x="8763306" y="5363656"/>
            <a:ext cx="2377803" cy="880254"/>
            <a:chOff x="6860364" y="1880348"/>
            <a:chExt cx="1944216" cy="8802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047A25-0750-43CB-AD6D-B1001DBE7A2B}"/>
                </a:ext>
              </a:extLst>
            </p:cNvPr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B29447-6E5F-4D3C-9570-AD89BD7801CD}"/>
                </a:ext>
              </a:extLst>
            </p:cNvPr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5" name="Elbow Connector 125">
            <a:extLst>
              <a:ext uri="{FF2B5EF4-FFF2-40B4-BE49-F238E27FC236}">
                <a16:creationId xmlns:a16="http://schemas.microsoft.com/office/drawing/2014/main" id="{EC81D87D-E0E1-4775-AF5E-22499C4D4218}"/>
              </a:ext>
            </a:extLst>
          </p:cNvPr>
          <p:cNvCxnSpPr>
            <a:cxnSpLocks/>
          </p:cNvCxnSpPr>
          <p:nvPr/>
        </p:nvCxnSpPr>
        <p:spPr>
          <a:xfrm rot="5400000">
            <a:off x="4451987" y="3232787"/>
            <a:ext cx="838648" cy="582479"/>
          </a:xfrm>
          <a:prstGeom prst="bentConnector3">
            <a:avLst>
              <a:gd name="adj1" fmla="val -1109"/>
            </a:avLst>
          </a:prstGeom>
          <a:ln w="254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26">
            <a:extLst>
              <a:ext uri="{FF2B5EF4-FFF2-40B4-BE49-F238E27FC236}">
                <a16:creationId xmlns:a16="http://schemas.microsoft.com/office/drawing/2014/main" id="{F8C0105F-340D-4EF4-8A96-7D2776D1FD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797" y="2529272"/>
            <a:ext cx="2340274" cy="1472976"/>
          </a:xfrm>
          <a:prstGeom prst="bentConnector3">
            <a:avLst>
              <a:gd name="adj1" fmla="val 99654"/>
            </a:avLst>
          </a:prstGeom>
          <a:ln w="25400"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28">
            <a:extLst>
              <a:ext uri="{FF2B5EF4-FFF2-40B4-BE49-F238E27FC236}">
                <a16:creationId xmlns:a16="http://schemas.microsoft.com/office/drawing/2014/main" id="{8F828DD0-3BF4-4FCE-A556-8570A4D79948}"/>
              </a:ext>
            </a:extLst>
          </p:cNvPr>
          <p:cNvCxnSpPr>
            <a:cxnSpLocks/>
          </p:cNvCxnSpPr>
          <p:nvPr/>
        </p:nvCxnSpPr>
        <p:spPr>
          <a:xfrm>
            <a:off x="7301139" y="2545000"/>
            <a:ext cx="2651069" cy="1457243"/>
          </a:xfrm>
          <a:prstGeom prst="bentConnector3">
            <a:avLst>
              <a:gd name="adj1" fmla="val 100660"/>
            </a:avLst>
          </a:prstGeom>
          <a:ln w="25400">
            <a:solidFill>
              <a:schemeClr val="accent4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AAA3E86-F779-48EE-A11E-C3F6E7604675}"/>
              </a:ext>
            </a:extLst>
          </p:cNvPr>
          <p:cNvSpPr/>
          <p:nvPr/>
        </p:nvSpPr>
        <p:spPr>
          <a:xfrm>
            <a:off x="4545219" y="2306040"/>
            <a:ext cx="3101561" cy="1213251"/>
          </a:xfrm>
          <a:custGeom>
            <a:avLst/>
            <a:gdLst>
              <a:gd name="connsiteX0" fmla="*/ 2530020 w 5252326"/>
              <a:gd name="connsiteY0" fmla="*/ 1586124 h 2054575"/>
              <a:gd name="connsiteX1" fmla="*/ 2508973 w 5252326"/>
              <a:gd name="connsiteY1" fmla="*/ 1597458 h 2054575"/>
              <a:gd name="connsiteX2" fmla="*/ 2493861 w 5252326"/>
              <a:gd name="connsiteY2" fmla="*/ 1692442 h 2054575"/>
              <a:gd name="connsiteX3" fmla="*/ 2525703 w 5252326"/>
              <a:gd name="connsiteY3" fmla="*/ 1727522 h 2054575"/>
              <a:gd name="connsiteX4" fmla="*/ 2530020 w 5252326"/>
              <a:gd name="connsiteY4" fmla="*/ 1586124 h 2054575"/>
              <a:gd name="connsiteX5" fmla="*/ 2626085 w 5252326"/>
              <a:gd name="connsiteY5" fmla="*/ 1561299 h 2054575"/>
              <a:gd name="connsiteX6" fmla="*/ 2522465 w 5252326"/>
              <a:gd name="connsiteY6" fmla="*/ 1660601 h 2054575"/>
              <a:gd name="connsiteX7" fmla="*/ 2625005 w 5252326"/>
              <a:gd name="connsiteY7" fmla="*/ 1760982 h 2054575"/>
              <a:gd name="connsiteX8" fmla="*/ 2724847 w 5252326"/>
              <a:gd name="connsiteY8" fmla="*/ 1661140 h 2054575"/>
              <a:gd name="connsiteX9" fmla="*/ 2626085 w 5252326"/>
              <a:gd name="connsiteY9" fmla="*/ 1561299 h 2054575"/>
              <a:gd name="connsiteX10" fmla="*/ 2626625 w 5252326"/>
              <a:gd name="connsiteY10" fmla="*/ 1511108 h 2054575"/>
              <a:gd name="connsiteX11" fmla="*/ 2775038 w 5252326"/>
              <a:gd name="connsiteY11" fmla="*/ 1661680 h 2054575"/>
              <a:gd name="connsiteX12" fmla="*/ 2624466 w 5252326"/>
              <a:gd name="connsiteY12" fmla="*/ 1810094 h 2054575"/>
              <a:gd name="connsiteX13" fmla="*/ 2466338 w 5252326"/>
              <a:gd name="connsiteY13" fmla="*/ 1656283 h 2054575"/>
              <a:gd name="connsiteX14" fmla="*/ 2626625 w 5252326"/>
              <a:gd name="connsiteY14" fmla="*/ 1511108 h 2054575"/>
              <a:gd name="connsiteX15" fmla="*/ 2624466 w 5252326"/>
              <a:gd name="connsiteY15" fmla="*/ 1404791 h 2054575"/>
              <a:gd name="connsiteX16" fmla="*/ 2371893 w 5252326"/>
              <a:gd name="connsiteY16" fmla="*/ 1661141 h 2054575"/>
              <a:gd name="connsiteX17" fmla="*/ 2621767 w 5252326"/>
              <a:gd name="connsiteY17" fmla="*/ 1915333 h 2054575"/>
              <a:gd name="connsiteX18" fmla="*/ 2879737 w 5252326"/>
              <a:gd name="connsiteY18" fmla="*/ 1670316 h 2054575"/>
              <a:gd name="connsiteX19" fmla="*/ 2624466 w 5252326"/>
              <a:gd name="connsiteY19" fmla="*/ 1404791 h 2054575"/>
              <a:gd name="connsiteX20" fmla="*/ 2625545 w 5252326"/>
              <a:gd name="connsiteY20" fmla="*/ 1354060 h 2054575"/>
              <a:gd name="connsiteX21" fmla="*/ 2931547 w 5252326"/>
              <a:gd name="connsiteY21" fmla="*/ 1660602 h 2054575"/>
              <a:gd name="connsiteX22" fmla="*/ 2625545 w 5252326"/>
              <a:gd name="connsiteY22" fmla="*/ 1966603 h 2054575"/>
              <a:gd name="connsiteX23" fmla="*/ 2319543 w 5252326"/>
              <a:gd name="connsiteY23" fmla="*/ 1658982 h 2054575"/>
              <a:gd name="connsiteX24" fmla="*/ 2625545 w 5252326"/>
              <a:gd name="connsiteY24" fmla="*/ 1354060 h 2054575"/>
              <a:gd name="connsiteX25" fmla="*/ 2626085 w 5252326"/>
              <a:gd name="connsiteY25" fmla="*/ 1328695 h 2054575"/>
              <a:gd name="connsiteX26" fmla="*/ 2292559 w 5252326"/>
              <a:gd name="connsiteY26" fmla="*/ 1661141 h 2054575"/>
              <a:gd name="connsiteX27" fmla="*/ 2626085 w 5252326"/>
              <a:gd name="connsiteY27" fmla="*/ 1992508 h 2054575"/>
              <a:gd name="connsiteX28" fmla="*/ 2958531 w 5252326"/>
              <a:gd name="connsiteY28" fmla="*/ 1660062 h 2054575"/>
              <a:gd name="connsiteX29" fmla="*/ 2626085 w 5252326"/>
              <a:gd name="connsiteY29" fmla="*/ 1328695 h 2054575"/>
              <a:gd name="connsiteX30" fmla="*/ 2727006 w 5252326"/>
              <a:gd name="connsiteY30" fmla="*/ 1232091 h 2054575"/>
              <a:gd name="connsiteX31" fmla="*/ 2302266 w 5252326"/>
              <a:gd name="connsiteY31" fmla="*/ 1232629 h 2054575"/>
              <a:gd name="connsiteX32" fmla="*/ 2302273 w 5252326"/>
              <a:gd name="connsiteY32" fmla="*/ 1232631 h 2054575"/>
              <a:gd name="connsiteX33" fmla="*/ 2727194 w 5252326"/>
              <a:gd name="connsiteY33" fmla="*/ 1232092 h 2054575"/>
              <a:gd name="connsiteX34" fmla="*/ 2252164 w 5252326"/>
              <a:gd name="connsiteY34" fmla="*/ 1161344 h 2054575"/>
              <a:gd name="connsiteX35" fmla="*/ 2264698 w 5252326"/>
              <a:gd name="connsiteY35" fmla="*/ 1178730 h 2054575"/>
              <a:gd name="connsiteX36" fmla="*/ 2273664 w 5252326"/>
              <a:gd name="connsiteY36" fmla="*/ 1193300 h 2054575"/>
              <a:gd name="connsiteX37" fmla="*/ 2269892 w 5252326"/>
              <a:gd name="connsiteY37" fmla="*/ 1182979 h 2054575"/>
              <a:gd name="connsiteX38" fmla="*/ 2238591 w 5252326"/>
              <a:gd name="connsiteY38" fmla="*/ 1143583 h 2054575"/>
              <a:gd name="connsiteX39" fmla="*/ 2239007 w 5252326"/>
              <a:gd name="connsiteY39" fmla="*/ 1144122 h 2054575"/>
              <a:gd name="connsiteX40" fmla="*/ 3015198 w 5252326"/>
              <a:gd name="connsiteY40" fmla="*/ 1144122 h 2054575"/>
              <a:gd name="connsiteX41" fmla="*/ 2984436 w 5252326"/>
              <a:gd name="connsiteY41" fmla="*/ 1182440 h 2054575"/>
              <a:gd name="connsiteX42" fmla="*/ 2973642 w 5252326"/>
              <a:gd name="connsiteY42" fmla="*/ 1214281 h 2054575"/>
              <a:gd name="connsiteX43" fmla="*/ 2970741 w 5252326"/>
              <a:gd name="connsiteY43" fmla="*/ 1228920 h 2054575"/>
              <a:gd name="connsiteX44" fmla="*/ 2955294 w 5252326"/>
              <a:gd name="connsiteY44" fmla="*/ 1232630 h 2054575"/>
              <a:gd name="connsiteX45" fmla="*/ 2955832 w 5252326"/>
              <a:gd name="connsiteY45" fmla="*/ 1232631 h 2054575"/>
              <a:gd name="connsiteX46" fmla="*/ 2974181 w 5252326"/>
              <a:gd name="connsiteY46" fmla="*/ 1214282 h 2054575"/>
              <a:gd name="connsiteX47" fmla="*/ 2984975 w 5252326"/>
              <a:gd name="connsiteY47" fmla="*/ 1182440 h 2054575"/>
              <a:gd name="connsiteX48" fmla="*/ 3015737 w 5252326"/>
              <a:gd name="connsiteY48" fmla="*/ 1143583 h 2054575"/>
              <a:gd name="connsiteX49" fmla="*/ 2238591 w 5252326"/>
              <a:gd name="connsiteY49" fmla="*/ 1143583 h 2054575"/>
              <a:gd name="connsiteX50" fmla="*/ 3137166 w 5252326"/>
              <a:gd name="connsiteY50" fmla="*/ 1097170 h 2054575"/>
              <a:gd name="connsiteX51" fmla="*/ 3160373 w 5252326"/>
              <a:gd name="connsiteY51" fmla="*/ 1120376 h 2054575"/>
              <a:gd name="connsiteX52" fmla="*/ 3141484 w 5252326"/>
              <a:gd name="connsiteY52" fmla="*/ 1138726 h 2054575"/>
              <a:gd name="connsiteX53" fmla="*/ 3101547 w 5252326"/>
              <a:gd name="connsiteY53" fmla="*/ 1138726 h 2054575"/>
              <a:gd name="connsiteX54" fmla="*/ 3129071 w 5252326"/>
              <a:gd name="connsiteY54" fmla="*/ 1173805 h 2054575"/>
              <a:gd name="connsiteX55" fmla="*/ 3124754 w 5252326"/>
              <a:gd name="connsiteY55" fmla="*/ 1253139 h 2054575"/>
              <a:gd name="connsiteX56" fmla="*/ 3067007 w 5252326"/>
              <a:gd name="connsiteY56" fmla="*/ 1276346 h 2054575"/>
              <a:gd name="connsiteX57" fmla="*/ 3002245 w 5252326"/>
              <a:gd name="connsiteY57" fmla="*/ 1265552 h 2054575"/>
              <a:gd name="connsiteX58" fmla="*/ 2953674 w 5252326"/>
              <a:gd name="connsiteY58" fmla="*/ 1324377 h 2054575"/>
              <a:gd name="connsiteX59" fmla="*/ 2954213 w 5252326"/>
              <a:gd name="connsiteY59" fmla="*/ 1446886 h 2054575"/>
              <a:gd name="connsiteX60" fmla="*/ 2961769 w 5252326"/>
              <a:gd name="connsiteY60" fmla="*/ 1478188 h 2054575"/>
              <a:gd name="connsiteX61" fmla="*/ 2952594 w 5252326"/>
              <a:gd name="connsiteY61" fmla="*/ 1872698 h 2054575"/>
              <a:gd name="connsiteX62" fmla="*/ 2601799 w 5252326"/>
              <a:gd name="connsiteY62" fmla="*/ 2054032 h 2054575"/>
              <a:gd name="connsiteX63" fmla="*/ 2282845 w 5252326"/>
              <a:gd name="connsiteY63" fmla="*/ 1489521 h 2054575"/>
              <a:gd name="connsiteX64" fmla="*/ 2296877 w 5252326"/>
              <a:gd name="connsiteY64" fmla="*/ 1464156 h 2054575"/>
              <a:gd name="connsiteX65" fmla="*/ 2296337 w 5252326"/>
              <a:gd name="connsiteY65" fmla="*/ 1345965 h 2054575"/>
              <a:gd name="connsiteX66" fmla="*/ 2279067 w 5252326"/>
              <a:gd name="connsiteY66" fmla="*/ 1304409 h 2054575"/>
              <a:gd name="connsiteX67" fmla="*/ 2252083 w 5252326"/>
              <a:gd name="connsiteY67" fmla="*/ 1262853 h 2054575"/>
              <a:gd name="connsiteX68" fmla="*/ 2150622 w 5252326"/>
              <a:gd name="connsiteY68" fmla="*/ 1274187 h 2054575"/>
              <a:gd name="connsiteX69" fmla="*/ 2117701 w 5252326"/>
              <a:gd name="connsiteY69" fmla="*/ 1175964 h 2054575"/>
              <a:gd name="connsiteX70" fmla="*/ 2147924 w 5252326"/>
              <a:gd name="connsiteY70" fmla="*/ 1138726 h 2054575"/>
              <a:gd name="connsiteX71" fmla="*/ 2104749 w 5252326"/>
              <a:gd name="connsiteY71" fmla="*/ 1138726 h 2054575"/>
              <a:gd name="connsiteX72" fmla="*/ 2091796 w 5252326"/>
              <a:gd name="connsiteY72" fmla="*/ 1119297 h 2054575"/>
              <a:gd name="connsiteX73" fmla="*/ 2104209 w 5252326"/>
              <a:gd name="connsiteY73" fmla="*/ 1097710 h 2054575"/>
              <a:gd name="connsiteX74" fmla="*/ 2114463 w 5252326"/>
              <a:gd name="connsiteY74" fmla="*/ 1097710 h 2054575"/>
              <a:gd name="connsiteX75" fmla="*/ 3137166 w 5252326"/>
              <a:gd name="connsiteY75" fmla="*/ 1097170 h 2054575"/>
              <a:gd name="connsiteX76" fmla="*/ 3762662 w 5252326"/>
              <a:gd name="connsiteY76" fmla="*/ 796025 h 2054575"/>
              <a:gd name="connsiteX77" fmla="*/ 3874916 w 5252326"/>
              <a:gd name="connsiteY77" fmla="*/ 908819 h 2054575"/>
              <a:gd name="connsiteX78" fmla="*/ 3764281 w 5252326"/>
              <a:gd name="connsiteY78" fmla="*/ 1023233 h 2054575"/>
              <a:gd name="connsiteX79" fmla="*/ 3650947 w 5252326"/>
              <a:gd name="connsiteY79" fmla="*/ 911518 h 2054575"/>
              <a:gd name="connsiteX80" fmla="*/ 3762662 w 5252326"/>
              <a:gd name="connsiteY80" fmla="*/ 796025 h 2054575"/>
              <a:gd name="connsiteX81" fmla="*/ 1480333 w 5252326"/>
              <a:gd name="connsiteY81" fmla="*/ 796025 h 2054575"/>
              <a:gd name="connsiteX82" fmla="*/ 1591508 w 5252326"/>
              <a:gd name="connsiteY82" fmla="*/ 909899 h 2054575"/>
              <a:gd name="connsiteX83" fmla="*/ 1479794 w 5252326"/>
              <a:gd name="connsiteY83" fmla="*/ 1023233 h 2054575"/>
              <a:gd name="connsiteX84" fmla="*/ 1366999 w 5252326"/>
              <a:gd name="connsiteY84" fmla="*/ 910439 h 2054575"/>
              <a:gd name="connsiteX85" fmla="*/ 1480333 w 5252326"/>
              <a:gd name="connsiteY85" fmla="*/ 796025 h 2054575"/>
              <a:gd name="connsiteX86" fmla="*/ 3762662 w 5252326"/>
              <a:gd name="connsiteY86" fmla="*/ 750152 h 2054575"/>
              <a:gd name="connsiteX87" fmla="*/ 3601296 w 5252326"/>
              <a:gd name="connsiteY87" fmla="*/ 910439 h 2054575"/>
              <a:gd name="connsiteX88" fmla="*/ 3761583 w 5252326"/>
              <a:gd name="connsiteY88" fmla="*/ 1070185 h 2054575"/>
              <a:gd name="connsiteX89" fmla="*/ 3924028 w 5252326"/>
              <a:gd name="connsiteY89" fmla="*/ 907740 h 2054575"/>
              <a:gd name="connsiteX90" fmla="*/ 3762662 w 5252326"/>
              <a:gd name="connsiteY90" fmla="*/ 750152 h 2054575"/>
              <a:gd name="connsiteX91" fmla="*/ 1480873 w 5252326"/>
              <a:gd name="connsiteY91" fmla="*/ 750152 h 2054575"/>
              <a:gd name="connsiteX92" fmla="*/ 1317888 w 5252326"/>
              <a:gd name="connsiteY92" fmla="*/ 908819 h 2054575"/>
              <a:gd name="connsiteX93" fmla="*/ 1479254 w 5252326"/>
              <a:gd name="connsiteY93" fmla="*/ 1070185 h 2054575"/>
              <a:gd name="connsiteX94" fmla="*/ 1640620 w 5252326"/>
              <a:gd name="connsiteY94" fmla="*/ 909359 h 2054575"/>
              <a:gd name="connsiteX95" fmla="*/ 1480873 w 5252326"/>
              <a:gd name="connsiteY95" fmla="*/ 750152 h 2054575"/>
              <a:gd name="connsiteX96" fmla="*/ 4152314 w 5252326"/>
              <a:gd name="connsiteY96" fmla="*/ 658945 h 2054575"/>
              <a:gd name="connsiteX97" fmla="*/ 4236505 w 5252326"/>
              <a:gd name="connsiteY97" fmla="*/ 742597 h 2054575"/>
              <a:gd name="connsiteX98" fmla="*/ 4153393 w 5252326"/>
              <a:gd name="connsiteY98" fmla="*/ 825169 h 2054575"/>
              <a:gd name="connsiteX99" fmla="*/ 4070282 w 5252326"/>
              <a:gd name="connsiteY99" fmla="*/ 741517 h 2054575"/>
              <a:gd name="connsiteX100" fmla="*/ 4152314 w 5252326"/>
              <a:gd name="connsiteY100" fmla="*/ 658945 h 2054575"/>
              <a:gd name="connsiteX101" fmla="*/ 1090680 w 5252326"/>
              <a:gd name="connsiteY101" fmla="*/ 658406 h 2054575"/>
              <a:gd name="connsiteX102" fmla="*/ 1172173 w 5252326"/>
              <a:gd name="connsiteY102" fmla="*/ 741517 h 2054575"/>
              <a:gd name="connsiteX103" fmla="*/ 1088521 w 5252326"/>
              <a:gd name="connsiteY103" fmla="*/ 825169 h 2054575"/>
              <a:gd name="connsiteX104" fmla="*/ 1005950 w 5252326"/>
              <a:gd name="connsiteY104" fmla="*/ 739359 h 2054575"/>
              <a:gd name="connsiteX105" fmla="*/ 1090680 w 5252326"/>
              <a:gd name="connsiteY105" fmla="*/ 658406 h 2054575"/>
              <a:gd name="connsiteX106" fmla="*/ 4153933 w 5252326"/>
              <a:gd name="connsiteY106" fmla="*/ 625485 h 2054575"/>
              <a:gd name="connsiteX107" fmla="*/ 4037361 w 5252326"/>
              <a:gd name="connsiteY107" fmla="*/ 742597 h 2054575"/>
              <a:gd name="connsiteX108" fmla="*/ 4155012 w 5252326"/>
              <a:gd name="connsiteY108" fmla="*/ 858629 h 2054575"/>
              <a:gd name="connsiteX109" fmla="*/ 4270505 w 5252326"/>
              <a:gd name="connsiteY109" fmla="*/ 741517 h 2054575"/>
              <a:gd name="connsiteX110" fmla="*/ 4153933 w 5252326"/>
              <a:gd name="connsiteY110" fmla="*/ 625485 h 2054575"/>
              <a:gd name="connsiteX111" fmla="*/ 1090140 w 5252326"/>
              <a:gd name="connsiteY111" fmla="*/ 625485 h 2054575"/>
              <a:gd name="connsiteX112" fmla="*/ 972489 w 5252326"/>
              <a:gd name="connsiteY112" fmla="*/ 742597 h 2054575"/>
              <a:gd name="connsiteX113" fmla="*/ 1091220 w 5252326"/>
              <a:gd name="connsiteY113" fmla="*/ 858629 h 2054575"/>
              <a:gd name="connsiteX114" fmla="*/ 1205633 w 5252326"/>
              <a:gd name="connsiteY114" fmla="*/ 742057 h 2054575"/>
              <a:gd name="connsiteX115" fmla="*/ 1090140 w 5252326"/>
              <a:gd name="connsiteY115" fmla="*/ 625485 h 2054575"/>
              <a:gd name="connsiteX116" fmla="*/ 1086287 w 5252326"/>
              <a:gd name="connsiteY116" fmla="*/ 167 h 2054575"/>
              <a:gd name="connsiteX117" fmla="*/ 1126299 w 5252326"/>
              <a:gd name="connsiteY117" fmla="*/ 6466 h 2054575"/>
              <a:gd name="connsiteX118" fmla="*/ 1158680 w 5252326"/>
              <a:gd name="connsiteY118" fmla="*/ 24276 h 2054575"/>
              <a:gd name="connsiteX119" fmla="*/ 1182426 w 5252326"/>
              <a:gd name="connsiteY119" fmla="*/ 83641 h 2054575"/>
              <a:gd name="connsiteX120" fmla="*/ 1234776 w 5252326"/>
              <a:gd name="connsiteY120" fmla="*/ 91736 h 2054575"/>
              <a:gd name="connsiteX121" fmla="*/ 1287665 w 5252326"/>
              <a:gd name="connsiteY121" fmla="*/ 86340 h 2054575"/>
              <a:gd name="connsiteX122" fmla="*/ 1335157 w 5252326"/>
              <a:gd name="connsiteY122" fmla="*/ 77165 h 2054575"/>
              <a:gd name="connsiteX123" fmla="*/ 2008684 w 5252326"/>
              <a:gd name="connsiteY123" fmla="*/ 53419 h 2054575"/>
              <a:gd name="connsiteX124" fmla="*/ 2022177 w 5252326"/>
              <a:gd name="connsiteY124" fmla="*/ 59355 h 2054575"/>
              <a:gd name="connsiteX125" fmla="*/ 2008145 w 5252326"/>
              <a:gd name="connsiteY125" fmla="*/ 66911 h 2054575"/>
              <a:gd name="connsiteX126" fmla="*/ 1581793 w 5252326"/>
              <a:gd name="connsiteY126" fmla="*/ 132213 h 2054575"/>
              <a:gd name="connsiteX127" fmla="*/ 1423666 w 5252326"/>
              <a:gd name="connsiteY127" fmla="*/ 160816 h 2054575"/>
              <a:gd name="connsiteX128" fmla="*/ 1290903 w 5252326"/>
              <a:gd name="connsiteY128" fmla="*/ 189959 h 2054575"/>
              <a:gd name="connsiteX129" fmla="*/ 1260681 w 5252326"/>
              <a:gd name="connsiteY129" fmla="*/ 203451 h 2054575"/>
              <a:gd name="connsiteX130" fmla="*/ 1275792 w 5252326"/>
              <a:gd name="connsiteY130" fmla="*/ 242309 h 2054575"/>
              <a:gd name="connsiteX131" fmla="*/ 1275252 w 5252326"/>
              <a:gd name="connsiteY131" fmla="*/ 327039 h 2054575"/>
              <a:gd name="connsiteX132" fmla="*/ 1287125 w 5252326"/>
              <a:gd name="connsiteY132" fmla="*/ 344309 h 2054575"/>
              <a:gd name="connsiteX133" fmla="*/ 1698905 w 5252326"/>
              <a:gd name="connsiteY133" fmla="*/ 267134 h 2054575"/>
              <a:gd name="connsiteX134" fmla="*/ 2077764 w 5252326"/>
              <a:gd name="connsiteY134" fmla="*/ 193197 h 2054575"/>
              <a:gd name="connsiteX135" fmla="*/ 2288781 w 5252326"/>
              <a:gd name="connsiteY135" fmla="*/ 131134 h 2054575"/>
              <a:gd name="connsiteX136" fmla="*/ 2802022 w 5252326"/>
              <a:gd name="connsiteY136" fmla="*/ 104689 h 2054575"/>
              <a:gd name="connsiteX137" fmla="*/ 3249421 w 5252326"/>
              <a:gd name="connsiteY137" fmla="*/ 212086 h 2054575"/>
              <a:gd name="connsiteX138" fmla="*/ 3521962 w 5252326"/>
              <a:gd name="connsiteY138" fmla="*/ 266595 h 2054575"/>
              <a:gd name="connsiteX139" fmla="*/ 3863582 w 5252326"/>
              <a:gd name="connsiteY139" fmla="*/ 336754 h 2054575"/>
              <a:gd name="connsiteX140" fmla="*/ 3970440 w 5252326"/>
              <a:gd name="connsiteY140" fmla="*/ 351865 h 2054575"/>
              <a:gd name="connsiteX141" fmla="*/ 3973139 w 5252326"/>
              <a:gd name="connsiteY141" fmla="*/ 257960 h 2054575"/>
              <a:gd name="connsiteX142" fmla="*/ 3974758 w 5252326"/>
              <a:gd name="connsiteY142" fmla="*/ 214785 h 2054575"/>
              <a:gd name="connsiteX143" fmla="*/ 3987710 w 5252326"/>
              <a:gd name="connsiteY143" fmla="*/ 198594 h 2054575"/>
              <a:gd name="connsiteX144" fmla="*/ 3988250 w 5252326"/>
              <a:gd name="connsiteY144" fmla="*/ 199134 h 2054575"/>
              <a:gd name="connsiteX145" fmla="*/ 3988250 w 5252326"/>
              <a:gd name="connsiteY145" fmla="*/ 199133 h 2054575"/>
              <a:gd name="connsiteX146" fmla="*/ 3988250 w 5252326"/>
              <a:gd name="connsiteY146" fmla="*/ 198594 h 2054575"/>
              <a:gd name="connsiteX147" fmla="*/ 3987710 w 5252326"/>
              <a:gd name="connsiteY147" fmla="*/ 198594 h 2054575"/>
              <a:gd name="connsiteX148" fmla="*/ 3887868 w 5252326"/>
              <a:gd name="connsiteY148" fmla="*/ 173229 h 2054575"/>
              <a:gd name="connsiteX149" fmla="*/ 3215960 w 5252326"/>
              <a:gd name="connsiteY149" fmla="*/ 52879 h 2054575"/>
              <a:gd name="connsiteX150" fmla="*/ 3962345 w 5252326"/>
              <a:gd name="connsiteY150" fmla="*/ 86340 h 2054575"/>
              <a:gd name="connsiteX151" fmla="*/ 4039520 w 5252326"/>
              <a:gd name="connsiteY151" fmla="*/ 96054 h 2054575"/>
              <a:gd name="connsiteX152" fmla="*/ 4062187 w 5252326"/>
              <a:gd name="connsiteY152" fmla="*/ 94435 h 2054575"/>
              <a:gd name="connsiteX153" fmla="*/ 4087552 w 5252326"/>
              <a:gd name="connsiteY153" fmla="*/ 65292 h 2054575"/>
              <a:gd name="connsiteX154" fmla="*/ 4095107 w 5252326"/>
              <a:gd name="connsiteY154" fmla="*/ 23736 h 2054575"/>
              <a:gd name="connsiteX155" fmla="*/ 4124251 w 5252326"/>
              <a:gd name="connsiteY155" fmla="*/ 7006 h 2054575"/>
              <a:gd name="connsiteX156" fmla="*/ 4215997 w 5252326"/>
              <a:gd name="connsiteY156" fmla="*/ 19958 h 2054575"/>
              <a:gd name="connsiteX157" fmla="*/ 4232727 w 5252326"/>
              <a:gd name="connsiteY157" fmla="*/ 28593 h 2054575"/>
              <a:gd name="connsiteX158" fmla="*/ 4240823 w 5252326"/>
              <a:gd name="connsiteY158" fmla="*/ 62054 h 2054575"/>
              <a:gd name="connsiteX159" fmla="*/ 4258632 w 5252326"/>
              <a:gd name="connsiteY159" fmla="*/ 70149 h 2054575"/>
              <a:gd name="connsiteX160" fmla="*/ 4551681 w 5252326"/>
              <a:gd name="connsiteY160" fmla="*/ 57736 h 2054575"/>
              <a:gd name="connsiteX161" fmla="*/ 5233304 w 5252326"/>
              <a:gd name="connsiteY161" fmla="*/ 148943 h 2054575"/>
              <a:gd name="connsiteX162" fmla="*/ 5252193 w 5252326"/>
              <a:gd name="connsiteY162" fmla="*/ 158657 h 2054575"/>
              <a:gd name="connsiteX163" fmla="*/ 5231145 w 5252326"/>
              <a:gd name="connsiteY163" fmla="*/ 176467 h 2054575"/>
              <a:gd name="connsiteX164" fmla="*/ 4311521 w 5252326"/>
              <a:gd name="connsiteY164" fmla="*/ 182404 h 2054575"/>
              <a:gd name="connsiteX165" fmla="*/ 4295331 w 5252326"/>
              <a:gd name="connsiteY165" fmla="*/ 180785 h 2054575"/>
              <a:gd name="connsiteX166" fmla="*/ 4295871 w 5252326"/>
              <a:gd name="connsiteY166" fmla="*/ 185102 h 2054575"/>
              <a:gd name="connsiteX167" fmla="*/ 4317998 w 5252326"/>
              <a:gd name="connsiteY167" fmla="*/ 215864 h 2054575"/>
              <a:gd name="connsiteX168" fmla="*/ 4321236 w 5252326"/>
              <a:gd name="connsiteY168" fmla="*/ 227197 h 2054575"/>
              <a:gd name="connsiteX169" fmla="*/ 4320156 w 5252326"/>
              <a:gd name="connsiteY169" fmla="*/ 371833 h 2054575"/>
              <a:gd name="connsiteX170" fmla="*/ 4362791 w 5252326"/>
              <a:gd name="connsiteY170" fmla="*/ 395579 h 2054575"/>
              <a:gd name="connsiteX171" fmla="*/ 4399490 w 5252326"/>
              <a:gd name="connsiteY171" fmla="*/ 454945 h 2054575"/>
              <a:gd name="connsiteX172" fmla="*/ 4395712 w 5252326"/>
              <a:gd name="connsiteY172" fmla="*/ 513770 h 2054575"/>
              <a:gd name="connsiteX173" fmla="*/ 4305585 w 5252326"/>
              <a:gd name="connsiteY173" fmla="*/ 570977 h 2054575"/>
              <a:gd name="connsiteX174" fmla="*/ 4210060 w 5252326"/>
              <a:gd name="connsiteY174" fmla="*/ 569358 h 2054575"/>
              <a:gd name="connsiteX175" fmla="*/ 4178759 w 5252326"/>
              <a:gd name="connsiteY175" fmla="*/ 575295 h 2054575"/>
              <a:gd name="connsiteX176" fmla="*/ 4204664 w 5252326"/>
              <a:gd name="connsiteY176" fmla="*/ 608215 h 2054575"/>
              <a:gd name="connsiteX177" fmla="*/ 4301807 w 5252326"/>
              <a:gd name="connsiteY177" fmla="*/ 767422 h 2054575"/>
              <a:gd name="connsiteX178" fmla="*/ 4155552 w 5252326"/>
              <a:gd name="connsiteY178" fmla="*/ 891550 h 2054575"/>
              <a:gd name="connsiteX179" fmla="*/ 4013075 w 5252326"/>
              <a:gd name="connsiteY179" fmla="*/ 770121 h 2054575"/>
              <a:gd name="connsiteX180" fmla="*/ 4111838 w 5252326"/>
              <a:gd name="connsiteY180" fmla="*/ 607136 h 2054575"/>
              <a:gd name="connsiteX181" fmla="*/ 4128028 w 5252326"/>
              <a:gd name="connsiteY181" fmla="*/ 603898 h 2054575"/>
              <a:gd name="connsiteX182" fmla="*/ 4134504 w 5252326"/>
              <a:gd name="connsiteY182" fmla="*/ 595803 h 2054575"/>
              <a:gd name="connsiteX183" fmla="*/ 4135584 w 5252326"/>
              <a:gd name="connsiteY183" fmla="*/ 588787 h 2054575"/>
              <a:gd name="connsiteX184" fmla="*/ 4132885 w 5252326"/>
              <a:gd name="connsiteY184" fmla="*/ 577993 h 2054575"/>
              <a:gd name="connsiteX185" fmla="*/ 4112377 w 5252326"/>
              <a:gd name="connsiteY185" fmla="*/ 575295 h 2054575"/>
              <a:gd name="connsiteX186" fmla="*/ 4008218 w 5252326"/>
              <a:gd name="connsiteY186" fmla="*/ 600120 h 2054575"/>
              <a:gd name="connsiteX187" fmla="*/ 3976377 w 5252326"/>
              <a:gd name="connsiteY187" fmla="*/ 631422 h 2054575"/>
              <a:gd name="connsiteX188" fmla="*/ 3888408 w 5252326"/>
              <a:gd name="connsiteY188" fmla="*/ 670819 h 2054575"/>
              <a:gd name="connsiteX189" fmla="*/ 3811773 w 5252326"/>
              <a:gd name="connsiteY189" fmla="*/ 684311 h 2054575"/>
              <a:gd name="connsiteX190" fmla="*/ 3789646 w 5252326"/>
              <a:gd name="connsiteY190" fmla="*/ 687549 h 2054575"/>
              <a:gd name="connsiteX191" fmla="*/ 3814471 w 5252326"/>
              <a:gd name="connsiteY191" fmla="*/ 719391 h 2054575"/>
              <a:gd name="connsiteX192" fmla="*/ 3966662 w 5252326"/>
              <a:gd name="connsiteY192" fmla="*/ 936344 h 2054575"/>
              <a:gd name="connsiteX193" fmla="*/ 3768598 w 5252326"/>
              <a:gd name="connsiteY193" fmla="*/ 1112821 h 2054575"/>
              <a:gd name="connsiteX194" fmla="*/ 3569454 w 5252326"/>
              <a:gd name="connsiteY194" fmla="*/ 939582 h 2054575"/>
              <a:gd name="connsiteX195" fmla="*/ 3719487 w 5252326"/>
              <a:gd name="connsiteY195" fmla="*/ 718851 h 2054575"/>
              <a:gd name="connsiteX196" fmla="*/ 3742153 w 5252326"/>
              <a:gd name="connsiteY196" fmla="*/ 715613 h 2054575"/>
              <a:gd name="connsiteX197" fmla="*/ 3723264 w 5252326"/>
              <a:gd name="connsiteY197" fmla="*/ 689708 h 2054575"/>
              <a:gd name="connsiteX198" fmla="*/ 3611550 w 5252326"/>
              <a:gd name="connsiteY198" fmla="*/ 687549 h 2054575"/>
              <a:gd name="connsiteX199" fmla="*/ 3542470 w 5252326"/>
              <a:gd name="connsiteY199" fmla="*/ 699962 h 2054575"/>
              <a:gd name="connsiteX200" fmla="*/ 3515485 w 5252326"/>
              <a:gd name="connsiteY200" fmla="*/ 733422 h 2054575"/>
              <a:gd name="connsiteX201" fmla="*/ 3564597 w 5252326"/>
              <a:gd name="connsiteY201" fmla="*/ 1095551 h 2054575"/>
              <a:gd name="connsiteX202" fmla="*/ 3627740 w 5252326"/>
              <a:gd name="connsiteY202" fmla="*/ 1420981 h 2054575"/>
              <a:gd name="connsiteX203" fmla="*/ 3627740 w 5252326"/>
              <a:gd name="connsiteY203" fmla="*/ 1421521 h 2054575"/>
              <a:gd name="connsiteX204" fmla="*/ 3632058 w 5252326"/>
              <a:gd name="connsiteY204" fmla="*/ 1438251 h 2054575"/>
              <a:gd name="connsiteX205" fmla="*/ 3637994 w 5252326"/>
              <a:gd name="connsiteY205" fmla="*/ 1480886 h 2054575"/>
              <a:gd name="connsiteX206" fmla="*/ 3616947 w 5252326"/>
              <a:gd name="connsiteY206" fmla="*/ 1486283 h 2054575"/>
              <a:gd name="connsiteX207" fmla="*/ 3513327 w 5252326"/>
              <a:gd name="connsiteY207" fmla="*/ 1486823 h 2054575"/>
              <a:gd name="connsiteX208" fmla="*/ 3497136 w 5252326"/>
              <a:gd name="connsiteY208" fmla="*/ 1470093 h 2054575"/>
              <a:gd name="connsiteX209" fmla="*/ 3497136 w 5252326"/>
              <a:gd name="connsiteY209" fmla="*/ 1447426 h 2054575"/>
              <a:gd name="connsiteX210" fmla="*/ 3509549 w 5252326"/>
              <a:gd name="connsiteY210" fmla="*/ 1438251 h 2054575"/>
              <a:gd name="connsiteX211" fmla="*/ 3510628 w 5252326"/>
              <a:gd name="connsiteY211" fmla="*/ 1409648 h 2054575"/>
              <a:gd name="connsiteX212" fmla="*/ 3460438 w 5252326"/>
              <a:gd name="connsiteY212" fmla="*/ 1181361 h 2054575"/>
              <a:gd name="connsiteX213" fmla="*/ 3419961 w 5252326"/>
              <a:gd name="connsiteY213" fmla="*/ 1092853 h 2054575"/>
              <a:gd name="connsiteX214" fmla="*/ 3369231 w 5252326"/>
              <a:gd name="connsiteY214" fmla="*/ 914757 h 2054575"/>
              <a:gd name="connsiteX215" fmla="*/ 3364374 w 5252326"/>
              <a:gd name="connsiteY215" fmla="*/ 862947 h 2054575"/>
              <a:gd name="connsiteX216" fmla="*/ 3343866 w 5252326"/>
              <a:gd name="connsiteY216" fmla="*/ 844598 h 2054575"/>
              <a:gd name="connsiteX217" fmla="*/ 3235929 w 5252326"/>
              <a:gd name="connsiteY217" fmla="*/ 845137 h 2054575"/>
              <a:gd name="connsiteX218" fmla="*/ 3187357 w 5252326"/>
              <a:gd name="connsiteY218" fmla="*/ 800883 h 2054575"/>
              <a:gd name="connsiteX219" fmla="*/ 3163071 w 5252326"/>
              <a:gd name="connsiteY219" fmla="*/ 770661 h 2054575"/>
              <a:gd name="connsiteX220" fmla="*/ 3153357 w 5252326"/>
              <a:gd name="connsiteY220" fmla="*/ 780915 h 2054575"/>
              <a:gd name="connsiteX221" fmla="*/ 3111801 w 5252326"/>
              <a:gd name="connsiteY221" fmla="*/ 915836 h 2054575"/>
              <a:gd name="connsiteX222" fmla="*/ 3068087 w 5252326"/>
              <a:gd name="connsiteY222" fmla="*/ 1021075 h 2054575"/>
              <a:gd name="connsiteX223" fmla="*/ 3028150 w 5252326"/>
              <a:gd name="connsiteY223" fmla="*/ 1069646 h 2054575"/>
              <a:gd name="connsiteX224" fmla="*/ 2969324 w 5252326"/>
              <a:gd name="connsiteY224" fmla="*/ 1085837 h 2054575"/>
              <a:gd name="connsiteX225" fmla="*/ 2278527 w 5252326"/>
              <a:gd name="connsiteY225" fmla="*/ 1086916 h 2054575"/>
              <a:gd name="connsiteX226" fmla="*/ 2193257 w 5252326"/>
              <a:gd name="connsiteY226" fmla="*/ 1037805 h 2054575"/>
              <a:gd name="connsiteX227" fmla="*/ 2147923 w 5252326"/>
              <a:gd name="connsiteY227" fmla="*/ 940122 h 2054575"/>
              <a:gd name="connsiteX228" fmla="*/ 2098272 w 5252326"/>
              <a:gd name="connsiteY228" fmla="*/ 784153 h 2054575"/>
              <a:gd name="connsiteX229" fmla="*/ 2092875 w 5252326"/>
              <a:gd name="connsiteY229" fmla="*/ 767422 h 2054575"/>
              <a:gd name="connsiteX230" fmla="*/ 2062113 w 5252326"/>
              <a:gd name="connsiteY230" fmla="*/ 805200 h 2054575"/>
              <a:gd name="connsiteX231" fmla="*/ 2015161 w 5252326"/>
              <a:gd name="connsiteY231" fmla="*/ 844598 h 2054575"/>
              <a:gd name="connsiteX232" fmla="*/ 1905065 w 5252326"/>
              <a:gd name="connsiteY232" fmla="*/ 844058 h 2054575"/>
              <a:gd name="connsiteX233" fmla="*/ 1885097 w 5252326"/>
              <a:gd name="connsiteY233" fmla="*/ 862407 h 2054575"/>
              <a:gd name="connsiteX234" fmla="*/ 1860811 w 5252326"/>
              <a:gd name="connsiteY234" fmla="*/ 1015678 h 2054575"/>
              <a:gd name="connsiteX235" fmla="*/ 1824112 w 5252326"/>
              <a:gd name="connsiteY235" fmla="*/ 1100948 h 2054575"/>
              <a:gd name="connsiteX236" fmla="*/ 1752334 w 5252326"/>
              <a:gd name="connsiteY236" fmla="*/ 1322759 h 2054575"/>
              <a:gd name="connsiteX237" fmla="*/ 1736143 w 5252326"/>
              <a:gd name="connsiteY237" fmla="*/ 1433394 h 2054575"/>
              <a:gd name="connsiteX238" fmla="*/ 1740461 w 5252326"/>
              <a:gd name="connsiteY238" fmla="*/ 1437172 h 2054575"/>
              <a:gd name="connsiteX239" fmla="*/ 1753413 w 5252326"/>
              <a:gd name="connsiteY239" fmla="*/ 1447426 h 2054575"/>
              <a:gd name="connsiteX240" fmla="*/ 1753413 w 5252326"/>
              <a:gd name="connsiteY240" fmla="*/ 1472251 h 2054575"/>
              <a:gd name="connsiteX241" fmla="*/ 1739921 w 5252326"/>
              <a:gd name="connsiteY241" fmla="*/ 1485204 h 2054575"/>
              <a:gd name="connsiteX242" fmla="*/ 1624429 w 5252326"/>
              <a:gd name="connsiteY242" fmla="*/ 1485204 h 2054575"/>
              <a:gd name="connsiteX243" fmla="*/ 1611476 w 5252326"/>
              <a:gd name="connsiteY243" fmla="*/ 1471712 h 2054575"/>
              <a:gd name="connsiteX244" fmla="*/ 1617952 w 5252326"/>
              <a:gd name="connsiteY244" fmla="*/ 1436093 h 2054575"/>
              <a:gd name="connsiteX245" fmla="*/ 1622809 w 5252326"/>
              <a:gd name="connsiteY245" fmla="*/ 1406950 h 2054575"/>
              <a:gd name="connsiteX246" fmla="*/ 1657889 w 5252326"/>
              <a:gd name="connsiteY246" fmla="*/ 1163552 h 2054575"/>
              <a:gd name="connsiteX247" fmla="*/ 1706461 w 5252326"/>
              <a:gd name="connsiteY247" fmla="*/ 1035646 h 2054575"/>
              <a:gd name="connsiteX248" fmla="*/ 1735064 w 5252326"/>
              <a:gd name="connsiteY248" fmla="*/ 733962 h 2054575"/>
              <a:gd name="connsiteX249" fmla="*/ 1704302 w 5252326"/>
              <a:gd name="connsiteY249" fmla="*/ 696184 h 2054575"/>
              <a:gd name="connsiteX250" fmla="*/ 1612555 w 5252326"/>
              <a:gd name="connsiteY250" fmla="*/ 685930 h 2054575"/>
              <a:gd name="connsiteX251" fmla="*/ 1527825 w 5252326"/>
              <a:gd name="connsiteY251" fmla="*/ 687549 h 2054575"/>
              <a:gd name="connsiteX252" fmla="*/ 1508936 w 5252326"/>
              <a:gd name="connsiteY252" fmla="*/ 713994 h 2054575"/>
              <a:gd name="connsiteX253" fmla="*/ 1670302 w 5252326"/>
              <a:gd name="connsiteY253" fmla="*/ 842439 h 2054575"/>
              <a:gd name="connsiteX254" fmla="*/ 1624429 w 5252326"/>
              <a:gd name="connsiteY254" fmla="*/ 1052916 h 2054575"/>
              <a:gd name="connsiteX255" fmla="*/ 1396681 w 5252326"/>
              <a:gd name="connsiteY255" fmla="*/ 1091773 h 2054575"/>
              <a:gd name="connsiteX256" fmla="*/ 1284427 w 5252326"/>
              <a:gd name="connsiteY256" fmla="*/ 889391 h 2054575"/>
              <a:gd name="connsiteX257" fmla="*/ 1438237 w 5252326"/>
              <a:gd name="connsiteY257" fmla="*/ 717232 h 2054575"/>
              <a:gd name="connsiteX258" fmla="*/ 1461444 w 5252326"/>
              <a:gd name="connsiteY258" fmla="*/ 685930 h 2054575"/>
              <a:gd name="connsiteX259" fmla="*/ 1361602 w 5252326"/>
              <a:gd name="connsiteY259" fmla="*/ 669200 h 2054575"/>
              <a:gd name="connsiteX260" fmla="*/ 1262839 w 5252326"/>
              <a:gd name="connsiteY260" fmla="*/ 617930 h 2054575"/>
              <a:gd name="connsiteX261" fmla="*/ 1241792 w 5252326"/>
              <a:gd name="connsiteY261" fmla="*/ 598501 h 2054575"/>
              <a:gd name="connsiteX262" fmla="*/ 1137633 w 5252326"/>
              <a:gd name="connsiteY262" fmla="*/ 573136 h 2054575"/>
              <a:gd name="connsiteX263" fmla="*/ 1117124 w 5252326"/>
              <a:gd name="connsiteY263" fmla="*/ 575834 h 2054575"/>
              <a:gd name="connsiteX264" fmla="*/ 1122521 w 5252326"/>
              <a:gd name="connsiteY264" fmla="*/ 601739 h 2054575"/>
              <a:gd name="connsiteX265" fmla="*/ 1238554 w 5252326"/>
              <a:gd name="connsiteY265" fmla="*/ 732343 h 2054575"/>
              <a:gd name="connsiteX266" fmla="*/ 1133855 w 5252326"/>
              <a:gd name="connsiteY266" fmla="*/ 883455 h 2054575"/>
              <a:gd name="connsiteX267" fmla="*/ 953060 w 5252326"/>
              <a:gd name="connsiteY267" fmla="*/ 785232 h 2054575"/>
              <a:gd name="connsiteX268" fmla="*/ 1048045 w 5252326"/>
              <a:gd name="connsiteY268" fmla="*/ 604977 h 2054575"/>
              <a:gd name="connsiteX269" fmla="*/ 1071791 w 5252326"/>
              <a:gd name="connsiteY269" fmla="*/ 572596 h 2054575"/>
              <a:gd name="connsiteX270" fmla="*/ 1040489 w 5252326"/>
              <a:gd name="connsiteY270" fmla="*/ 566660 h 2054575"/>
              <a:gd name="connsiteX271" fmla="*/ 945505 w 5252326"/>
              <a:gd name="connsiteY271" fmla="*/ 568279 h 2054575"/>
              <a:gd name="connsiteX272" fmla="*/ 854837 w 5252326"/>
              <a:gd name="connsiteY272" fmla="*/ 511612 h 2054575"/>
              <a:gd name="connsiteX273" fmla="*/ 851599 w 5252326"/>
              <a:gd name="connsiteY273" fmla="*/ 448468 h 2054575"/>
              <a:gd name="connsiteX274" fmla="*/ 882361 w 5252326"/>
              <a:gd name="connsiteY274" fmla="*/ 397738 h 2054575"/>
              <a:gd name="connsiteX275" fmla="*/ 929854 w 5252326"/>
              <a:gd name="connsiteY275" fmla="*/ 369135 h 2054575"/>
              <a:gd name="connsiteX276" fmla="*/ 928774 w 5252326"/>
              <a:gd name="connsiteY276" fmla="*/ 226658 h 2054575"/>
              <a:gd name="connsiteX277" fmla="*/ 936330 w 5252326"/>
              <a:gd name="connsiteY277" fmla="*/ 211547 h 2054575"/>
              <a:gd name="connsiteX278" fmla="*/ 955219 w 5252326"/>
              <a:gd name="connsiteY278" fmla="*/ 182943 h 2054575"/>
              <a:gd name="connsiteX279" fmla="*/ 926076 w 5252326"/>
              <a:gd name="connsiteY279" fmla="*/ 174308 h 2054575"/>
              <a:gd name="connsiteX280" fmla="*/ 705884 w 5252326"/>
              <a:gd name="connsiteY280" fmla="*/ 174848 h 2054575"/>
              <a:gd name="connsiteX281" fmla="*/ 208295 w 5252326"/>
              <a:gd name="connsiteY281" fmla="*/ 170531 h 2054575"/>
              <a:gd name="connsiteX282" fmla="*/ 24802 w 5252326"/>
              <a:gd name="connsiteY282" fmla="*/ 174308 h 2054575"/>
              <a:gd name="connsiteX283" fmla="*/ 8071 w 5252326"/>
              <a:gd name="connsiteY283" fmla="*/ 167292 h 2054575"/>
              <a:gd name="connsiteX284" fmla="*/ 1055 w 5252326"/>
              <a:gd name="connsiteY284" fmla="*/ 154340 h 2054575"/>
              <a:gd name="connsiteX285" fmla="*/ 14548 w 5252326"/>
              <a:gd name="connsiteY285" fmla="*/ 151102 h 2054575"/>
              <a:gd name="connsiteX286" fmla="*/ 116548 w 5252326"/>
              <a:gd name="connsiteY286" fmla="*/ 132753 h 2054575"/>
              <a:gd name="connsiteX287" fmla="*/ 519153 w 5252326"/>
              <a:gd name="connsiteY287" fmla="*/ 75006 h 2054575"/>
              <a:gd name="connsiteX288" fmla="*/ 692932 w 5252326"/>
              <a:gd name="connsiteY288" fmla="*/ 58276 h 2054575"/>
              <a:gd name="connsiteX289" fmla="*/ 884520 w 5252326"/>
              <a:gd name="connsiteY289" fmla="*/ 66371 h 2054575"/>
              <a:gd name="connsiteX290" fmla="*/ 938489 w 5252326"/>
              <a:gd name="connsiteY290" fmla="*/ 70149 h 2054575"/>
              <a:gd name="connsiteX291" fmla="*/ 987060 w 5252326"/>
              <a:gd name="connsiteY291" fmla="*/ 73387 h 2054575"/>
              <a:gd name="connsiteX292" fmla="*/ 1008648 w 5252326"/>
              <a:gd name="connsiteY292" fmla="*/ 69609 h 2054575"/>
              <a:gd name="connsiteX293" fmla="*/ 1086287 w 5252326"/>
              <a:gd name="connsiteY293" fmla="*/ 167 h 20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</a:cxnLst>
            <a:rect l="l" t="t" r="r" b="b"/>
            <a:pathLst>
              <a:path w="5252326" h="2054575">
                <a:moveTo>
                  <a:pt x="2530020" y="1586124"/>
                </a:moveTo>
                <a:cubicBezTo>
                  <a:pt x="2520306" y="1585584"/>
                  <a:pt x="2514369" y="1591521"/>
                  <a:pt x="2508973" y="1597458"/>
                </a:cubicBezTo>
                <a:cubicBezTo>
                  <a:pt x="2483607" y="1625521"/>
                  <a:pt x="2483068" y="1658442"/>
                  <a:pt x="2493861" y="1692442"/>
                </a:cubicBezTo>
                <a:cubicBezTo>
                  <a:pt x="2498719" y="1708633"/>
                  <a:pt x="2503576" y="1726442"/>
                  <a:pt x="2525703" y="1727522"/>
                </a:cubicBezTo>
                <a:cubicBezTo>
                  <a:pt x="2510052" y="1680029"/>
                  <a:pt x="2508973" y="1632537"/>
                  <a:pt x="2530020" y="1586124"/>
                </a:cubicBezTo>
                <a:close/>
                <a:moveTo>
                  <a:pt x="2626085" y="1561299"/>
                </a:moveTo>
                <a:cubicBezTo>
                  <a:pt x="2562941" y="1560759"/>
                  <a:pt x="2524084" y="1607712"/>
                  <a:pt x="2522465" y="1660601"/>
                </a:cubicBezTo>
                <a:cubicBezTo>
                  <a:pt x="2520846" y="1709173"/>
                  <a:pt x="2564021" y="1762062"/>
                  <a:pt x="2625005" y="1760982"/>
                </a:cubicBezTo>
                <a:cubicBezTo>
                  <a:pt x="2682212" y="1759903"/>
                  <a:pt x="2724847" y="1717807"/>
                  <a:pt x="2724847" y="1661140"/>
                </a:cubicBezTo>
                <a:cubicBezTo>
                  <a:pt x="2725387" y="1603394"/>
                  <a:pt x="2683831" y="1561838"/>
                  <a:pt x="2626085" y="1561299"/>
                </a:cubicBezTo>
                <a:close/>
                <a:moveTo>
                  <a:pt x="2626625" y="1511108"/>
                </a:moveTo>
                <a:cubicBezTo>
                  <a:pt x="2711895" y="1512187"/>
                  <a:pt x="2775038" y="1575870"/>
                  <a:pt x="2775038" y="1661680"/>
                </a:cubicBezTo>
                <a:cubicBezTo>
                  <a:pt x="2775038" y="1746411"/>
                  <a:pt x="2709736" y="1810633"/>
                  <a:pt x="2624466" y="1810094"/>
                </a:cubicBezTo>
                <a:cubicBezTo>
                  <a:pt x="2551069" y="1810094"/>
                  <a:pt x="2467417" y="1749109"/>
                  <a:pt x="2466338" y="1656283"/>
                </a:cubicBezTo>
                <a:cubicBezTo>
                  <a:pt x="2465259" y="1563997"/>
                  <a:pt x="2559164" y="1510028"/>
                  <a:pt x="2626625" y="1511108"/>
                </a:cubicBezTo>
                <a:close/>
                <a:moveTo>
                  <a:pt x="2624466" y="1404791"/>
                </a:moveTo>
                <a:cubicBezTo>
                  <a:pt x="2473894" y="1405330"/>
                  <a:pt x="2365417" y="1533776"/>
                  <a:pt x="2371893" y="1661141"/>
                </a:cubicBezTo>
                <a:cubicBezTo>
                  <a:pt x="2367036" y="1797682"/>
                  <a:pt x="2488465" y="1913714"/>
                  <a:pt x="2621767" y="1915333"/>
                </a:cubicBezTo>
                <a:cubicBezTo>
                  <a:pt x="2762625" y="1916952"/>
                  <a:pt x="2875420" y="1798761"/>
                  <a:pt x="2879737" y="1670316"/>
                </a:cubicBezTo>
                <a:cubicBezTo>
                  <a:pt x="2884054" y="1531077"/>
                  <a:pt x="2772879" y="1404251"/>
                  <a:pt x="2624466" y="1404791"/>
                </a:cubicBezTo>
                <a:close/>
                <a:moveTo>
                  <a:pt x="2625545" y="1354060"/>
                </a:moveTo>
                <a:cubicBezTo>
                  <a:pt x="2797165" y="1358917"/>
                  <a:pt x="2931547" y="1485743"/>
                  <a:pt x="2931547" y="1660602"/>
                </a:cubicBezTo>
                <a:cubicBezTo>
                  <a:pt x="2931547" y="1833840"/>
                  <a:pt x="2799324" y="1966603"/>
                  <a:pt x="2625545" y="1966603"/>
                </a:cubicBezTo>
                <a:cubicBezTo>
                  <a:pt x="2452306" y="1966603"/>
                  <a:pt x="2318464" y="1834380"/>
                  <a:pt x="2319543" y="1658982"/>
                </a:cubicBezTo>
                <a:cubicBezTo>
                  <a:pt x="2320083" y="1486823"/>
                  <a:pt x="2452306" y="1358917"/>
                  <a:pt x="2625545" y="1354060"/>
                </a:cubicBezTo>
                <a:close/>
                <a:moveTo>
                  <a:pt x="2626085" y="1328695"/>
                </a:moveTo>
                <a:cubicBezTo>
                  <a:pt x="2432877" y="1330314"/>
                  <a:pt x="2291480" y="1479267"/>
                  <a:pt x="2292559" y="1661141"/>
                </a:cubicBezTo>
                <a:cubicBezTo>
                  <a:pt x="2293639" y="1844095"/>
                  <a:pt x="2436655" y="1993048"/>
                  <a:pt x="2626085" y="1992508"/>
                </a:cubicBezTo>
                <a:cubicBezTo>
                  <a:pt x="2817133" y="1991968"/>
                  <a:pt x="2957991" y="1842475"/>
                  <a:pt x="2958531" y="1660062"/>
                </a:cubicBezTo>
                <a:cubicBezTo>
                  <a:pt x="2959070" y="1478188"/>
                  <a:pt x="2815514" y="1330314"/>
                  <a:pt x="2626085" y="1328695"/>
                </a:cubicBezTo>
                <a:close/>
                <a:moveTo>
                  <a:pt x="2727006" y="1232091"/>
                </a:moveTo>
                <a:lnTo>
                  <a:pt x="2302266" y="1232629"/>
                </a:lnTo>
                <a:lnTo>
                  <a:pt x="2302273" y="1232631"/>
                </a:lnTo>
                <a:lnTo>
                  <a:pt x="2727194" y="1232092"/>
                </a:lnTo>
                <a:close/>
                <a:moveTo>
                  <a:pt x="2252164" y="1161344"/>
                </a:moveTo>
                <a:lnTo>
                  <a:pt x="2264698" y="1178730"/>
                </a:lnTo>
                <a:lnTo>
                  <a:pt x="2273664" y="1193300"/>
                </a:lnTo>
                <a:lnTo>
                  <a:pt x="2269892" y="1182979"/>
                </a:lnTo>
                <a:close/>
                <a:moveTo>
                  <a:pt x="2238591" y="1143583"/>
                </a:moveTo>
                <a:lnTo>
                  <a:pt x="2239007" y="1144122"/>
                </a:lnTo>
                <a:lnTo>
                  <a:pt x="3015198" y="1144122"/>
                </a:lnTo>
                <a:cubicBezTo>
                  <a:pt x="3003325" y="1158693"/>
                  <a:pt x="2994690" y="1171106"/>
                  <a:pt x="2984436" y="1182440"/>
                </a:cubicBezTo>
                <a:cubicBezTo>
                  <a:pt x="2976340" y="1191614"/>
                  <a:pt x="2971483" y="1201868"/>
                  <a:pt x="2973642" y="1214281"/>
                </a:cubicBezTo>
                <a:cubicBezTo>
                  <a:pt x="2974721" y="1221567"/>
                  <a:pt x="2973777" y="1226154"/>
                  <a:pt x="2970741" y="1228920"/>
                </a:cubicBezTo>
                <a:lnTo>
                  <a:pt x="2955294" y="1232630"/>
                </a:lnTo>
                <a:lnTo>
                  <a:pt x="2955832" y="1232631"/>
                </a:lnTo>
                <a:cubicBezTo>
                  <a:pt x="2970404" y="1233171"/>
                  <a:pt x="2976340" y="1228853"/>
                  <a:pt x="2974181" y="1214282"/>
                </a:cubicBezTo>
                <a:cubicBezTo>
                  <a:pt x="2972023" y="1201869"/>
                  <a:pt x="2976880" y="1191615"/>
                  <a:pt x="2984975" y="1182440"/>
                </a:cubicBezTo>
                <a:cubicBezTo>
                  <a:pt x="2994689" y="1171107"/>
                  <a:pt x="3003864" y="1158694"/>
                  <a:pt x="3015737" y="1143583"/>
                </a:cubicBezTo>
                <a:cubicBezTo>
                  <a:pt x="2755609" y="1143583"/>
                  <a:pt x="2498719" y="1143583"/>
                  <a:pt x="2238591" y="1143583"/>
                </a:cubicBezTo>
                <a:close/>
                <a:moveTo>
                  <a:pt x="3137166" y="1097170"/>
                </a:moveTo>
                <a:cubicBezTo>
                  <a:pt x="3155516" y="1097170"/>
                  <a:pt x="3160913" y="1102027"/>
                  <a:pt x="3160373" y="1120376"/>
                </a:cubicBezTo>
                <a:cubicBezTo>
                  <a:pt x="3159833" y="1134408"/>
                  <a:pt x="3156056" y="1140345"/>
                  <a:pt x="3141484" y="1138726"/>
                </a:cubicBezTo>
                <a:cubicBezTo>
                  <a:pt x="3130151" y="1137646"/>
                  <a:pt x="3118278" y="1138726"/>
                  <a:pt x="3101547" y="1138726"/>
                </a:cubicBezTo>
                <a:cubicBezTo>
                  <a:pt x="3112341" y="1152758"/>
                  <a:pt x="3120976" y="1163012"/>
                  <a:pt x="3129071" y="1173805"/>
                </a:cubicBezTo>
                <a:cubicBezTo>
                  <a:pt x="3152278" y="1203488"/>
                  <a:pt x="3150119" y="1224536"/>
                  <a:pt x="3124754" y="1253139"/>
                </a:cubicBezTo>
                <a:cubicBezTo>
                  <a:pt x="3108563" y="1271488"/>
                  <a:pt x="3090754" y="1280123"/>
                  <a:pt x="3067007" y="1276346"/>
                </a:cubicBezTo>
                <a:cubicBezTo>
                  <a:pt x="3045420" y="1273107"/>
                  <a:pt x="3021674" y="1284441"/>
                  <a:pt x="3002245" y="1265552"/>
                </a:cubicBezTo>
                <a:cubicBezTo>
                  <a:pt x="2994689" y="1292536"/>
                  <a:pt x="2968785" y="1303869"/>
                  <a:pt x="2953674" y="1324377"/>
                </a:cubicBezTo>
                <a:cubicBezTo>
                  <a:pt x="2954213" y="1365394"/>
                  <a:pt x="2954213" y="1405870"/>
                  <a:pt x="2954213" y="1446886"/>
                </a:cubicBezTo>
                <a:cubicBezTo>
                  <a:pt x="2953674" y="1458220"/>
                  <a:pt x="2956372" y="1467934"/>
                  <a:pt x="2961769" y="1478188"/>
                </a:cubicBezTo>
                <a:cubicBezTo>
                  <a:pt x="3032467" y="1611490"/>
                  <a:pt x="3032467" y="1744792"/>
                  <a:pt x="2952594" y="1872698"/>
                </a:cubicBezTo>
                <a:cubicBezTo>
                  <a:pt x="2872721" y="2000064"/>
                  <a:pt x="2752371" y="2061048"/>
                  <a:pt x="2601799" y="2054032"/>
                </a:cubicBezTo>
                <a:cubicBezTo>
                  <a:pt x="2324401" y="2041080"/>
                  <a:pt x="2153860" y="1737776"/>
                  <a:pt x="2282845" y="1489521"/>
                </a:cubicBezTo>
                <a:cubicBezTo>
                  <a:pt x="2287702" y="1480886"/>
                  <a:pt x="2292019" y="1472791"/>
                  <a:pt x="2296877" y="1464156"/>
                </a:cubicBezTo>
                <a:cubicBezTo>
                  <a:pt x="2296877" y="1424759"/>
                  <a:pt x="2295258" y="1385362"/>
                  <a:pt x="2296337" y="1345965"/>
                </a:cubicBezTo>
                <a:cubicBezTo>
                  <a:pt x="2296877" y="1328695"/>
                  <a:pt x="2291480" y="1316282"/>
                  <a:pt x="2279067" y="1304409"/>
                </a:cubicBezTo>
                <a:cubicBezTo>
                  <a:pt x="2267194" y="1293076"/>
                  <a:pt x="2248845" y="1284981"/>
                  <a:pt x="2252083" y="1262853"/>
                </a:cubicBezTo>
                <a:cubicBezTo>
                  <a:pt x="2219702" y="1286599"/>
                  <a:pt x="2183003" y="1279044"/>
                  <a:pt x="2150622" y="1274187"/>
                </a:cubicBezTo>
                <a:cubicBezTo>
                  <a:pt x="2106368" y="1267711"/>
                  <a:pt x="2089637" y="1210504"/>
                  <a:pt x="2117701" y="1175964"/>
                </a:cubicBezTo>
                <a:cubicBezTo>
                  <a:pt x="2126876" y="1165170"/>
                  <a:pt x="2135511" y="1153837"/>
                  <a:pt x="2147924" y="1138726"/>
                </a:cubicBezTo>
                <a:cubicBezTo>
                  <a:pt x="2130654" y="1138726"/>
                  <a:pt x="2117701" y="1137646"/>
                  <a:pt x="2104749" y="1138726"/>
                </a:cubicBezTo>
                <a:cubicBezTo>
                  <a:pt x="2088558" y="1139805"/>
                  <a:pt x="2091257" y="1128472"/>
                  <a:pt x="2091796" y="1119297"/>
                </a:cubicBezTo>
                <a:cubicBezTo>
                  <a:pt x="2092336" y="1110662"/>
                  <a:pt x="2085860" y="1096630"/>
                  <a:pt x="2104209" y="1097710"/>
                </a:cubicBezTo>
                <a:cubicBezTo>
                  <a:pt x="2107447" y="1097710"/>
                  <a:pt x="2111225" y="1097710"/>
                  <a:pt x="2114463" y="1097710"/>
                </a:cubicBezTo>
                <a:cubicBezTo>
                  <a:pt x="2455004" y="1097710"/>
                  <a:pt x="2796085" y="1097710"/>
                  <a:pt x="3137166" y="1097170"/>
                </a:cubicBezTo>
                <a:close/>
                <a:moveTo>
                  <a:pt x="3762662" y="796025"/>
                </a:moveTo>
                <a:cubicBezTo>
                  <a:pt x="3823106" y="796025"/>
                  <a:pt x="3874916" y="847835"/>
                  <a:pt x="3874916" y="908819"/>
                </a:cubicBezTo>
                <a:cubicBezTo>
                  <a:pt x="3875996" y="970883"/>
                  <a:pt x="3825805" y="1022153"/>
                  <a:pt x="3764281" y="1023233"/>
                </a:cubicBezTo>
                <a:cubicBezTo>
                  <a:pt x="3703836" y="1024312"/>
                  <a:pt x="3651487" y="972502"/>
                  <a:pt x="3650947" y="911518"/>
                </a:cubicBezTo>
                <a:cubicBezTo>
                  <a:pt x="3650407" y="848914"/>
                  <a:pt x="3701138" y="796565"/>
                  <a:pt x="3762662" y="796025"/>
                </a:cubicBezTo>
                <a:close/>
                <a:moveTo>
                  <a:pt x="1480333" y="796025"/>
                </a:moveTo>
                <a:cubicBezTo>
                  <a:pt x="1541318" y="796565"/>
                  <a:pt x="1591508" y="848375"/>
                  <a:pt x="1591508" y="909899"/>
                </a:cubicBezTo>
                <a:cubicBezTo>
                  <a:pt x="1591508" y="971423"/>
                  <a:pt x="1540778" y="1022693"/>
                  <a:pt x="1479794" y="1023233"/>
                </a:cubicBezTo>
                <a:cubicBezTo>
                  <a:pt x="1419349" y="1023772"/>
                  <a:pt x="1367539" y="971963"/>
                  <a:pt x="1366999" y="910439"/>
                </a:cubicBezTo>
                <a:cubicBezTo>
                  <a:pt x="1366999" y="847835"/>
                  <a:pt x="1418809" y="795486"/>
                  <a:pt x="1480333" y="796025"/>
                </a:cubicBezTo>
                <a:close/>
                <a:moveTo>
                  <a:pt x="3762662" y="750152"/>
                </a:moveTo>
                <a:cubicBezTo>
                  <a:pt x="3673074" y="750152"/>
                  <a:pt x="3601296" y="821390"/>
                  <a:pt x="3601296" y="910439"/>
                </a:cubicBezTo>
                <a:cubicBezTo>
                  <a:pt x="3601296" y="997328"/>
                  <a:pt x="3674693" y="1070185"/>
                  <a:pt x="3761583" y="1070185"/>
                </a:cubicBezTo>
                <a:cubicBezTo>
                  <a:pt x="3851170" y="1070185"/>
                  <a:pt x="3924568" y="996788"/>
                  <a:pt x="3924028" y="907740"/>
                </a:cubicBezTo>
                <a:cubicBezTo>
                  <a:pt x="3924028" y="820311"/>
                  <a:pt x="3852250" y="750152"/>
                  <a:pt x="3762662" y="750152"/>
                </a:cubicBezTo>
                <a:close/>
                <a:moveTo>
                  <a:pt x="1480873" y="750152"/>
                </a:moveTo>
                <a:cubicBezTo>
                  <a:pt x="1390206" y="750152"/>
                  <a:pt x="1317348" y="820851"/>
                  <a:pt x="1317888" y="908819"/>
                </a:cubicBezTo>
                <a:cubicBezTo>
                  <a:pt x="1318428" y="997328"/>
                  <a:pt x="1390745" y="1069646"/>
                  <a:pt x="1479254" y="1070185"/>
                </a:cubicBezTo>
                <a:cubicBezTo>
                  <a:pt x="1567223" y="1070725"/>
                  <a:pt x="1641699" y="996788"/>
                  <a:pt x="1640620" y="909359"/>
                </a:cubicBezTo>
                <a:cubicBezTo>
                  <a:pt x="1640620" y="820851"/>
                  <a:pt x="1569381" y="750152"/>
                  <a:pt x="1480873" y="750152"/>
                </a:cubicBezTo>
                <a:close/>
                <a:moveTo>
                  <a:pt x="4152314" y="658945"/>
                </a:moveTo>
                <a:cubicBezTo>
                  <a:pt x="4200886" y="658945"/>
                  <a:pt x="4236505" y="695104"/>
                  <a:pt x="4236505" y="742597"/>
                </a:cubicBezTo>
                <a:cubicBezTo>
                  <a:pt x="4236505" y="788470"/>
                  <a:pt x="4199806" y="825169"/>
                  <a:pt x="4153393" y="825169"/>
                </a:cubicBezTo>
                <a:cubicBezTo>
                  <a:pt x="4105901" y="825169"/>
                  <a:pt x="4069742" y="789010"/>
                  <a:pt x="4070282" y="741517"/>
                </a:cubicBezTo>
                <a:cubicBezTo>
                  <a:pt x="4070282" y="694025"/>
                  <a:pt x="4105362" y="658945"/>
                  <a:pt x="4152314" y="658945"/>
                </a:cubicBezTo>
                <a:close/>
                <a:moveTo>
                  <a:pt x="1090680" y="658406"/>
                </a:moveTo>
                <a:cubicBezTo>
                  <a:pt x="1137633" y="658406"/>
                  <a:pt x="1172173" y="693485"/>
                  <a:pt x="1172173" y="741517"/>
                </a:cubicBezTo>
                <a:cubicBezTo>
                  <a:pt x="1172173" y="789549"/>
                  <a:pt x="1136014" y="825708"/>
                  <a:pt x="1088521" y="825169"/>
                </a:cubicBezTo>
                <a:cubicBezTo>
                  <a:pt x="1041569" y="824629"/>
                  <a:pt x="1005410" y="787391"/>
                  <a:pt x="1005950" y="739359"/>
                </a:cubicBezTo>
                <a:cubicBezTo>
                  <a:pt x="1006489" y="694025"/>
                  <a:pt x="1043188" y="658406"/>
                  <a:pt x="1090680" y="658406"/>
                </a:cubicBezTo>
                <a:close/>
                <a:moveTo>
                  <a:pt x="4153933" y="625485"/>
                </a:moveTo>
                <a:cubicBezTo>
                  <a:pt x="4087552" y="625485"/>
                  <a:pt x="4037361" y="675676"/>
                  <a:pt x="4037361" y="742597"/>
                </a:cubicBezTo>
                <a:cubicBezTo>
                  <a:pt x="4037361" y="808978"/>
                  <a:pt x="4088092" y="859169"/>
                  <a:pt x="4155012" y="858629"/>
                </a:cubicBezTo>
                <a:cubicBezTo>
                  <a:pt x="4219235" y="858089"/>
                  <a:pt x="4270505" y="806280"/>
                  <a:pt x="4270505" y="741517"/>
                </a:cubicBezTo>
                <a:cubicBezTo>
                  <a:pt x="4269966" y="677295"/>
                  <a:pt x="4218156" y="626025"/>
                  <a:pt x="4153933" y="625485"/>
                </a:cubicBezTo>
                <a:close/>
                <a:moveTo>
                  <a:pt x="1090140" y="625485"/>
                </a:moveTo>
                <a:cubicBezTo>
                  <a:pt x="1024839" y="625485"/>
                  <a:pt x="972489" y="677295"/>
                  <a:pt x="972489" y="742597"/>
                </a:cubicBezTo>
                <a:cubicBezTo>
                  <a:pt x="972489" y="807899"/>
                  <a:pt x="1024839" y="858629"/>
                  <a:pt x="1091220" y="858629"/>
                </a:cubicBezTo>
                <a:cubicBezTo>
                  <a:pt x="1155982" y="858629"/>
                  <a:pt x="1205633" y="807359"/>
                  <a:pt x="1205633" y="742057"/>
                </a:cubicBezTo>
                <a:cubicBezTo>
                  <a:pt x="1205633" y="676215"/>
                  <a:pt x="1155442" y="626025"/>
                  <a:pt x="1090140" y="625485"/>
                </a:cubicBezTo>
                <a:close/>
                <a:moveTo>
                  <a:pt x="1086287" y="167"/>
                </a:moveTo>
                <a:cubicBezTo>
                  <a:pt x="1099214" y="-617"/>
                  <a:pt x="1112807" y="1339"/>
                  <a:pt x="1126299" y="6466"/>
                </a:cubicBezTo>
                <a:cubicBezTo>
                  <a:pt x="1138172" y="10784"/>
                  <a:pt x="1148966" y="16720"/>
                  <a:pt x="1158680" y="24276"/>
                </a:cubicBezTo>
                <a:cubicBezTo>
                  <a:pt x="1179728" y="38847"/>
                  <a:pt x="1176490" y="72848"/>
                  <a:pt x="1182426" y="83641"/>
                </a:cubicBezTo>
                <a:cubicBezTo>
                  <a:pt x="1195919" y="106848"/>
                  <a:pt x="1217506" y="93895"/>
                  <a:pt x="1234776" y="91736"/>
                </a:cubicBezTo>
                <a:cubicBezTo>
                  <a:pt x="1252585" y="89038"/>
                  <a:pt x="1269855" y="87959"/>
                  <a:pt x="1287665" y="86340"/>
                </a:cubicBezTo>
                <a:cubicBezTo>
                  <a:pt x="1301697" y="75546"/>
                  <a:pt x="1319506" y="79863"/>
                  <a:pt x="1335157" y="77165"/>
                </a:cubicBezTo>
                <a:cubicBezTo>
                  <a:pt x="1427983" y="62593"/>
                  <a:pt x="1979002" y="55038"/>
                  <a:pt x="2008684" y="53419"/>
                </a:cubicBezTo>
                <a:cubicBezTo>
                  <a:pt x="2014081" y="53419"/>
                  <a:pt x="2022177" y="51800"/>
                  <a:pt x="2022177" y="59355"/>
                </a:cubicBezTo>
                <a:cubicBezTo>
                  <a:pt x="2022177" y="67990"/>
                  <a:pt x="2014621" y="66371"/>
                  <a:pt x="2008145" y="66911"/>
                </a:cubicBezTo>
                <a:cubicBezTo>
                  <a:pt x="1968208" y="71228"/>
                  <a:pt x="1600682" y="128975"/>
                  <a:pt x="1581793" y="132213"/>
                </a:cubicBezTo>
                <a:cubicBezTo>
                  <a:pt x="1581793" y="132213"/>
                  <a:pt x="1476555" y="151102"/>
                  <a:pt x="1423666" y="160816"/>
                </a:cubicBezTo>
                <a:cubicBezTo>
                  <a:pt x="1378872" y="167292"/>
                  <a:pt x="1335157" y="180785"/>
                  <a:pt x="1290903" y="189959"/>
                </a:cubicBezTo>
                <a:cubicBezTo>
                  <a:pt x="1280649" y="194277"/>
                  <a:pt x="1268776" y="194277"/>
                  <a:pt x="1260681" y="203451"/>
                </a:cubicBezTo>
                <a:cubicBezTo>
                  <a:pt x="1274713" y="213166"/>
                  <a:pt x="1276332" y="226658"/>
                  <a:pt x="1275792" y="242309"/>
                </a:cubicBezTo>
                <a:cubicBezTo>
                  <a:pt x="1274713" y="270372"/>
                  <a:pt x="1275252" y="298976"/>
                  <a:pt x="1275252" y="327039"/>
                </a:cubicBezTo>
                <a:cubicBezTo>
                  <a:pt x="1275252" y="335674"/>
                  <a:pt x="1275252" y="343770"/>
                  <a:pt x="1287125" y="344309"/>
                </a:cubicBezTo>
                <a:cubicBezTo>
                  <a:pt x="1424745" y="322182"/>
                  <a:pt x="1561825" y="293039"/>
                  <a:pt x="1698905" y="267134"/>
                </a:cubicBezTo>
                <a:cubicBezTo>
                  <a:pt x="1825731" y="243388"/>
                  <a:pt x="1952017" y="221261"/>
                  <a:pt x="2077764" y="193197"/>
                </a:cubicBezTo>
                <a:cubicBezTo>
                  <a:pt x="2149542" y="177546"/>
                  <a:pt x="2218082" y="149483"/>
                  <a:pt x="2288781" y="131134"/>
                </a:cubicBezTo>
                <a:cubicBezTo>
                  <a:pt x="2457703" y="87419"/>
                  <a:pt x="2629322" y="83102"/>
                  <a:pt x="2802022" y="104689"/>
                </a:cubicBezTo>
                <a:cubicBezTo>
                  <a:pt x="2955292" y="123578"/>
                  <a:pt x="3102087" y="168911"/>
                  <a:pt x="3249421" y="212086"/>
                </a:cubicBezTo>
                <a:cubicBezTo>
                  <a:pt x="3338469" y="237991"/>
                  <a:pt x="3431295" y="248785"/>
                  <a:pt x="3521962" y="266595"/>
                </a:cubicBezTo>
                <a:cubicBezTo>
                  <a:pt x="3636375" y="288722"/>
                  <a:pt x="3749169" y="317865"/>
                  <a:pt x="3863582" y="336754"/>
                </a:cubicBezTo>
                <a:cubicBezTo>
                  <a:pt x="3899202" y="342690"/>
                  <a:pt x="3934821" y="347008"/>
                  <a:pt x="3970440" y="351865"/>
                </a:cubicBezTo>
                <a:cubicBezTo>
                  <a:pt x="3976377" y="320563"/>
                  <a:pt x="3971519" y="289261"/>
                  <a:pt x="3973139" y="257960"/>
                </a:cubicBezTo>
                <a:cubicBezTo>
                  <a:pt x="3974218" y="243388"/>
                  <a:pt x="3974218" y="229356"/>
                  <a:pt x="3974758" y="214785"/>
                </a:cubicBezTo>
                <a:cubicBezTo>
                  <a:pt x="3979615" y="209928"/>
                  <a:pt x="3989329" y="208848"/>
                  <a:pt x="3987710" y="198594"/>
                </a:cubicBezTo>
                <a:cubicBezTo>
                  <a:pt x="3987710" y="198594"/>
                  <a:pt x="3988250" y="199134"/>
                  <a:pt x="3988250" y="199134"/>
                </a:cubicBezTo>
                <a:lnTo>
                  <a:pt x="3988250" y="199133"/>
                </a:lnTo>
                <a:lnTo>
                  <a:pt x="3988250" y="198594"/>
                </a:lnTo>
                <a:cubicBezTo>
                  <a:pt x="3988250" y="198594"/>
                  <a:pt x="3987710" y="198594"/>
                  <a:pt x="3987710" y="198594"/>
                </a:cubicBezTo>
                <a:cubicBezTo>
                  <a:pt x="3954250" y="190499"/>
                  <a:pt x="3921329" y="181864"/>
                  <a:pt x="3887868" y="173229"/>
                </a:cubicBezTo>
                <a:cubicBezTo>
                  <a:pt x="3853329" y="166213"/>
                  <a:pt x="3226754" y="64213"/>
                  <a:pt x="3215960" y="52879"/>
                </a:cubicBezTo>
                <a:cubicBezTo>
                  <a:pt x="3359517" y="58276"/>
                  <a:pt x="3928884" y="73387"/>
                  <a:pt x="3962345" y="86340"/>
                </a:cubicBezTo>
                <a:cubicBezTo>
                  <a:pt x="3988250" y="89578"/>
                  <a:pt x="4014155" y="92276"/>
                  <a:pt x="4039520" y="96054"/>
                </a:cubicBezTo>
                <a:cubicBezTo>
                  <a:pt x="4047615" y="97133"/>
                  <a:pt x="4054631" y="94435"/>
                  <a:pt x="4062187" y="94435"/>
                </a:cubicBezTo>
                <a:cubicBezTo>
                  <a:pt x="4068123" y="82562"/>
                  <a:pt x="4072980" y="69609"/>
                  <a:pt x="4087552" y="65292"/>
                </a:cubicBezTo>
                <a:cubicBezTo>
                  <a:pt x="4070822" y="46403"/>
                  <a:pt x="4073520" y="32371"/>
                  <a:pt x="4095107" y="23736"/>
                </a:cubicBezTo>
                <a:cubicBezTo>
                  <a:pt x="4102663" y="14561"/>
                  <a:pt x="4112917" y="10244"/>
                  <a:pt x="4124251" y="7006"/>
                </a:cubicBezTo>
                <a:cubicBezTo>
                  <a:pt x="4156092" y="530"/>
                  <a:pt x="4187933" y="-1089"/>
                  <a:pt x="4215997" y="19958"/>
                </a:cubicBezTo>
                <a:cubicBezTo>
                  <a:pt x="4221934" y="23196"/>
                  <a:pt x="4227330" y="25895"/>
                  <a:pt x="4232727" y="28593"/>
                </a:cubicBezTo>
                <a:cubicBezTo>
                  <a:pt x="4235426" y="39927"/>
                  <a:pt x="4238124" y="50720"/>
                  <a:pt x="4240823" y="62054"/>
                </a:cubicBezTo>
                <a:cubicBezTo>
                  <a:pt x="4242442" y="73927"/>
                  <a:pt x="4252156" y="70149"/>
                  <a:pt x="4258632" y="70149"/>
                </a:cubicBezTo>
                <a:cubicBezTo>
                  <a:pt x="4356315" y="66371"/>
                  <a:pt x="4453998" y="63133"/>
                  <a:pt x="4551681" y="57736"/>
                </a:cubicBezTo>
                <a:cubicBezTo>
                  <a:pt x="4605650" y="55038"/>
                  <a:pt x="5226288" y="147864"/>
                  <a:pt x="5233304" y="148943"/>
                </a:cubicBezTo>
                <a:cubicBezTo>
                  <a:pt x="5240320" y="150023"/>
                  <a:pt x="5253812" y="149483"/>
                  <a:pt x="5252193" y="158657"/>
                </a:cubicBezTo>
                <a:cubicBezTo>
                  <a:pt x="5250034" y="164594"/>
                  <a:pt x="5243558" y="176467"/>
                  <a:pt x="5231145" y="176467"/>
                </a:cubicBezTo>
                <a:cubicBezTo>
                  <a:pt x="5225209" y="176467"/>
                  <a:pt x="4375204" y="178086"/>
                  <a:pt x="4311521" y="182404"/>
                </a:cubicBezTo>
                <a:cubicBezTo>
                  <a:pt x="4306124" y="182943"/>
                  <a:pt x="4300728" y="181324"/>
                  <a:pt x="4295331" y="180785"/>
                </a:cubicBezTo>
                <a:cubicBezTo>
                  <a:pt x="4295331" y="182404"/>
                  <a:pt x="4295871" y="183483"/>
                  <a:pt x="4295871" y="185102"/>
                </a:cubicBezTo>
                <a:cubicBezTo>
                  <a:pt x="4302347" y="195896"/>
                  <a:pt x="4303966" y="209928"/>
                  <a:pt x="4317998" y="215864"/>
                </a:cubicBezTo>
                <a:cubicBezTo>
                  <a:pt x="4321775" y="217483"/>
                  <a:pt x="4321236" y="223420"/>
                  <a:pt x="4321236" y="227197"/>
                </a:cubicBezTo>
                <a:cubicBezTo>
                  <a:pt x="4320696" y="275230"/>
                  <a:pt x="4320696" y="323801"/>
                  <a:pt x="4320156" y="371833"/>
                </a:cubicBezTo>
                <a:cubicBezTo>
                  <a:pt x="4334188" y="379928"/>
                  <a:pt x="4351998" y="381547"/>
                  <a:pt x="4362791" y="395579"/>
                </a:cubicBezTo>
                <a:cubicBezTo>
                  <a:pt x="4382760" y="410691"/>
                  <a:pt x="4394093" y="431199"/>
                  <a:pt x="4399490" y="454945"/>
                </a:cubicBezTo>
                <a:cubicBezTo>
                  <a:pt x="4406506" y="475453"/>
                  <a:pt x="4406506" y="494881"/>
                  <a:pt x="4395712" y="513770"/>
                </a:cubicBezTo>
                <a:cubicBezTo>
                  <a:pt x="4378982" y="553707"/>
                  <a:pt x="4346601" y="569898"/>
                  <a:pt x="4305585" y="570977"/>
                </a:cubicBezTo>
                <a:cubicBezTo>
                  <a:pt x="4273743" y="571517"/>
                  <a:pt x="4241902" y="569358"/>
                  <a:pt x="4210060" y="569358"/>
                </a:cubicBezTo>
                <a:cubicBezTo>
                  <a:pt x="4199807" y="569358"/>
                  <a:pt x="4187933" y="566120"/>
                  <a:pt x="4178759" y="575295"/>
                </a:cubicBezTo>
                <a:cubicBezTo>
                  <a:pt x="4176060" y="595803"/>
                  <a:pt x="4186314" y="602279"/>
                  <a:pt x="4204664" y="608215"/>
                </a:cubicBezTo>
                <a:cubicBezTo>
                  <a:pt x="4272124" y="629263"/>
                  <a:pt x="4313141" y="698882"/>
                  <a:pt x="4301807" y="767422"/>
                </a:cubicBezTo>
                <a:cubicBezTo>
                  <a:pt x="4289394" y="840820"/>
                  <a:pt x="4228949" y="892090"/>
                  <a:pt x="4155552" y="891550"/>
                </a:cubicBezTo>
                <a:cubicBezTo>
                  <a:pt x="4084853" y="891010"/>
                  <a:pt x="4023869" y="838661"/>
                  <a:pt x="4013075" y="770121"/>
                </a:cubicBezTo>
                <a:cubicBezTo>
                  <a:pt x="4001742" y="697803"/>
                  <a:pt x="4043837" y="628723"/>
                  <a:pt x="4111838" y="607136"/>
                </a:cubicBezTo>
                <a:cubicBezTo>
                  <a:pt x="4117234" y="605517"/>
                  <a:pt x="4122631" y="604977"/>
                  <a:pt x="4128028" y="603898"/>
                </a:cubicBezTo>
                <a:cubicBezTo>
                  <a:pt x="4131266" y="601199"/>
                  <a:pt x="4133425" y="598501"/>
                  <a:pt x="4134504" y="595803"/>
                </a:cubicBezTo>
                <a:cubicBezTo>
                  <a:pt x="4134504" y="593104"/>
                  <a:pt x="4135044" y="590945"/>
                  <a:pt x="4135584" y="588787"/>
                </a:cubicBezTo>
                <a:cubicBezTo>
                  <a:pt x="4135044" y="585009"/>
                  <a:pt x="4134504" y="581231"/>
                  <a:pt x="4132885" y="577993"/>
                </a:cubicBezTo>
                <a:cubicBezTo>
                  <a:pt x="4129108" y="569358"/>
                  <a:pt x="4119393" y="574755"/>
                  <a:pt x="4112377" y="575295"/>
                </a:cubicBezTo>
                <a:cubicBezTo>
                  <a:pt x="4076758" y="578533"/>
                  <a:pt x="4041678" y="586088"/>
                  <a:pt x="4008218" y="600120"/>
                </a:cubicBezTo>
                <a:cubicBezTo>
                  <a:pt x="3996345" y="609295"/>
                  <a:pt x="3986631" y="620628"/>
                  <a:pt x="3976377" y="631422"/>
                </a:cubicBezTo>
                <a:cubicBezTo>
                  <a:pt x="3953170" y="656247"/>
                  <a:pt x="3921329" y="665962"/>
                  <a:pt x="3888408" y="670819"/>
                </a:cubicBezTo>
                <a:cubicBezTo>
                  <a:pt x="3863582" y="679993"/>
                  <a:pt x="3837678" y="681073"/>
                  <a:pt x="3811773" y="684311"/>
                </a:cubicBezTo>
                <a:cubicBezTo>
                  <a:pt x="3804757" y="685390"/>
                  <a:pt x="3797201" y="686470"/>
                  <a:pt x="3789646" y="687549"/>
                </a:cubicBezTo>
                <a:cubicBezTo>
                  <a:pt x="3785868" y="707517"/>
                  <a:pt x="3793963" y="714533"/>
                  <a:pt x="3814471" y="719391"/>
                </a:cubicBezTo>
                <a:cubicBezTo>
                  <a:pt x="3914313" y="742057"/>
                  <a:pt x="3978536" y="835963"/>
                  <a:pt x="3966662" y="936344"/>
                </a:cubicBezTo>
                <a:cubicBezTo>
                  <a:pt x="3955329" y="1036186"/>
                  <a:pt x="3869519" y="1112281"/>
                  <a:pt x="3768598" y="1112821"/>
                </a:cubicBezTo>
                <a:cubicBezTo>
                  <a:pt x="3668756" y="1113361"/>
                  <a:pt x="3581327" y="1037805"/>
                  <a:pt x="3569454" y="939582"/>
                </a:cubicBezTo>
                <a:cubicBezTo>
                  <a:pt x="3556502" y="837042"/>
                  <a:pt x="3619645" y="744216"/>
                  <a:pt x="3719487" y="718851"/>
                </a:cubicBezTo>
                <a:cubicBezTo>
                  <a:pt x="3727042" y="717232"/>
                  <a:pt x="3734598" y="716692"/>
                  <a:pt x="3742153" y="715613"/>
                </a:cubicBezTo>
                <a:cubicBezTo>
                  <a:pt x="3748629" y="689708"/>
                  <a:pt x="3747550" y="688089"/>
                  <a:pt x="3723264" y="689708"/>
                </a:cubicBezTo>
                <a:cubicBezTo>
                  <a:pt x="3686026" y="691867"/>
                  <a:pt x="3648788" y="687549"/>
                  <a:pt x="3611550" y="687549"/>
                </a:cubicBezTo>
                <a:cubicBezTo>
                  <a:pt x="3587803" y="687549"/>
                  <a:pt x="3564597" y="690248"/>
                  <a:pt x="3542470" y="699962"/>
                </a:cubicBezTo>
                <a:cubicBezTo>
                  <a:pt x="3527898" y="706438"/>
                  <a:pt x="3516025" y="716152"/>
                  <a:pt x="3515485" y="733422"/>
                </a:cubicBezTo>
                <a:cubicBezTo>
                  <a:pt x="3510089" y="857010"/>
                  <a:pt x="3513866" y="980059"/>
                  <a:pt x="3564597" y="1095551"/>
                </a:cubicBezTo>
                <a:cubicBezTo>
                  <a:pt x="3610470" y="1199710"/>
                  <a:pt x="3617486" y="1310346"/>
                  <a:pt x="3627740" y="1420981"/>
                </a:cubicBezTo>
                <a:cubicBezTo>
                  <a:pt x="3627740" y="1421521"/>
                  <a:pt x="3627740" y="1421521"/>
                  <a:pt x="3627740" y="1421521"/>
                </a:cubicBezTo>
                <a:cubicBezTo>
                  <a:pt x="3629359" y="1426918"/>
                  <a:pt x="3630439" y="1432855"/>
                  <a:pt x="3632058" y="1438251"/>
                </a:cubicBezTo>
                <a:cubicBezTo>
                  <a:pt x="3647708" y="1450125"/>
                  <a:pt x="3637994" y="1466855"/>
                  <a:pt x="3637994" y="1480886"/>
                </a:cubicBezTo>
                <a:cubicBezTo>
                  <a:pt x="3637994" y="1490601"/>
                  <a:pt x="3624502" y="1486283"/>
                  <a:pt x="3616947" y="1486283"/>
                </a:cubicBezTo>
                <a:cubicBezTo>
                  <a:pt x="3582407" y="1486823"/>
                  <a:pt x="3547867" y="1486283"/>
                  <a:pt x="3513327" y="1486823"/>
                </a:cubicBezTo>
                <a:cubicBezTo>
                  <a:pt x="3500374" y="1487363"/>
                  <a:pt x="3495517" y="1482506"/>
                  <a:pt x="3497136" y="1470093"/>
                </a:cubicBezTo>
                <a:cubicBezTo>
                  <a:pt x="3497676" y="1462537"/>
                  <a:pt x="3497676" y="1454982"/>
                  <a:pt x="3497136" y="1447426"/>
                </a:cubicBezTo>
                <a:cubicBezTo>
                  <a:pt x="3497136" y="1438251"/>
                  <a:pt x="3503073" y="1437712"/>
                  <a:pt x="3509549" y="1438251"/>
                </a:cubicBezTo>
                <a:cubicBezTo>
                  <a:pt x="3509549" y="1428537"/>
                  <a:pt x="3510089" y="1419362"/>
                  <a:pt x="3510628" y="1409648"/>
                </a:cubicBezTo>
                <a:cubicBezTo>
                  <a:pt x="3500374" y="1332473"/>
                  <a:pt x="3484724" y="1255838"/>
                  <a:pt x="3460438" y="1181361"/>
                </a:cubicBezTo>
                <a:cubicBezTo>
                  <a:pt x="3450184" y="1150059"/>
                  <a:pt x="3436692" y="1120916"/>
                  <a:pt x="3419961" y="1092853"/>
                </a:cubicBezTo>
                <a:cubicBezTo>
                  <a:pt x="3387580" y="1038345"/>
                  <a:pt x="3377866" y="976820"/>
                  <a:pt x="3369231" y="914757"/>
                </a:cubicBezTo>
                <a:cubicBezTo>
                  <a:pt x="3367072" y="897487"/>
                  <a:pt x="3364913" y="880217"/>
                  <a:pt x="3364374" y="862947"/>
                </a:cubicBezTo>
                <a:cubicBezTo>
                  <a:pt x="3363834" y="847836"/>
                  <a:pt x="3357898" y="844058"/>
                  <a:pt x="3343866" y="844598"/>
                </a:cubicBezTo>
                <a:cubicBezTo>
                  <a:pt x="3307707" y="845677"/>
                  <a:pt x="3272088" y="845137"/>
                  <a:pt x="3235929" y="845137"/>
                </a:cubicBezTo>
                <a:cubicBezTo>
                  <a:pt x="3207865" y="845137"/>
                  <a:pt x="3187897" y="828947"/>
                  <a:pt x="3187357" y="800883"/>
                </a:cubicBezTo>
                <a:cubicBezTo>
                  <a:pt x="3186817" y="782534"/>
                  <a:pt x="3173865" y="777137"/>
                  <a:pt x="3163071" y="770661"/>
                </a:cubicBezTo>
                <a:cubicBezTo>
                  <a:pt x="3153357" y="764724"/>
                  <a:pt x="3154976" y="776597"/>
                  <a:pt x="3153357" y="780915"/>
                </a:cubicBezTo>
                <a:cubicBezTo>
                  <a:pt x="3139325" y="825709"/>
                  <a:pt x="3126373" y="871042"/>
                  <a:pt x="3111801" y="915836"/>
                </a:cubicBezTo>
                <a:cubicBezTo>
                  <a:pt x="3099928" y="951995"/>
                  <a:pt x="3085896" y="987614"/>
                  <a:pt x="3068087" y="1021075"/>
                </a:cubicBezTo>
                <a:cubicBezTo>
                  <a:pt x="3057832" y="1039424"/>
                  <a:pt x="3042721" y="1053995"/>
                  <a:pt x="3028150" y="1069646"/>
                </a:cubicBezTo>
                <a:cubicBezTo>
                  <a:pt x="3009261" y="1090154"/>
                  <a:pt x="2989832" y="1085297"/>
                  <a:pt x="2969324" y="1085837"/>
                </a:cubicBezTo>
                <a:cubicBezTo>
                  <a:pt x="2739418" y="1091234"/>
                  <a:pt x="2508973" y="1089615"/>
                  <a:pt x="2278527" y="1086916"/>
                </a:cubicBezTo>
                <a:cubicBezTo>
                  <a:pt x="2237511" y="1086377"/>
                  <a:pt x="2213225" y="1066948"/>
                  <a:pt x="2193257" y="1037805"/>
                </a:cubicBezTo>
                <a:cubicBezTo>
                  <a:pt x="2172749" y="1008122"/>
                  <a:pt x="2160336" y="973582"/>
                  <a:pt x="2147923" y="940122"/>
                </a:cubicBezTo>
                <a:cubicBezTo>
                  <a:pt x="2128495" y="888852"/>
                  <a:pt x="2112844" y="836502"/>
                  <a:pt x="2098272" y="784153"/>
                </a:cubicBezTo>
                <a:cubicBezTo>
                  <a:pt x="2096653" y="778756"/>
                  <a:pt x="2095034" y="773899"/>
                  <a:pt x="2092875" y="767422"/>
                </a:cubicBezTo>
                <a:cubicBezTo>
                  <a:pt x="2076685" y="776597"/>
                  <a:pt x="2063193" y="783073"/>
                  <a:pt x="2062113" y="805200"/>
                </a:cubicBezTo>
                <a:cubicBezTo>
                  <a:pt x="2060494" y="829486"/>
                  <a:pt x="2039986" y="844598"/>
                  <a:pt x="2015161" y="844598"/>
                </a:cubicBezTo>
                <a:cubicBezTo>
                  <a:pt x="1978462" y="844598"/>
                  <a:pt x="1941763" y="845137"/>
                  <a:pt x="1905065" y="844058"/>
                </a:cubicBezTo>
                <a:cubicBezTo>
                  <a:pt x="1891033" y="844058"/>
                  <a:pt x="1886176" y="847836"/>
                  <a:pt x="1885097" y="862407"/>
                </a:cubicBezTo>
                <a:cubicBezTo>
                  <a:pt x="1881858" y="914217"/>
                  <a:pt x="1874843" y="965487"/>
                  <a:pt x="1860811" y="1015678"/>
                </a:cubicBezTo>
                <a:cubicBezTo>
                  <a:pt x="1852176" y="1045360"/>
                  <a:pt x="1839763" y="1073964"/>
                  <a:pt x="1824112" y="1100948"/>
                </a:cubicBezTo>
                <a:cubicBezTo>
                  <a:pt x="1784175" y="1169488"/>
                  <a:pt x="1768524" y="1246123"/>
                  <a:pt x="1752334" y="1322759"/>
                </a:cubicBezTo>
                <a:cubicBezTo>
                  <a:pt x="1744778" y="1359457"/>
                  <a:pt x="1741000" y="1396696"/>
                  <a:pt x="1736143" y="1433394"/>
                </a:cubicBezTo>
                <a:cubicBezTo>
                  <a:pt x="1737223" y="1434474"/>
                  <a:pt x="1738842" y="1436093"/>
                  <a:pt x="1740461" y="1437172"/>
                </a:cubicBezTo>
                <a:cubicBezTo>
                  <a:pt x="1748016" y="1436093"/>
                  <a:pt x="1753953" y="1437172"/>
                  <a:pt x="1753413" y="1447426"/>
                </a:cubicBezTo>
                <a:cubicBezTo>
                  <a:pt x="1752874" y="1455521"/>
                  <a:pt x="1752874" y="1464156"/>
                  <a:pt x="1753413" y="1472251"/>
                </a:cubicBezTo>
                <a:cubicBezTo>
                  <a:pt x="1753953" y="1481966"/>
                  <a:pt x="1749635" y="1485204"/>
                  <a:pt x="1739921" y="1485204"/>
                </a:cubicBezTo>
                <a:cubicBezTo>
                  <a:pt x="1701604" y="1484664"/>
                  <a:pt x="1662746" y="1484664"/>
                  <a:pt x="1624429" y="1485204"/>
                </a:cubicBezTo>
                <a:cubicBezTo>
                  <a:pt x="1614714" y="1485204"/>
                  <a:pt x="1609317" y="1481426"/>
                  <a:pt x="1611476" y="1471712"/>
                </a:cubicBezTo>
                <a:cubicBezTo>
                  <a:pt x="1613635" y="1459839"/>
                  <a:pt x="1604460" y="1445807"/>
                  <a:pt x="1617952" y="1436093"/>
                </a:cubicBezTo>
                <a:cubicBezTo>
                  <a:pt x="1619571" y="1426378"/>
                  <a:pt x="1621190" y="1416664"/>
                  <a:pt x="1622809" y="1406950"/>
                </a:cubicBezTo>
                <a:cubicBezTo>
                  <a:pt x="1627667" y="1324917"/>
                  <a:pt x="1636841" y="1243425"/>
                  <a:pt x="1657889" y="1163552"/>
                </a:cubicBezTo>
                <a:cubicBezTo>
                  <a:pt x="1669762" y="1119297"/>
                  <a:pt x="1692969" y="1079361"/>
                  <a:pt x="1706461" y="1035646"/>
                </a:cubicBezTo>
                <a:cubicBezTo>
                  <a:pt x="1736683" y="936884"/>
                  <a:pt x="1737223" y="835423"/>
                  <a:pt x="1735064" y="733962"/>
                </a:cubicBezTo>
                <a:cubicBezTo>
                  <a:pt x="1734524" y="713454"/>
                  <a:pt x="1721572" y="702660"/>
                  <a:pt x="1704302" y="696184"/>
                </a:cubicBezTo>
                <a:cubicBezTo>
                  <a:pt x="1674619" y="684311"/>
                  <a:pt x="1643857" y="684851"/>
                  <a:pt x="1612555" y="685930"/>
                </a:cubicBezTo>
                <a:cubicBezTo>
                  <a:pt x="1584492" y="687009"/>
                  <a:pt x="1555889" y="687549"/>
                  <a:pt x="1527825" y="687549"/>
                </a:cubicBezTo>
                <a:cubicBezTo>
                  <a:pt x="1503539" y="687549"/>
                  <a:pt x="1502460" y="688628"/>
                  <a:pt x="1508936" y="713994"/>
                </a:cubicBezTo>
                <a:cubicBezTo>
                  <a:pt x="1588270" y="724787"/>
                  <a:pt x="1643318" y="768502"/>
                  <a:pt x="1670302" y="842439"/>
                </a:cubicBezTo>
                <a:cubicBezTo>
                  <a:pt x="1699445" y="921233"/>
                  <a:pt x="1682715" y="993011"/>
                  <a:pt x="1624429" y="1052916"/>
                </a:cubicBezTo>
                <a:cubicBezTo>
                  <a:pt x="1564524" y="1113900"/>
                  <a:pt x="1472777" y="1128472"/>
                  <a:pt x="1396681" y="1091773"/>
                </a:cubicBezTo>
                <a:cubicBezTo>
                  <a:pt x="1320046" y="1054535"/>
                  <a:pt x="1275252" y="974122"/>
                  <a:pt x="1284427" y="889391"/>
                </a:cubicBezTo>
                <a:cubicBezTo>
                  <a:pt x="1293062" y="805740"/>
                  <a:pt x="1354586" y="735041"/>
                  <a:pt x="1438237" y="717232"/>
                </a:cubicBezTo>
                <a:cubicBezTo>
                  <a:pt x="1459285" y="712914"/>
                  <a:pt x="1464142" y="703740"/>
                  <a:pt x="1461444" y="685930"/>
                </a:cubicBezTo>
                <a:cubicBezTo>
                  <a:pt x="1427983" y="679454"/>
                  <a:pt x="1393983" y="680533"/>
                  <a:pt x="1361602" y="669200"/>
                </a:cubicBezTo>
                <a:cubicBezTo>
                  <a:pt x="1323284" y="662724"/>
                  <a:pt x="1287125" y="651930"/>
                  <a:pt x="1262839" y="617930"/>
                </a:cubicBezTo>
                <a:cubicBezTo>
                  <a:pt x="1257443" y="610374"/>
                  <a:pt x="1248808" y="604977"/>
                  <a:pt x="1241792" y="598501"/>
                </a:cubicBezTo>
                <a:cubicBezTo>
                  <a:pt x="1208331" y="583929"/>
                  <a:pt x="1173791" y="575834"/>
                  <a:pt x="1137633" y="573136"/>
                </a:cubicBezTo>
                <a:cubicBezTo>
                  <a:pt x="1130617" y="572596"/>
                  <a:pt x="1120363" y="567199"/>
                  <a:pt x="1117124" y="575834"/>
                </a:cubicBezTo>
                <a:cubicBezTo>
                  <a:pt x="1113886" y="583929"/>
                  <a:pt x="1111728" y="594723"/>
                  <a:pt x="1122521" y="601739"/>
                </a:cubicBezTo>
                <a:cubicBezTo>
                  <a:pt x="1184045" y="610914"/>
                  <a:pt x="1234236" y="667041"/>
                  <a:pt x="1238554" y="732343"/>
                </a:cubicBezTo>
                <a:cubicBezTo>
                  <a:pt x="1242871" y="801962"/>
                  <a:pt x="1199696" y="864566"/>
                  <a:pt x="1133855" y="883455"/>
                </a:cubicBezTo>
                <a:cubicBezTo>
                  <a:pt x="1057219" y="905582"/>
                  <a:pt x="976267" y="861867"/>
                  <a:pt x="953060" y="785232"/>
                </a:cubicBezTo>
                <a:cubicBezTo>
                  <a:pt x="930393" y="709136"/>
                  <a:pt x="971949" y="627644"/>
                  <a:pt x="1048045" y="604977"/>
                </a:cubicBezTo>
                <a:cubicBezTo>
                  <a:pt x="1066934" y="599041"/>
                  <a:pt x="1073410" y="590945"/>
                  <a:pt x="1071791" y="572596"/>
                </a:cubicBezTo>
                <a:cubicBezTo>
                  <a:pt x="1062616" y="563421"/>
                  <a:pt x="1050743" y="566660"/>
                  <a:pt x="1040489" y="566660"/>
                </a:cubicBezTo>
                <a:cubicBezTo>
                  <a:pt x="1009187" y="566660"/>
                  <a:pt x="977346" y="569358"/>
                  <a:pt x="945505" y="568279"/>
                </a:cubicBezTo>
                <a:cubicBezTo>
                  <a:pt x="904488" y="567199"/>
                  <a:pt x="871568" y="551548"/>
                  <a:pt x="854837" y="511612"/>
                </a:cubicBezTo>
                <a:cubicBezTo>
                  <a:pt x="843504" y="491104"/>
                  <a:pt x="843504" y="470056"/>
                  <a:pt x="851599" y="448468"/>
                </a:cubicBezTo>
                <a:cubicBezTo>
                  <a:pt x="855917" y="427960"/>
                  <a:pt x="866711" y="411230"/>
                  <a:pt x="882361" y="397738"/>
                </a:cubicBezTo>
                <a:cubicBezTo>
                  <a:pt x="894234" y="381547"/>
                  <a:pt x="913663" y="377770"/>
                  <a:pt x="929854" y="369135"/>
                </a:cubicBezTo>
                <a:cubicBezTo>
                  <a:pt x="929314" y="321642"/>
                  <a:pt x="928774" y="274150"/>
                  <a:pt x="928774" y="226658"/>
                </a:cubicBezTo>
                <a:cubicBezTo>
                  <a:pt x="928774" y="220721"/>
                  <a:pt x="928774" y="215324"/>
                  <a:pt x="936330" y="211547"/>
                </a:cubicBezTo>
                <a:cubicBezTo>
                  <a:pt x="948203" y="206150"/>
                  <a:pt x="949822" y="193197"/>
                  <a:pt x="955219" y="182943"/>
                </a:cubicBezTo>
                <a:cubicBezTo>
                  <a:pt x="947124" y="174848"/>
                  <a:pt x="936870" y="174308"/>
                  <a:pt x="926076" y="174308"/>
                </a:cubicBezTo>
                <a:cubicBezTo>
                  <a:pt x="852679" y="174308"/>
                  <a:pt x="779282" y="173769"/>
                  <a:pt x="705884" y="174848"/>
                </a:cubicBezTo>
                <a:cubicBezTo>
                  <a:pt x="679979" y="174848"/>
                  <a:pt x="269279" y="165134"/>
                  <a:pt x="208295" y="170531"/>
                </a:cubicBezTo>
                <a:cubicBezTo>
                  <a:pt x="147310" y="175927"/>
                  <a:pt x="85786" y="173229"/>
                  <a:pt x="24802" y="174308"/>
                </a:cubicBezTo>
                <a:cubicBezTo>
                  <a:pt x="18325" y="174308"/>
                  <a:pt x="10770" y="177007"/>
                  <a:pt x="8071" y="167292"/>
                </a:cubicBezTo>
                <a:cubicBezTo>
                  <a:pt x="6992" y="162435"/>
                  <a:pt x="-3262" y="161896"/>
                  <a:pt x="1055" y="154340"/>
                </a:cubicBezTo>
                <a:cubicBezTo>
                  <a:pt x="4294" y="149483"/>
                  <a:pt x="10230" y="151642"/>
                  <a:pt x="14548" y="151102"/>
                </a:cubicBezTo>
                <a:cubicBezTo>
                  <a:pt x="48548" y="145165"/>
                  <a:pt x="82548" y="138689"/>
                  <a:pt x="116548" y="132753"/>
                </a:cubicBezTo>
                <a:cubicBezTo>
                  <a:pt x="116548" y="132753"/>
                  <a:pt x="477058" y="81482"/>
                  <a:pt x="519153" y="75006"/>
                </a:cubicBezTo>
                <a:cubicBezTo>
                  <a:pt x="519153" y="75006"/>
                  <a:pt x="665948" y="57197"/>
                  <a:pt x="692932" y="58276"/>
                </a:cubicBezTo>
                <a:cubicBezTo>
                  <a:pt x="756615" y="60435"/>
                  <a:pt x="820837" y="63673"/>
                  <a:pt x="884520" y="66371"/>
                </a:cubicBezTo>
                <a:cubicBezTo>
                  <a:pt x="902869" y="64752"/>
                  <a:pt x="920679" y="67990"/>
                  <a:pt x="938489" y="70149"/>
                </a:cubicBezTo>
                <a:cubicBezTo>
                  <a:pt x="954679" y="69609"/>
                  <a:pt x="970870" y="69070"/>
                  <a:pt x="987060" y="73387"/>
                </a:cubicBezTo>
                <a:cubicBezTo>
                  <a:pt x="994616" y="75546"/>
                  <a:pt x="1002171" y="73927"/>
                  <a:pt x="1008648" y="69609"/>
                </a:cubicBezTo>
                <a:cubicBezTo>
                  <a:pt x="1014720" y="29538"/>
                  <a:pt x="1047506" y="2520"/>
                  <a:pt x="1086287" y="167"/>
                </a:cubicBezTo>
                <a:close/>
              </a:path>
            </a:pathLst>
          </a:custGeom>
          <a:solidFill>
            <a:schemeClr val="accent5"/>
          </a:solidFill>
          <a:ln w="53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6" name="Elbow Connector 125">
            <a:extLst>
              <a:ext uri="{FF2B5EF4-FFF2-40B4-BE49-F238E27FC236}">
                <a16:creationId xmlns:a16="http://schemas.microsoft.com/office/drawing/2014/main" id="{12BC5899-6717-4BCC-B0E2-79BC35F37A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81815" y="3228052"/>
            <a:ext cx="838648" cy="582479"/>
          </a:xfrm>
          <a:prstGeom prst="bentConnector3">
            <a:avLst>
              <a:gd name="adj1" fmla="val -1109"/>
            </a:avLst>
          </a:prstGeom>
          <a:ln w="25400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13">
            <a:extLst>
              <a:ext uri="{FF2B5EF4-FFF2-40B4-BE49-F238E27FC236}">
                <a16:creationId xmlns:a16="http://schemas.microsoft.com/office/drawing/2014/main" id="{11D5453A-9387-483A-9794-8AD03CC2714D}"/>
              </a:ext>
            </a:extLst>
          </p:cNvPr>
          <p:cNvSpPr/>
          <p:nvPr/>
        </p:nvSpPr>
        <p:spPr>
          <a:xfrm>
            <a:off x="1778202" y="4370730"/>
            <a:ext cx="953545" cy="80628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Rounded Rectangle 7">
            <a:extLst>
              <a:ext uri="{FF2B5EF4-FFF2-40B4-BE49-F238E27FC236}">
                <a16:creationId xmlns:a16="http://schemas.microsoft.com/office/drawing/2014/main" id="{3B29B5BA-6BA9-44D7-ABA7-96AFF4B4A35F}"/>
              </a:ext>
            </a:extLst>
          </p:cNvPr>
          <p:cNvSpPr/>
          <p:nvPr/>
        </p:nvSpPr>
        <p:spPr>
          <a:xfrm>
            <a:off x="7130716" y="4309339"/>
            <a:ext cx="501377" cy="86767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Rectangle 18">
            <a:extLst>
              <a:ext uri="{FF2B5EF4-FFF2-40B4-BE49-F238E27FC236}">
                <a16:creationId xmlns:a16="http://schemas.microsoft.com/office/drawing/2014/main" id="{15BCEA05-48EE-4F2A-8E26-C00315781AAA}"/>
              </a:ext>
            </a:extLst>
          </p:cNvPr>
          <p:cNvSpPr/>
          <p:nvPr/>
        </p:nvSpPr>
        <p:spPr>
          <a:xfrm>
            <a:off x="9415538" y="4525656"/>
            <a:ext cx="907514" cy="721038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ounded Rectangle 25">
            <a:extLst>
              <a:ext uri="{FF2B5EF4-FFF2-40B4-BE49-F238E27FC236}">
                <a16:creationId xmlns:a16="http://schemas.microsoft.com/office/drawing/2014/main" id="{4F445E16-589C-49E4-8F1C-9B0E50F3550C}"/>
              </a:ext>
            </a:extLst>
          </p:cNvPr>
          <p:cNvSpPr/>
          <p:nvPr/>
        </p:nvSpPr>
        <p:spPr>
          <a:xfrm>
            <a:off x="4534286" y="4399966"/>
            <a:ext cx="552628" cy="777045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Trapezoid 1">
            <a:extLst>
              <a:ext uri="{FF2B5EF4-FFF2-40B4-BE49-F238E27FC236}">
                <a16:creationId xmlns:a16="http://schemas.microsoft.com/office/drawing/2014/main" id="{ED9FF7DB-C831-4348-9502-ED01B3A15ABB}"/>
              </a:ext>
            </a:extLst>
          </p:cNvPr>
          <p:cNvSpPr>
            <a:spLocks noChangeAspect="1"/>
          </p:cNvSpPr>
          <p:nvPr/>
        </p:nvSpPr>
        <p:spPr>
          <a:xfrm rot="10800000">
            <a:off x="5717877" y="1592654"/>
            <a:ext cx="756245" cy="578652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8F0F7073-514E-44F9-B007-D3EA0EDF1ED0}"/>
              </a:ext>
            </a:extLst>
          </p:cNvPr>
          <p:cNvGrpSpPr/>
          <p:nvPr/>
        </p:nvGrpSpPr>
        <p:grpSpPr>
          <a:xfrm>
            <a:off x="8449420" y="5111039"/>
            <a:ext cx="2822633" cy="1019645"/>
            <a:chOff x="942364" y="1778065"/>
            <a:chExt cx="2822633" cy="101964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CFBF1A7-EC63-4EA3-A4BE-A7E7A5E8AAF2}"/>
                </a:ext>
              </a:extLst>
            </p:cNvPr>
            <p:cNvGrpSpPr/>
            <p:nvPr/>
          </p:nvGrpSpPr>
          <p:grpSpPr>
            <a:xfrm>
              <a:off x="955603" y="1778065"/>
              <a:ext cx="2809394" cy="1019645"/>
              <a:chOff x="-499931" y="1090974"/>
              <a:chExt cx="3859356" cy="1019645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A44B0F-11F9-419E-A756-BB25B818FD44}"/>
                  </a:ext>
                </a:extLst>
              </p:cNvPr>
              <p:cNvSpPr txBox="1"/>
              <p:nvPr/>
            </p:nvSpPr>
            <p:spPr>
              <a:xfrm>
                <a:off x="-499931" y="1090974"/>
                <a:ext cx="385935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0C2A2EF-8013-4912-A433-C1CFD48279A2}"/>
                  </a:ext>
                </a:extLst>
              </p:cNvPr>
              <p:cNvSpPr txBox="1"/>
              <p:nvPr/>
            </p:nvSpPr>
            <p:spPr>
              <a:xfrm>
                <a:off x="-499931" y="1464288"/>
                <a:ext cx="3845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7A52CA4-D6E2-429F-960A-A53F5E6A3288}"/>
                </a:ext>
              </a:extLst>
            </p:cNvPr>
            <p:cNvCxnSpPr>
              <a:cxnSpLocks/>
            </p:cNvCxnSpPr>
            <p:nvPr/>
          </p:nvCxnSpPr>
          <p:spPr>
            <a:xfrm>
              <a:off x="942364" y="2101337"/>
              <a:ext cx="2774406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F80A981-1FF7-4AA0-BCFE-917D001A7837}"/>
              </a:ext>
            </a:extLst>
          </p:cNvPr>
          <p:cNvGrpSpPr/>
          <p:nvPr/>
        </p:nvGrpSpPr>
        <p:grpSpPr>
          <a:xfrm>
            <a:off x="8418040" y="1778065"/>
            <a:ext cx="2822633" cy="1019645"/>
            <a:chOff x="942364" y="1778065"/>
            <a:chExt cx="2822633" cy="101964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D4421B6-18DF-4A7D-A934-7E6A57426F31}"/>
                </a:ext>
              </a:extLst>
            </p:cNvPr>
            <p:cNvGrpSpPr/>
            <p:nvPr/>
          </p:nvGrpSpPr>
          <p:grpSpPr>
            <a:xfrm>
              <a:off x="955603" y="1778065"/>
              <a:ext cx="2809394" cy="1019645"/>
              <a:chOff x="-499931" y="1090974"/>
              <a:chExt cx="3859356" cy="1019645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FAA3D8-577B-4302-BA84-6FA3AD4D5885}"/>
                  </a:ext>
                </a:extLst>
              </p:cNvPr>
              <p:cNvSpPr txBox="1"/>
              <p:nvPr/>
            </p:nvSpPr>
            <p:spPr>
              <a:xfrm>
                <a:off x="-499931" y="1090974"/>
                <a:ext cx="385935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96223CB-9CDF-4B0B-A7BB-9912FD306866}"/>
                  </a:ext>
                </a:extLst>
              </p:cNvPr>
              <p:cNvSpPr txBox="1"/>
              <p:nvPr/>
            </p:nvSpPr>
            <p:spPr>
              <a:xfrm>
                <a:off x="-499931" y="1464288"/>
                <a:ext cx="3845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F54CBF-54B3-4A63-A232-FFE302D8BC21}"/>
                </a:ext>
              </a:extLst>
            </p:cNvPr>
            <p:cNvCxnSpPr>
              <a:cxnSpLocks/>
            </p:cNvCxnSpPr>
            <p:nvPr/>
          </p:nvCxnSpPr>
          <p:spPr>
            <a:xfrm>
              <a:off x="942364" y="2101337"/>
              <a:ext cx="2774406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AB24E1-D7BB-451D-9CF9-04FE6C4FACCD}"/>
              </a:ext>
            </a:extLst>
          </p:cNvPr>
          <p:cNvGrpSpPr/>
          <p:nvPr/>
        </p:nvGrpSpPr>
        <p:grpSpPr>
          <a:xfrm>
            <a:off x="973744" y="5111039"/>
            <a:ext cx="2822633" cy="1019645"/>
            <a:chOff x="942364" y="1778065"/>
            <a:chExt cx="2822633" cy="101964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F645463-8571-4067-ADCE-9F32A7456C16}"/>
                </a:ext>
              </a:extLst>
            </p:cNvPr>
            <p:cNvGrpSpPr/>
            <p:nvPr/>
          </p:nvGrpSpPr>
          <p:grpSpPr>
            <a:xfrm>
              <a:off x="955603" y="1778065"/>
              <a:ext cx="2809394" cy="1019645"/>
              <a:chOff x="-499931" y="1090974"/>
              <a:chExt cx="3859356" cy="101964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7D7E9B2-B2EA-49A4-BB87-B325C1F8BBEE}"/>
                  </a:ext>
                </a:extLst>
              </p:cNvPr>
              <p:cNvSpPr txBox="1"/>
              <p:nvPr/>
            </p:nvSpPr>
            <p:spPr>
              <a:xfrm>
                <a:off x="-499931" y="1090974"/>
                <a:ext cx="385935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C1FF1A7-F90B-43E5-B54D-23CD1DE6357E}"/>
                  </a:ext>
                </a:extLst>
              </p:cNvPr>
              <p:cNvSpPr txBox="1"/>
              <p:nvPr/>
            </p:nvSpPr>
            <p:spPr>
              <a:xfrm>
                <a:off x="-499931" y="1464288"/>
                <a:ext cx="3845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A49691-BE6D-48AA-86A7-2D6BF54B68BA}"/>
                </a:ext>
              </a:extLst>
            </p:cNvPr>
            <p:cNvCxnSpPr>
              <a:cxnSpLocks/>
            </p:cNvCxnSpPr>
            <p:nvPr/>
          </p:nvCxnSpPr>
          <p:spPr>
            <a:xfrm>
              <a:off x="942364" y="2101337"/>
              <a:ext cx="2774406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B6566B-F56C-457E-8A5C-B3F0CDFC2737}"/>
              </a:ext>
            </a:extLst>
          </p:cNvPr>
          <p:cNvGrpSpPr/>
          <p:nvPr/>
        </p:nvGrpSpPr>
        <p:grpSpPr>
          <a:xfrm>
            <a:off x="4098201" y="1963659"/>
            <a:ext cx="3995598" cy="3995594"/>
            <a:chOff x="274958" y="223054"/>
            <a:chExt cx="4272958" cy="427295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6AC0A9CB-7FDB-4F1C-A84F-BAD60D2D0DB2}"/>
                </a:ext>
              </a:extLst>
            </p:cNvPr>
            <p:cNvSpPr/>
            <p:nvPr/>
          </p:nvSpPr>
          <p:spPr>
            <a:xfrm>
              <a:off x="989237" y="937333"/>
              <a:ext cx="2844401" cy="2844401"/>
            </a:xfrm>
            <a:prstGeom prst="donut">
              <a:avLst>
                <a:gd name="adj" fmla="val 20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Circle: Hollow 4">
              <a:extLst>
                <a:ext uri="{FF2B5EF4-FFF2-40B4-BE49-F238E27FC236}">
                  <a16:creationId xmlns:a16="http://schemas.microsoft.com/office/drawing/2014/main" id="{F5064C0C-BC04-4408-8C87-2C6A3F87ED13}"/>
                </a:ext>
              </a:extLst>
            </p:cNvPr>
            <p:cNvSpPr/>
            <p:nvPr/>
          </p:nvSpPr>
          <p:spPr>
            <a:xfrm>
              <a:off x="451291" y="399388"/>
              <a:ext cx="3920292" cy="3920290"/>
            </a:xfrm>
            <a:prstGeom prst="donut">
              <a:avLst>
                <a:gd name="adj" fmla="val 12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C34B0E-0283-4A05-B0F2-76C86B7B1BA3}"/>
                </a:ext>
              </a:extLst>
            </p:cNvPr>
            <p:cNvGrpSpPr/>
            <p:nvPr/>
          </p:nvGrpSpPr>
          <p:grpSpPr>
            <a:xfrm rot="300000">
              <a:off x="2294513" y="223054"/>
              <a:ext cx="233848" cy="4272958"/>
              <a:chOff x="4733014" y="1157550"/>
              <a:chExt cx="233848" cy="4272958"/>
            </a:xfrm>
            <a:grpFill/>
          </p:grpSpPr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30B8C702-6775-4C0C-9AE6-D0BB298F7158}"/>
                  </a:ext>
                </a:extLst>
              </p:cNvPr>
              <p:cNvSpPr/>
              <p:nvPr/>
            </p:nvSpPr>
            <p:spPr>
              <a:xfrm rot="10800000">
                <a:off x="4733014" y="1157550"/>
                <a:ext cx="233848" cy="114551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8AC053D2-0539-4AA3-85CC-147C823FFCA9}"/>
                  </a:ext>
                </a:extLst>
              </p:cNvPr>
              <p:cNvSpPr/>
              <p:nvPr/>
            </p:nvSpPr>
            <p:spPr>
              <a:xfrm>
                <a:off x="4733014" y="4284995"/>
                <a:ext cx="233848" cy="114551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7E992B0-0A5A-4CE9-A866-9A6124273BD0}"/>
                </a:ext>
              </a:extLst>
            </p:cNvPr>
            <p:cNvGrpSpPr/>
            <p:nvPr/>
          </p:nvGrpSpPr>
          <p:grpSpPr>
            <a:xfrm rot="4225625">
              <a:off x="2294513" y="223054"/>
              <a:ext cx="233848" cy="4272958"/>
              <a:chOff x="4733014" y="1157550"/>
              <a:chExt cx="233848" cy="4272958"/>
            </a:xfrm>
            <a:grpFill/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77413606-47AC-45CD-ACEE-C9817C07CA27}"/>
                  </a:ext>
                </a:extLst>
              </p:cNvPr>
              <p:cNvSpPr/>
              <p:nvPr/>
            </p:nvSpPr>
            <p:spPr>
              <a:xfrm rot="10800000">
                <a:off x="4733014" y="1157550"/>
                <a:ext cx="233848" cy="114551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DBAB59AB-3568-405C-AB8A-E805637BB814}"/>
                  </a:ext>
                </a:extLst>
              </p:cNvPr>
              <p:cNvSpPr/>
              <p:nvPr/>
            </p:nvSpPr>
            <p:spPr>
              <a:xfrm>
                <a:off x="4733014" y="4284995"/>
                <a:ext cx="233848" cy="114551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C27FEB8-5C11-49FC-AEFF-DC1117237D4F}"/>
                </a:ext>
              </a:extLst>
            </p:cNvPr>
            <p:cNvGrpSpPr/>
            <p:nvPr/>
          </p:nvGrpSpPr>
          <p:grpSpPr>
            <a:xfrm rot="18600000">
              <a:off x="2294513" y="223054"/>
              <a:ext cx="233848" cy="4272958"/>
              <a:chOff x="4733014" y="1157550"/>
              <a:chExt cx="233848" cy="4272958"/>
            </a:xfrm>
            <a:grpFill/>
          </p:grpSpPr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16F04193-D4B4-43DC-A946-594FAFC2484E}"/>
                  </a:ext>
                </a:extLst>
              </p:cNvPr>
              <p:cNvSpPr/>
              <p:nvPr/>
            </p:nvSpPr>
            <p:spPr>
              <a:xfrm rot="10800000">
                <a:off x="4733014" y="1157550"/>
                <a:ext cx="233848" cy="114551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F65DB707-DC57-42BF-A80F-EAF38B79C044}"/>
                  </a:ext>
                </a:extLst>
              </p:cNvPr>
              <p:cNvSpPr/>
              <p:nvPr/>
            </p:nvSpPr>
            <p:spPr>
              <a:xfrm>
                <a:off x="4733014" y="4284995"/>
                <a:ext cx="233848" cy="114551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80C9468-CC0E-4AEF-A762-E527B04DFD04}"/>
              </a:ext>
            </a:extLst>
          </p:cNvPr>
          <p:cNvSpPr/>
          <p:nvPr/>
        </p:nvSpPr>
        <p:spPr>
          <a:xfrm>
            <a:off x="1145214" y="3377202"/>
            <a:ext cx="2466454" cy="11839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BD0AC9-8799-4647-BDA7-967D7266C054}"/>
              </a:ext>
            </a:extLst>
          </p:cNvPr>
          <p:cNvGrpSpPr/>
          <p:nvPr/>
        </p:nvGrpSpPr>
        <p:grpSpPr>
          <a:xfrm>
            <a:off x="1585775" y="3629848"/>
            <a:ext cx="1585333" cy="678649"/>
            <a:chOff x="3233964" y="1954419"/>
            <a:chExt cx="1410044" cy="67864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8939CF-54AF-4778-B689-B4B20407624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D1035E-F39A-4F3A-93E9-B97624E3F6DD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2151989-4B18-4658-90D6-1CA2A87483DA}"/>
              </a:ext>
            </a:extLst>
          </p:cNvPr>
          <p:cNvSpPr/>
          <p:nvPr/>
        </p:nvSpPr>
        <p:spPr>
          <a:xfrm>
            <a:off x="8593572" y="3377202"/>
            <a:ext cx="2464100" cy="1183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E2233C8-2267-4751-A900-946E973F6D00}"/>
              </a:ext>
            </a:extLst>
          </p:cNvPr>
          <p:cNvGrpSpPr/>
          <p:nvPr/>
        </p:nvGrpSpPr>
        <p:grpSpPr>
          <a:xfrm>
            <a:off x="9032957" y="3629848"/>
            <a:ext cx="1585333" cy="678649"/>
            <a:chOff x="3233964" y="1954419"/>
            <a:chExt cx="1410044" cy="6786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6B02A2-8DF8-4E72-9779-4BD6291656F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43598E-015D-4EDA-A398-BD7D0F14F7A6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AC47A7-54E9-4D3D-B839-0FF9D87B35C0}"/>
              </a:ext>
            </a:extLst>
          </p:cNvPr>
          <p:cNvGrpSpPr/>
          <p:nvPr/>
        </p:nvGrpSpPr>
        <p:grpSpPr>
          <a:xfrm>
            <a:off x="4231104" y="2096562"/>
            <a:ext cx="3728263" cy="3719087"/>
            <a:chOff x="4231104" y="2096562"/>
            <a:chExt cx="3728263" cy="3719087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DBD107D-886A-42C1-844B-527370CD81F2}"/>
                </a:ext>
              </a:extLst>
            </p:cNvPr>
            <p:cNvSpPr/>
            <p:nvPr/>
          </p:nvSpPr>
          <p:spPr>
            <a:xfrm>
              <a:off x="4231104" y="3125311"/>
              <a:ext cx="1864895" cy="2690338"/>
            </a:xfrm>
            <a:custGeom>
              <a:avLst/>
              <a:gdLst>
                <a:gd name="connsiteX0" fmla="*/ 1994350 w 1994350"/>
                <a:gd name="connsiteY0" fmla="*/ 884380 h 2877095"/>
                <a:gd name="connsiteX1" fmla="*/ 1118144 w 1994350"/>
                <a:gd name="connsiteY1" fmla="*/ 2888538 h 2877095"/>
                <a:gd name="connsiteX2" fmla="*/ 1467972 w 1994350"/>
                <a:gd name="connsiteY2" fmla="*/ 1183532 h 2877095"/>
                <a:gd name="connsiteX3" fmla="*/ 1396045 w 1994350"/>
                <a:gd name="connsiteY3" fmla="*/ 998810 h 2877095"/>
                <a:gd name="connsiteX4" fmla="*/ 0 w 1994350"/>
                <a:gd name="connsiteY4" fmla="*/ 0 h 2877095"/>
                <a:gd name="connsiteX5" fmla="*/ 1994350 w 1994350"/>
                <a:gd name="connsiteY5" fmla="*/ 884380 h 287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4350" h="2877095">
                  <a:moveTo>
                    <a:pt x="1994350" y="884380"/>
                  </a:moveTo>
                  <a:cubicBezTo>
                    <a:pt x="1765490" y="1420566"/>
                    <a:pt x="1245651" y="2615541"/>
                    <a:pt x="1118144" y="2888538"/>
                  </a:cubicBezTo>
                  <a:cubicBezTo>
                    <a:pt x="1173724" y="2599194"/>
                    <a:pt x="1399314" y="1525187"/>
                    <a:pt x="1467972" y="1183532"/>
                  </a:cubicBezTo>
                  <a:cubicBezTo>
                    <a:pt x="1492493" y="1080545"/>
                    <a:pt x="1484320" y="1059294"/>
                    <a:pt x="1396045" y="998810"/>
                  </a:cubicBezTo>
                  <a:cubicBezTo>
                    <a:pt x="1147569" y="830434"/>
                    <a:pt x="212513" y="152028"/>
                    <a:pt x="0" y="0"/>
                  </a:cubicBezTo>
                  <a:cubicBezTo>
                    <a:pt x="232129" y="85005"/>
                    <a:pt x="1476146" y="657155"/>
                    <a:pt x="1994350" y="88438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63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5A77C1-B22F-4ACC-AD70-64E475F806B6}"/>
                </a:ext>
              </a:extLst>
            </p:cNvPr>
            <p:cNvSpPr/>
            <p:nvPr/>
          </p:nvSpPr>
          <p:spPr>
            <a:xfrm>
              <a:off x="5285840" y="3943230"/>
              <a:ext cx="2673527" cy="1870891"/>
            </a:xfrm>
            <a:custGeom>
              <a:avLst/>
              <a:gdLst>
                <a:gd name="connsiteX0" fmla="*/ 868033 w 2844400"/>
                <a:gd name="connsiteY0" fmla="*/ 0 h 1978002"/>
                <a:gd name="connsiteX1" fmla="*/ 2859113 w 2844400"/>
                <a:gd name="connsiteY1" fmla="*/ 905631 h 1978002"/>
                <a:gd name="connsiteX2" fmla="*/ 1159012 w 2844400"/>
                <a:gd name="connsiteY2" fmla="*/ 531282 h 1978002"/>
                <a:gd name="connsiteX3" fmla="*/ 974289 w 2844400"/>
                <a:gd name="connsiteY3" fmla="*/ 599940 h 1978002"/>
                <a:gd name="connsiteX4" fmla="*/ 0 w 2844400"/>
                <a:gd name="connsiteY4" fmla="*/ 1991081 h 1978002"/>
                <a:gd name="connsiteX5" fmla="*/ 868033 w 2844400"/>
                <a:gd name="connsiteY5" fmla="*/ 0 h 1978002"/>
                <a:gd name="connsiteX0" fmla="*/ 858351 w 2859113"/>
                <a:gd name="connsiteY0" fmla="*/ 0 h 1981400"/>
                <a:gd name="connsiteX1" fmla="*/ 2859113 w 2859113"/>
                <a:gd name="connsiteY1" fmla="*/ 895950 h 1981400"/>
                <a:gd name="connsiteX2" fmla="*/ 1159012 w 2859113"/>
                <a:gd name="connsiteY2" fmla="*/ 521601 h 1981400"/>
                <a:gd name="connsiteX3" fmla="*/ 974289 w 2859113"/>
                <a:gd name="connsiteY3" fmla="*/ 590259 h 1981400"/>
                <a:gd name="connsiteX4" fmla="*/ 0 w 2859113"/>
                <a:gd name="connsiteY4" fmla="*/ 1981400 h 1981400"/>
                <a:gd name="connsiteX5" fmla="*/ 858351 w 2859113"/>
                <a:gd name="connsiteY5" fmla="*/ 0 h 1981400"/>
                <a:gd name="connsiteX0" fmla="*/ 848669 w 2859113"/>
                <a:gd name="connsiteY0" fmla="*/ 0 h 2000764"/>
                <a:gd name="connsiteX1" fmla="*/ 2859113 w 2859113"/>
                <a:gd name="connsiteY1" fmla="*/ 915314 h 2000764"/>
                <a:gd name="connsiteX2" fmla="*/ 1159012 w 2859113"/>
                <a:gd name="connsiteY2" fmla="*/ 540965 h 2000764"/>
                <a:gd name="connsiteX3" fmla="*/ 974289 w 2859113"/>
                <a:gd name="connsiteY3" fmla="*/ 609623 h 2000764"/>
                <a:gd name="connsiteX4" fmla="*/ 0 w 2859113"/>
                <a:gd name="connsiteY4" fmla="*/ 2000764 h 2000764"/>
                <a:gd name="connsiteX5" fmla="*/ 848669 w 2859113"/>
                <a:gd name="connsiteY5" fmla="*/ 0 h 200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9113" h="2000764">
                  <a:moveTo>
                    <a:pt x="848669" y="0"/>
                  </a:moveTo>
                  <a:lnTo>
                    <a:pt x="2859113" y="915314"/>
                  </a:lnTo>
                  <a:cubicBezTo>
                    <a:pt x="2569769" y="854830"/>
                    <a:pt x="1500667" y="614527"/>
                    <a:pt x="1159012" y="540965"/>
                  </a:cubicBezTo>
                  <a:cubicBezTo>
                    <a:pt x="1056025" y="516444"/>
                    <a:pt x="1034773" y="522983"/>
                    <a:pt x="974289" y="609623"/>
                  </a:cubicBezTo>
                  <a:cubicBezTo>
                    <a:pt x="801009" y="854830"/>
                    <a:pt x="153663" y="1789886"/>
                    <a:pt x="0" y="2000764"/>
                  </a:cubicBezTo>
                  <a:cubicBezTo>
                    <a:pt x="88275" y="1770269"/>
                    <a:pt x="613270" y="513300"/>
                    <a:pt x="84866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63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13243AA-B55E-49D4-AABC-203679B640EB}"/>
                </a:ext>
              </a:extLst>
            </p:cNvPr>
            <p:cNvSpPr/>
            <p:nvPr/>
          </p:nvSpPr>
          <p:spPr>
            <a:xfrm>
              <a:off x="6094471" y="2096562"/>
              <a:ext cx="1834324" cy="2690338"/>
            </a:xfrm>
            <a:custGeom>
              <a:avLst/>
              <a:gdLst>
                <a:gd name="connsiteX0" fmla="*/ 0 w 1961655"/>
                <a:gd name="connsiteY0" fmla="*/ 2004158 h 2877095"/>
                <a:gd name="connsiteX1" fmla="*/ 876206 w 1961655"/>
                <a:gd name="connsiteY1" fmla="*/ 0 h 2877095"/>
                <a:gd name="connsiteX2" fmla="*/ 526378 w 1961655"/>
                <a:gd name="connsiteY2" fmla="*/ 1705006 h 2877095"/>
                <a:gd name="connsiteX3" fmla="*/ 598305 w 1961655"/>
                <a:gd name="connsiteY3" fmla="*/ 1889728 h 2877095"/>
                <a:gd name="connsiteX4" fmla="*/ 1978003 w 1961655"/>
                <a:gd name="connsiteY4" fmla="*/ 2880365 h 2877095"/>
                <a:gd name="connsiteX5" fmla="*/ 0 w 1961655"/>
                <a:gd name="connsiteY5" fmla="*/ 2004158 h 287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1655" h="2877095">
                  <a:moveTo>
                    <a:pt x="0" y="2004158"/>
                  </a:moveTo>
                  <a:cubicBezTo>
                    <a:pt x="228860" y="1467972"/>
                    <a:pt x="748699" y="272997"/>
                    <a:pt x="876206" y="0"/>
                  </a:cubicBezTo>
                  <a:cubicBezTo>
                    <a:pt x="820626" y="289344"/>
                    <a:pt x="595036" y="1363351"/>
                    <a:pt x="526378" y="1705006"/>
                  </a:cubicBezTo>
                  <a:cubicBezTo>
                    <a:pt x="501857" y="1807993"/>
                    <a:pt x="510031" y="1829244"/>
                    <a:pt x="598305" y="1889728"/>
                  </a:cubicBezTo>
                  <a:cubicBezTo>
                    <a:pt x="848416" y="2059739"/>
                    <a:pt x="1765490" y="2729971"/>
                    <a:pt x="1978003" y="2880365"/>
                  </a:cubicBezTo>
                  <a:cubicBezTo>
                    <a:pt x="1745874" y="2795360"/>
                    <a:pt x="516569" y="2231384"/>
                    <a:pt x="0" y="2004158"/>
                  </a:cubicBezTo>
                  <a:close/>
                </a:path>
              </a:pathLst>
            </a:custGeom>
            <a:solidFill>
              <a:schemeClr val="accent1"/>
            </a:solidFill>
            <a:ln w="163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0D4AB93-D59D-4BEB-A82F-A0E19EC38EFC}"/>
                </a:ext>
              </a:extLst>
            </p:cNvPr>
            <p:cNvSpPr/>
            <p:nvPr/>
          </p:nvSpPr>
          <p:spPr>
            <a:xfrm>
              <a:off x="4231104" y="2108791"/>
              <a:ext cx="2659769" cy="1849608"/>
            </a:xfrm>
            <a:custGeom>
              <a:avLst/>
              <a:gdLst>
                <a:gd name="connsiteX0" fmla="*/ 1991081 w 2844400"/>
                <a:gd name="connsiteY0" fmla="*/ 1992715 h 1978002"/>
                <a:gd name="connsiteX1" fmla="*/ 0 w 2844400"/>
                <a:gd name="connsiteY1" fmla="*/ 1087084 h 1978002"/>
                <a:gd name="connsiteX2" fmla="*/ 1700102 w 2844400"/>
                <a:gd name="connsiteY2" fmla="*/ 1461434 h 1978002"/>
                <a:gd name="connsiteX3" fmla="*/ 1884824 w 2844400"/>
                <a:gd name="connsiteY3" fmla="*/ 1392776 h 1978002"/>
                <a:gd name="connsiteX4" fmla="*/ 2859113 w 2844400"/>
                <a:gd name="connsiteY4" fmla="*/ 0 h 1978002"/>
                <a:gd name="connsiteX5" fmla="*/ 1991081 w 2844400"/>
                <a:gd name="connsiteY5" fmla="*/ 1992715 h 197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00" h="1978002">
                  <a:moveTo>
                    <a:pt x="1991081" y="1992715"/>
                  </a:moveTo>
                  <a:cubicBezTo>
                    <a:pt x="1459799" y="1755682"/>
                    <a:pt x="271362" y="1219496"/>
                    <a:pt x="0" y="1087084"/>
                  </a:cubicBezTo>
                  <a:cubicBezTo>
                    <a:pt x="289344" y="1147569"/>
                    <a:pt x="1358447" y="1387871"/>
                    <a:pt x="1700102" y="1461434"/>
                  </a:cubicBezTo>
                  <a:cubicBezTo>
                    <a:pt x="1803089" y="1485954"/>
                    <a:pt x="1824340" y="1479415"/>
                    <a:pt x="1884824" y="1392776"/>
                  </a:cubicBezTo>
                  <a:cubicBezTo>
                    <a:pt x="2058104" y="1145934"/>
                    <a:pt x="2703816" y="210878"/>
                    <a:pt x="2859113" y="0"/>
                  </a:cubicBezTo>
                  <a:cubicBezTo>
                    <a:pt x="2770839" y="230495"/>
                    <a:pt x="2226479" y="1477781"/>
                    <a:pt x="1991081" y="1992715"/>
                  </a:cubicBezTo>
                  <a:close/>
                </a:path>
              </a:pathLst>
            </a:custGeom>
            <a:solidFill>
              <a:schemeClr val="accent2"/>
            </a:solidFill>
            <a:ln w="163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E4CC14E-0133-4C8F-94A9-6B395DFB96B7}"/>
              </a:ext>
            </a:extLst>
          </p:cNvPr>
          <p:cNvGrpSpPr/>
          <p:nvPr/>
        </p:nvGrpSpPr>
        <p:grpSpPr>
          <a:xfrm>
            <a:off x="942364" y="1778065"/>
            <a:ext cx="2822633" cy="1019645"/>
            <a:chOff x="942364" y="1778065"/>
            <a:chExt cx="2822633" cy="101964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4956E1-77FF-491D-B27C-B4D3459210AC}"/>
                </a:ext>
              </a:extLst>
            </p:cNvPr>
            <p:cNvGrpSpPr/>
            <p:nvPr/>
          </p:nvGrpSpPr>
          <p:grpSpPr>
            <a:xfrm>
              <a:off x="955603" y="1778065"/>
              <a:ext cx="2809394" cy="1019645"/>
              <a:chOff x="-499931" y="1090974"/>
              <a:chExt cx="3859356" cy="101964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8619D0-6731-40F3-A8FA-6EF4D0672637}"/>
                  </a:ext>
                </a:extLst>
              </p:cNvPr>
              <p:cNvSpPr txBox="1"/>
              <p:nvPr/>
            </p:nvSpPr>
            <p:spPr>
              <a:xfrm>
                <a:off x="-499931" y="1090974"/>
                <a:ext cx="385935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46E3F9-53F2-479A-B2A3-70835F383776}"/>
                  </a:ext>
                </a:extLst>
              </p:cNvPr>
              <p:cNvSpPr txBox="1"/>
              <p:nvPr/>
            </p:nvSpPr>
            <p:spPr>
              <a:xfrm>
                <a:off x="-499931" y="1464288"/>
                <a:ext cx="3845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588A5C3-6F7B-4D89-868D-8911F2326061}"/>
                </a:ext>
              </a:extLst>
            </p:cNvPr>
            <p:cNvCxnSpPr>
              <a:cxnSpLocks/>
            </p:cNvCxnSpPr>
            <p:nvPr/>
          </p:nvCxnSpPr>
          <p:spPr>
            <a:xfrm>
              <a:off x="942364" y="2101337"/>
              <a:ext cx="2774406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9285D3-150F-4AFD-9CE6-1D9B6C6D29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FFDDF9-2B7F-4622-9A5A-6AE62C06C107}"/>
              </a:ext>
            </a:extLst>
          </p:cNvPr>
          <p:cNvSpPr/>
          <p:nvPr/>
        </p:nvSpPr>
        <p:spPr>
          <a:xfrm>
            <a:off x="5205079" y="1635073"/>
            <a:ext cx="1781842" cy="697010"/>
          </a:xfrm>
          <a:custGeom>
            <a:avLst/>
            <a:gdLst>
              <a:gd name="connsiteX0" fmla="*/ 2530020 w 5252326"/>
              <a:gd name="connsiteY0" fmla="*/ 1586124 h 2054575"/>
              <a:gd name="connsiteX1" fmla="*/ 2508973 w 5252326"/>
              <a:gd name="connsiteY1" fmla="*/ 1597458 h 2054575"/>
              <a:gd name="connsiteX2" fmla="*/ 2493861 w 5252326"/>
              <a:gd name="connsiteY2" fmla="*/ 1692442 h 2054575"/>
              <a:gd name="connsiteX3" fmla="*/ 2525703 w 5252326"/>
              <a:gd name="connsiteY3" fmla="*/ 1727522 h 2054575"/>
              <a:gd name="connsiteX4" fmla="*/ 2530020 w 5252326"/>
              <a:gd name="connsiteY4" fmla="*/ 1586124 h 2054575"/>
              <a:gd name="connsiteX5" fmla="*/ 2626085 w 5252326"/>
              <a:gd name="connsiteY5" fmla="*/ 1561299 h 2054575"/>
              <a:gd name="connsiteX6" fmla="*/ 2522465 w 5252326"/>
              <a:gd name="connsiteY6" fmla="*/ 1660601 h 2054575"/>
              <a:gd name="connsiteX7" fmla="*/ 2625005 w 5252326"/>
              <a:gd name="connsiteY7" fmla="*/ 1760982 h 2054575"/>
              <a:gd name="connsiteX8" fmla="*/ 2724847 w 5252326"/>
              <a:gd name="connsiteY8" fmla="*/ 1661140 h 2054575"/>
              <a:gd name="connsiteX9" fmla="*/ 2626085 w 5252326"/>
              <a:gd name="connsiteY9" fmla="*/ 1561299 h 2054575"/>
              <a:gd name="connsiteX10" fmla="*/ 2626625 w 5252326"/>
              <a:gd name="connsiteY10" fmla="*/ 1511108 h 2054575"/>
              <a:gd name="connsiteX11" fmla="*/ 2775038 w 5252326"/>
              <a:gd name="connsiteY11" fmla="*/ 1661680 h 2054575"/>
              <a:gd name="connsiteX12" fmla="*/ 2624466 w 5252326"/>
              <a:gd name="connsiteY12" fmla="*/ 1810094 h 2054575"/>
              <a:gd name="connsiteX13" fmla="*/ 2466338 w 5252326"/>
              <a:gd name="connsiteY13" fmla="*/ 1656283 h 2054575"/>
              <a:gd name="connsiteX14" fmla="*/ 2626625 w 5252326"/>
              <a:gd name="connsiteY14" fmla="*/ 1511108 h 2054575"/>
              <a:gd name="connsiteX15" fmla="*/ 2624466 w 5252326"/>
              <a:gd name="connsiteY15" fmla="*/ 1404791 h 2054575"/>
              <a:gd name="connsiteX16" fmla="*/ 2371893 w 5252326"/>
              <a:gd name="connsiteY16" fmla="*/ 1661141 h 2054575"/>
              <a:gd name="connsiteX17" fmla="*/ 2621767 w 5252326"/>
              <a:gd name="connsiteY17" fmla="*/ 1915333 h 2054575"/>
              <a:gd name="connsiteX18" fmla="*/ 2879737 w 5252326"/>
              <a:gd name="connsiteY18" fmla="*/ 1670316 h 2054575"/>
              <a:gd name="connsiteX19" fmla="*/ 2624466 w 5252326"/>
              <a:gd name="connsiteY19" fmla="*/ 1404791 h 2054575"/>
              <a:gd name="connsiteX20" fmla="*/ 2625545 w 5252326"/>
              <a:gd name="connsiteY20" fmla="*/ 1354060 h 2054575"/>
              <a:gd name="connsiteX21" fmla="*/ 2931547 w 5252326"/>
              <a:gd name="connsiteY21" fmla="*/ 1660602 h 2054575"/>
              <a:gd name="connsiteX22" fmla="*/ 2625545 w 5252326"/>
              <a:gd name="connsiteY22" fmla="*/ 1966603 h 2054575"/>
              <a:gd name="connsiteX23" fmla="*/ 2319543 w 5252326"/>
              <a:gd name="connsiteY23" fmla="*/ 1658982 h 2054575"/>
              <a:gd name="connsiteX24" fmla="*/ 2625545 w 5252326"/>
              <a:gd name="connsiteY24" fmla="*/ 1354060 h 2054575"/>
              <a:gd name="connsiteX25" fmla="*/ 2626085 w 5252326"/>
              <a:gd name="connsiteY25" fmla="*/ 1328695 h 2054575"/>
              <a:gd name="connsiteX26" fmla="*/ 2292559 w 5252326"/>
              <a:gd name="connsiteY26" fmla="*/ 1661141 h 2054575"/>
              <a:gd name="connsiteX27" fmla="*/ 2626085 w 5252326"/>
              <a:gd name="connsiteY27" fmla="*/ 1992508 h 2054575"/>
              <a:gd name="connsiteX28" fmla="*/ 2958531 w 5252326"/>
              <a:gd name="connsiteY28" fmla="*/ 1660062 h 2054575"/>
              <a:gd name="connsiteX29" fmla="*/ 2626085 w 5252326"/>
              <a:gd name="connsiteY29" fmla="*/ 1328695 h 2054575"/>
              <a:gd name="connsiteX30" fmla="*/ 2727006 w 5252326"/>
              <a:gd name="connsiteY30" fmla="*/ 1232091 h 2054575"/>
              <a:gd name="connsiteX31" fmla="*/ 2302266 w 5252326"/>
              <a:gd name="connsiteY31" fmla="*/ 1232629 h 2054575"/>
              <a:gd name="connsiteX32" fmla="*/ 2302273 w 5252326"/>
              <a:gd name="connsiteY32" fmla="*/ 1232631 h 2054575"/>
              <a:gd name="connsiteX33" fmla="*/ 2727194 w 5252326"/>
              <a:gd name="connsiteY33" fmla="*/ 1232092 h 2054575"/>
              <a:gd name="connsiteX34" fmla="*/ 2252164 w 5252326"/>
              <a:gd name="connsiteY34" fmla="*/ 1161344 h 2054575"/>
              <a:gd name="connsiteX35" fmla="*/ 2264698 w 5252326"/>
              <a:gd name="connsiteY35" fmla="*/ 1178730 h 2054575"/>
              <a:gd name="connsiteX36" fmla="*/ 2273664 w 5252326"/>
              <a:gd name="connsiteY36" fmla="*/ 1193300 h 2054575"/>
              <a:gd name="connsiteX37" fmla="*/ 2269892 w 5252326"/>
              <a:gd name="connsiteY37" fmla="*/ 1182979 h 2054575"/>
              <a:gd name="connsiteX38" fmla="*/ 2238591 w 5252326"/>
              <a:gd name="connsiteY38" fmla="*/ 1143583 h 2054575"/>
              <a:gd name="connsiteX39" fmla="*/ 2239007 w 5252326"/>
              <a:gd name="connsiteY39" fmla="*/ 1144122 h 2054575"/>
              <a:gd name="connsiteX40" fmla="*/ 3015198 w 5252326"/>
              <a:gd name="connsiteY40" fmla="*/ 1144122 h 2054575"/>
              <a:gd name="connsiteX41" fmla="*/ 2984436 w 5252326"/>
              <a:gd name="connsiteY41" fmla="*/ 1182440 h 2054575"/>
              <a:gd name="connsiteX42" fmla="*/ 2973642 w 5252326"/>
              <a:gd name="connsiteY42" fmla="*/ 1214281 h 2054575"/>
              <a:gd name="connsiteX43" fmla="*/ 2970741 w 5252326"/>
              <a:gd name="connsiteY43" fmla="*/ 1228920 h 2054575"/>
              <a:gd name="connsiteX44" fmla="*/ 2955294 w 5252326"/>
              <a:gd name="connsiteY44" fmla="*/ 1232630 h 2054575"/>
              <a:gd name="connsiteX45" fmla="*/ 2955832 w 5252326"/>
              <a:gd name="connsiteY45" fmla="*/ 1232631 h 2054575"/>
              <a:gd name="connsiteX46" fmla="*/ 2974181 w 5252326"/>
              <a:gd name="connsiteY46" fmla="*/ 1214282 h 2054575"/>
              <a:gd name="connsiteX47" fmla="*/ 2984975 w 5252326"/>
              <a:gd name="connsiteY47" fmla="*/ 1182440 h 2054575"/>
              <a:gd name="connsiteX48" fmla="*/ 3015737 w 5252326"/>
              <a:gd name="connsiteY48" fmla="*/ 1143583 h 2054575"/>
              <a:gd name="connsiteX49" fmla="*/ 2238591 w 5252326"/>
              <a:gd name="connsiteY49" fmla="*/ 1143583 h 2054575"/>
              <a:gd name="connsiteX50" fmla="*/ 3137166 w 5252326"/>
              <a:gd name="connsiteY50" fmla="*/ 1097170 h 2054575"/>
              <a:gd name="connsiteX51" fmla="*/ 3160373 w 5252326"/>
              <a:gd name="connsiteY51" fmla="*/ 1120376 h 2054575"/>
              <a:gd name="connsiteX52" fmla="*/ 3141484 w 5252326"/>
              <a:gd name="connsiteY52" fmla="*/ 1138726 h 2054575"/>
              <a:gd name="connsiteX53" fmla="*/ 3101547 w 5252326"/>
              <a:gd name="connsiteY53" fmla="*/ 1138726 h 2054575"/>
              <a:gd name="connsiteX54" fmla="*/ 3129071 w 5252326"/>
              <a:gd name="connsiteY54" fmla="*/ 1173805 h 2054575"/>
              <a:gd name="connsiteX55" fmla="*/ 3124754 w 5252326"/>
              <a:gd name="connsiteY55" fmla="*/ 1253139 h 2054575"/>
              <a:gd name="connsiteX56" fmla="*/ 3067007 w 5252326"/>
              <a:gd name="connsiteY56" fmla="*/ 1276346 h 2054575"/>
              <a:gd name="connsiteX57" fmla="*/ 3002245 w 5252326"/>
              <a:gd name="connsiteY57" fmla="*/ 1265552 h 2054575"/>
              <a:gd name="connsiteX58" fmla="*/ 2953674 w 5252326"/>
              <a:gd name="connsiteY58" fmla="*/ 1324377 h 2054575"/>
              <a:gd name="connsiteX59" fmla="*/ 2954213 w 5252326"/>
              <a:gd name="connsiteY59" fmla="*/ 1446886 h 2054575"/>
              <a:gd name="connsiteX60" fmla="*/ 2961769 w 5252326"/>
              <a:gd name="connsiteY60" fmla="*/ 1478188 h 2054575"/>
              <a:gd name="connsiteX61" fmla="*/ 2952594 w 5252326"/>
              <a:gd name="connsiteY61" fmla="*/ 1872698 h 2054575"/>
              <a:gd name="connsiteX62" fmla="*/ 2601799 w 5252326"/>
              <a:gd name="connsiteY62" fmla="*/ 2054032 h 2054575"/>
              <a:gd name="connsiteX63" fmla="*/ 2282845 w 5252326"/>
              <a:gd name="connsiteY63" fmla="*/ 1489521 h 2054575"/>
              <a:gd name="connsiteX64" fmla="*/ 2296877 w 5252326"/>
              <a:gd name="connsiteY64" fmla="*/ 1464156 h 2054575"/>
              <a:gd name="connsiteX65" fmla="*/ 2296337 w 5252326"/>
              <a:gd name="connsiteY65" fmla="*/ 1345965 h 2054575"/>
              <a:gd name="connsiteX66" fmla="*/ 2279067 w 5252326"/>
              <a:gd name="connsiteY66" fmla="*/ 1304409 h 2054575"/>
              <a:gd name="connsiteX67" fmla="*/ 2252083 w 5252326"/>
              <a:gd name="connsiteY67" fmla="*/ 1262853 h 2054575"/>
              <a:gd name="connsiteX68" fmla="*/ 2150622 w 5252326"/>
              <a:gd name="connsiteY68" fmla="*/ 1274187 h 2054575"/>
              <a:gd name="connsiteX69" fmla="*/ 2117701 w 5252326"/>
              <a:gd name="connsiteY69" fmla="*/ 1175964 h 2054575"/>
              <a:gd name="connsiteX70" fmla="*/ 2147924 w 5252326"/>
              <a:gd name="connsiteY70" fmla="*/ 1138726 h 2054575"/>
              <a:gd name="connsiteX71" fmla="*/ 2104749 w 5252326"/>
              <a:gd name="connsiteY71" fmla="*/ 1138726 h 2054575"/>
              <a:gd name="connsiteX72" fmla="*/ 2091796 w 5252326"/>
              <a:gd name="connsiteY72" fmla="*/ 1119297 h 2054575"/>
              <a:gd name="connsiteX73" fmla="*/ 2104209 w 5252326"/>
              <a:gd name="connsiteY73" fmla="*/ 1097710 h 2054575"/>
              <a:gd name="connsiteX74" fmla="*/ 2114463 w 5252326"/>
              <a:gd name="connsiteY74" fmla="*/ 1097710 h 2054575"/>
              <a:gd name="connsiteX75" fmla="*/ 3137166 w 5252326"/>
              <a:gd name="connsiteY75" fmla="*/ 1097170 h 2054575"/>
              <a:gd name="connsiteX76" fmla="*/ 3762662 w 5252326"/>
              <a:gd name="connsiteY76" fmla="*/ 796025 h 2054575"/>
              <a:gd name="connsiteX77" fmla="*/ 3874916 w 5252326"/>
              <a:gd name="connsiteY77" fmla="*/ 908819 h 2054575"/>
              <a:gd name="connsiteX78" fmla="*/ 3764281 w 5252326"/>
              <a:gd name="connsiteY78" fmla="*/ 1023233 h 2054575"/>
              <a:gd name="connsiteX79" fmla="*/ 3650947 w 5252326"/>
              <a:gd name="connsiteY79" fmla="*/ 911518 h 2054575"/>
              <a:gd name="connsiteX80" fmla="*/ 3762662 w 5252326"/>
              <a:gd name="connsiteY80" fmla="*/ 796025 h 2054575"/>
              <a:gd name="connsiteX81" fmla="*/ 1480333 w 5252326"/>
              <a:gd name="connsiteY81" fmla="*/ 796025 h 2054575"/>
              <a:gd name="connsiteX82" fmla="*/ 1591508 w 5252326"/>
              <a:gd name="connsiteY82" fmla="*/ 909899 h 2054575"/>
              <a:gd name="connsiteX83" fmla="*/ 1479794 w 5252326"/>
              <a:gd name="connsiteY83" fmla="*/ 1023233 h 2054575"/>
              <a:gd name="connsiteX84" fmla="*/ 1366999 w 5252326"/>
              <a:gd name="connsiteY84" fmla="*/ 910439 h 2054575"/>
              <a:gd name="connsiteX85" fmla="*/ 1480333 w 5252326"/>
              <a:gd name="connsiteY85" fmla="*/ 796025 h 2054575"/>
              <a:gd name="connsiteX86" fmla="*/ 3762662 w 5252326"/>
              <a:gd name="connsiteY86" fmla="*/ 750152 h 2054575"/>
              <a:gd name="connsiteX87" fmla="*/ 3601296 w 5252326"/>
              <a:gd name="connsiteY87" fmla="*/ 910439 h 2054575"/>
              <a:gd name="connsiteX88" fmla="*/ 3761583 w 5252326"/>
              <a:gd name="connsiteY88" fmla="*/ 1070185 h 2054575"/>
              <a:gd name="connsiteX89" fmla="*/ 3924028 w 5252326"/>
              <a:gd name="connsiteY89" fmla="*/ 907740 h 2054575"/>
              <a:gd name="connsiteX90" fmla="*/ 3762662 w 5252326"/>
              <a:gd name="connsiteY90" fmla="*/ 750152 h 2054575"/>
              <a:gd name="connsiteX91" fmla="*/ 1480873 w 5252326"/>
              <a:gd name="connsiteY91" fmla="*/ 750152 h 2054575"/>
              <a:gd name="connsiteX92" fmla="*/ 1317888 w 5252326"/>
              <a:gd name="connsiteY92" fmla="*/ 908819 h 2054575"/>
              <a:gd name="connsiteX93" fmla="*/ 1479254 w 5252326"/>
              <a:gd name="connsiteY93" fmla="*/ 1070185 h 2054575"/>
              <a:gd name="connsiteX94" fmla="*/ 1640620 w 5252326"/>
              <a:gd name="connsiteY94" fmla="*/ 909359 h 2054575"/>
              <a:gd name="connsiteX95" fmla="*/ 1480873 w 5252326"/>
              <a:gd name="connsiteY95" fmla="*/ 750152 h 2054575"/>
              <a:gd name="connsiteX96" fmla="*/ 4152314 w 5252326"/>
              <a:gd name="connsiteY96" fmla="*/ 658945 h 2054575"/>
              <a:gd name="connsiteX97" fmla="*/ 4236505 w 5252326"/>
              <a:gd name="connsiteY97" fmla="*/ 742597 h 2054575"/>
              <a:gd name="connsiteX98" fmla="*/ 4153393 w 5252326"/>
              <a:gd name="connsiteY98" fmla="*/ 825169 h 2054575"/>
              <a:gd name="connsiteX99" fmla="*/ 4070282 w 5252326"/>
              <a:gd name="connsiteY99" fmla="*/ 741517 h 2054575"/>
              <a:gd name="connsiteX100" fmla="*/ 4152314 w 5252326"/>
              <a:gd name="connsiteY100" fmla="*/ 658945 h 2054575"/>
              <a:gd name="connsiteX101" fmla="*/ 1090680 w 5252326"/>
              <a:gd name="connsiteY101" fmla="*/ 658406 h 2054575"/>
              <a:gd name="connsiteX102" fmla="*/ 1172173 w 5252326"/>
              <a:gd name="connsiteY102" fmla="*/ 741517 h 2054575"/>
              <a:gd name="connsiteX103" fmla="*/ 1088521 w 5252326"/>
              <a:gd name="connsiteY103" fmla="*/ 825169 h 2054575"/>
              <a:gd name="connsiteX104" fmla="*/ 1005950 w 5252326"/>
              <a:gd name="connsiteY104" fmla="*/ 739359 h 2054575"/>
              <a:gd name="connsiteX105" fmla="*/ 1090680 w 5252326"/>
              <a:gd name="connsiteY105" fmla="*/ 658406 h 2054575"/>
              <a:gd name="connsiteX106" fmla="*/ 4153933 w 5252326"/>
              <a:gd name="connsiteY106" fmla="*/ 625485 h 2054575"/>
              <a:gd name="connsiteX107" fmla="*/ 4037361 w 5252326"/>
              <a:gd name="connsiteY107" fmla="*/ 742597 h 2054575"/>
              <a:gd name="connsiteX108" fmla="*/ 4155012 w 5252326"/>
              <a:gd name="connsiteY108" fmla="*/ 858629 h 2054575"/>
              <a:gd name="connsiteX109" fmla="*/ 4270505 w 5252326"/>
              <a:gd name="connsiteY109" fmla="*/ 741517 h 2054575"/>
              <a:gd name="connsiteX110" fmla="*/ 4153933 w 5252326"/>
              <a:gd name="connsiteY110" fmla="*/ 625485 h 2054575"/>
              <a:gd name="connsiteX111" fmla="*/ 1090140 w 5252326"/>
              <a:gd name="connsiteY111" fmla="*/ 625485 h 2054575"/>
              <a:gd name="connsiteX112" fmla="*/ 972489 w 5252326"/>
              <a:gd name="connsiteY112" fmla="*/ 742597 h 2054575"/>
              <a:gd name="connsiteX113" fmla="*/ 1091220 w 5252326"/>
              <a:gd name="connsiteY113" fmla="*/ 858629 h 2054575"/>
              <a:gd name="connsiteX114" fmla="*/ 1205633 w 5252326"/>
              <a:gd name="connsiteY114" fmla="*/ 742057 h 2054575"/>
              <a:gd name="connsiteX115" fmla="*/ 1090140 w 5252326"/>
              <a:gd name="connsiteY115" fmla="*/ 625485 h 2054575"/>
              <a:gd name="connsiteX116" fmla="*/ 1086287 w 5252326"/>
              <a:gd name="connsiteY116" fmla="*/ 167 h 2054575"/>
              <a:gd name="connsiteX117" fmla="*/ 1126299 w 5252326"/>
              <a:gd name="connsiteY117" fmla="*/ 6466 h 2054575"/>
              <a:gd name="connsiteX118" fmla="*/ 1158680 w 5252326"/>
              <a:gd name="connsiteY118" fmla="*/ 24276 h 2054575"/>
              <a:gd name="connsiteX119" fmla="*/ 1182426 w 5252326"/>
              <a:gd name="connsiteY119" fmla="*/ 83641 h 2054575"/>
              <a:gd name="connsiteX120" fmla="*/ 1234776 w 5252326"/>
              <a:gd name="connsiteY120" fmla="*/ 91736 h 2054575"/>
              <a:gd name="connsiteX121" fmla="*/ 1287665 w 5252326"/>
              <a:gd name="connsiteY121" fmla="*/ 86340 h 2054575"/>
              <a:gd name="connsiteX122" fmla="*/ 1335157 w 5252326"/>
              <a:gd name="connsiteY122" fmla="*/ 77165 h 2054575"/>
              <a:gd name="connsiteX123" fmla="*/ 2008684 w 5252326"/>
              <a:gd name="connsiteY123" fmla="*/ 53419 h 2054575"/>
              <a:gd name="connsiteX124" fmla="*/ 2022177 w 5252326"/>
              <a:gd name="connsiteY124" fmla="*/ 59355 h 2054575"/>
              <a:gd name="connsiteX125" fmla="*/ 2008145 w 5252326"/>
              <a:gd name="connsiteY125" fmla="*/ 66911 h 2054575"/>
              <a:gd name="connsiteX126" fmla="*/ 1581793 w 5252326"/>
              <a:gd name="connsiteY126" fmla="*/ 132213 h 2054575"/>
              <a:gd name="connsiteX127" fmla="*/ 1423666 w 5252326"/>
              <a:gd name="connsiteY127" fmla="*/ 160816 h 2054575"/>
              <a:gd name="connsiteX128" fmla="*/ 1290903 w 5252326"/>
              <a:gd name="connsiteY128" fmla="*/ 189959 h 2054575"/>
              <a:gd name="connsiteX129" fmla="*/ 1260681 w 5252326"/>
              <a:gd name="connsiteY129" fmla="*/ 203451 h 2054575"/>
              <a:gd name="connsiteX130" fmla="*/ 1275792 w 5252326"/>
              <a:gd name="connsiteY130" fmla="*/ 242309 h 2054575"/>
              <a:gd name="connsiteX131" fmla="*/ 1275252 w 5252326"/>
              <a:gd name="connsiteY131" fmla="*/ 327039 h 2054575"/>
              <a:gd name="connsiteX132" fmla="*/ 1287125 w 5252326"/>
              <a:gd name="connsiteY132" fmla="*/ 344309 h 2054575"/>
              <a:gd name="connsiteX133" fmla="*/ 1698905 w 5252326"/>
              <a:gd name="connsiteY133" fmla="*/ 267134 h 2054575"/>
              <a:gd name="connsiteX134" fmla="*/ 2077764 w 5252326"/>
              <a:gd name="connsiteY134" fmla="*/ 193197 h 2054575"/>
              <a:gd name="connsiteX135" fmla="*/ 2288781 w 5252326"/>
              <a:gd name="connsiteY135" fmla="*/ 131134 h 2054575"/>
              <a:gd name="connsiteX136" fmla="*/ 2802022 w 5252326"/>
              <a:gd name="connsiteY136" fmla="*/ 104689 h 2054575"/>
              <a:gd name="connsiteX137" fmla="*/ 3249421 w 5252326"/>
              <a:gd name="connsiteY137" fmla="*/ 212086 h 2054575"/>
              <a:gd name="connsiteX138" fmla="*/ 3521962 w 5252326"/>
              <a:gd name="connsiteY138" fmla="*/ 266595 h 2054575"/>
              <a:gd name="connsiteX139" fmla="*/ 3863582 w 5252326"/>
              <a:gd name="connsiteY139" fmla="*/ 336754 h 2054575"/>
              <a:gd name="connsiteX140" fmla="*/ 3970440 w 5252326"/>
              <a:gd name="connsiteY140" fmla="*/ 351865 h 2054575"/>
              <a:gd name="connsiteX141" fmla="*/ 3973139 w 5252326"/>
              <a:gd name="connsiteY141" fmla="*/ 257960 h 2054575"/>
              <a:gd name="connsiteX142" fmla="*/ 3974758 w 5252326"/>
              <a:gd name="connsiteY142" fmla="*/ 214785 h 2054575"/>
              <a:gd name="connsiteX143" fmla="*/ 3987710 w 5252326"/>
              <a:gd name="connsiteY143" fmla="*/ 198594 h 2054575"/>
              <a:gd name="connsiteX144" fmla="*/ 3988250 w 5252326"/>
              <a:gd name="connsiteY144" fmla="*/ 199134 h 2054575"/>
              <a:gd name="connsiteX145" fmla="*/ 3988250 w 5252326"/>
              <a:gd name="connsiteY145" fmla="*/ 199133 h 2054575"/>
              <a:gd name="connsiteX146" fmla="*/ 3988250 w 5252326"/>
              <a:gd name="connsiteY146" fmla="*/ 198594 h 2054575"/>
              <a:gd name="connsiteX147" fmla="*/ 3987710 w 5252326"/>
              <a:gd name="connsiteY147" fmla="*/ 198594 h 2054575"/>
              <a:gd name="connsiteX148" fmla="*/ 3887868 w 5252326"/>
              <a:gd name="connsiteY148" fmla="*/ 173229 h 2054575"/>
              <a:gd name="connsiteX149" fmla="*/ 3215960 w 5252326"/>
              <a:gd name="connsiteY149" fmla="*/ 52879 h 2054575"/>
              <a:gd name="connsiteX150" fmla="*/ 3962345 w 5252326"/>
              <a:gd name="connsiteY150" fmla="*/ 86340 h 2054575"/>
              <a:gd name="connsiteX151" fmla="*/ 4039520 w 5252326"/>
              <a:gd name="connsiteY151" fmla="*/ 96054 h 2054575"/>
              <a:gd name="connsiteX152" fmla="*/ 4062187 w 5252326"/>
              <a:gd name="connsiteY152" fmla="*/ 94435 h 2054575"/>
              <a:gd name="connsiteX153" fmla="*/ 4087552 w 5252326"/>
              <a:gd name="connsiteY153" fmla="*/ 65292 h 2054575"/>
              <a:gd name="connsiteX154" fmla="*/ 4095107 w 5252326"/>
              <a:gd name="connsiteY154" fmla="*/ 23736 h 2054575"/>
              <a:gd name="connsiteX155" fmla="*/ 4124251 w 5252326"/>
              <a:gd name="connsiteY155" fmla="*/ 7006 h 2054575"/>
              <a:gd name="connsiteX156" fmla="*/ 4215997 w 5252326"/>
              <a:gd name="connsiteY156" fmla="*/ 19958 h 2054575"/>
              <a:gd name="connsiteX157" fmla="*/ 4232727 w 5252326"/>
              <a:gd name="connsiteY157" fmla="*/ 28593 h 2054575"/>
              <a:gd name="connsiteX158" fmla="*/ 4240823 w 5252326"/>
              <a:gd name="connsiteY158" fmla="*/ 62054 h 2054575"/>
              <a:gd name="connsiteX159" fmla="*/ 4258632 w 5252326"/>
              <a:gd name="connsiteY159" fmla="*/ 70149 h 2054575"/>
              <a:gd name="connsiteX160" fmla="*/ 4551681 w 5252326"/>
              <a:gd name="connsiteY160" fmla="*/ 57736 h 2054575"/>
              <a:gd name="connsiteX161" fmla="*/ 5233304 w 5252326"/>
              <a:gd name="connsiteY161" fmla="*/ 148943 h 2054575"/>
              <a:gd name="connsiteX162" fmla="*/ 5252193 w 5252326"/>
              <a:gd name="connsiteY162" fmla="*/ 158657 h 2054575"/>
              <a:gd name="connsiteX163" fmla="*/ 5231145 w 5252326"/>
              <a:gd name="connsiteY163" fmla="*/ 176467 h 2054575"/>
              <a:gd name="connsiteX164" fmla="*/ 4311521 w 5252326"/>
              <a:gd name="connsiteY164" fmla="*/ 182404 h 2054575"/>
              <a:gd name="connsiteX165" fmla="*/ 4295331 w 5252326"/>
              <a:gd name="connsiteY165" fmla="*/ 180785 h 2054575"/>
              <a:gd name="connsiteX166" fmla="*/ 4295871 w 5252326"/>
              <a:gd name="connsiteY166" fmla="*/ 185102 h 2054575"/>
              <a:gd name="connsiteX167" fmla="*/ 4317998 w 5252326"/>
              <a:gd name="connsiteY167" fmla="*/ 215864 h 2054575"/>
              <a:gd name="connsiteX168" fmla="*/ 4321236 w 5252326"/>
              <a:gd name="connsiteY168" fmla="*/ 227197 h 2054575"/>
              <a:gd name="connsiteX169" fmla="*/ 4320156 w 5252326"/>
              <a:gd name="connsiteY169" fmla="*/ 371833 h 2054575"/>
              <a:gd name="connsiteX170" fmla="*/ 4362791 w 5252326"/>
              <a:gd name="connsiteY170" fmla="*/ 395579 h 2054575"/>
              <a:gd name="connsiteX171" fmla="*/ 4399490 w 5252326"/>
              <a:gd name="connsiteY171" fmla="*/ 454945 h 2054575"/>
              <a:gd name="connsiteX172" fmla="*/ 4395712 w 5252326"/>
              <a:gd name="connsiteY172" fmla="*/ 513770 h 2054575"/>
              <a:gd name="connsiteX173" fmla="*/ 4305585 w 5252326"/>
              <a:gd name="connsiteY173" fmla="*/ 570977 h 2054575"/>
              <a:gd name="connsiteX174" fmla="*/ 4210060 w 5252326"/>
              <a:gd name="connsiteY174" fmla="*/ 569358 h 2054575"/>
              <a:gd name="connsiteX175" fmla="*/ 4178759 w 5252326"/>
              <a:gd name="connsiteY175" fmla="*/ 575295 h 2054575"/>
              <a:gd name="connsiteX176" fmla="*/ 4204664 w 5252326"/>
              <a:gd name="connsiteY176" fmla="*/ 608215 h 2054575"/>
              <a:gd name="connsiteX177" fmla="*/ 4301807 w 5252326"/>
              <a:gd name="connsiteY177" fmla="*/ 767422 h 2054575"/>
              <a:gd name="connsiteX178" fmla="*/ 4155552 w 5252326"/>
              <a:gd name="connsiteY178" fmla="*/ 891550 h 2054575"/>
              <a:gd name="connsiteX179" fmla="*/ 4013075 w 5252326"/>
              <a:gd name="connsiteY179" fmla="*/ 770121 h 2054575"/>
              <a:gd name="connsiteX180" fmla="*/ 4111838 w 5252326"/>
              <a:gd name="connsiteY180" fmla="*/ 607136 h 2054575"/>
              <a:gd name="connsiteX181" fmla="*/ 4128028 w 5252326"/>
              <a:gd name="connsiteY181" fmla="*/ 603898 h 2054575"/>
              <a:gd name="connsiteX182" fmla="*/ 4134504 w 5252326"/>
              <a:gd name="connsiteY182" fmla="*/ 595803 h 2054575"/>
              <a:gd name="connsiteX183" fmla="*/ 4135584 w 5252326"/>
              <a:gd name="connsiteY183" fmla="*/ 588787 h 2054575"/>
              <a:gd name="connsiteX184" fmla="*/ 4132885 w 5252326"/>
              <a:gd name="connsiteY184" fmla="*/ 577993 h 2054575"/>
              <a:gd name="connsiteX185" fmla="*/ 4112377 w 5252326"/>
              <a:gd name="connsiteY185" fmla="*/ 575295 h 2054575"/>
              <a:gd name="connsiteX186" fmla="*/ 4008218 w 5252326"/>
              <a:gd name="connsiteY186" fmla="*/ 600120 h 2054575"/>
              <a:gd name="connsiteX187" fmla="*/ 3976377 w 5252326"/>
              <a:gd name="connsiteY187" fmla="*/ 631422 h 2054575"/>
              <a:gd name="connsiteX188" fmla="*/ 3888408 w 5252326"/>
              <a:gd name="connsiteY188" fmla="*/ 670819 h 2054575"/>
              <a:gd name="connsiteX189" fmla="*/ 3811773 w 5252326"/>
              <a:gd name="connsiteY189" fmla="*/ 684311 h 2054575"/>
              <a:gd name="connsiteX190" fmla="*/ 3789646 w 5252326"/>
              <a:gd name="connsiteY190" fmla="*/ 687549 h 2054575"/>
              <a:gd name="connsiteX191" fmla="*/ 3814471 w 5252326"/>
              <a:gd name="connsiteY191" fmla="*/ 719391 h 2054575"/>
              <a:gd name="connsiteX192" fmla="*/ 3966662 w 5252326"/>
              <a:gd name="connsiteY192" fmla="*/ 936344 h 2054575"/>
              <a:gd name="connsiteX193" fmla="*/ 3768598 w 5252326"/>
              <a:gd name="connsiteY193" fmla="*/ 1112821 h 2054575"/>
              <a:gd name="connsiteX194" fmla="*/ 3569454 w 5252326"/>
              <a:gd name="connsiteY194" fmla="*/ 939582 h 2054575"/>
              <a:gd name="connsiteX195" fmla="*/ 3719487 w 5252326"/>
              <a:gd name="connsiteY195" fmla="*/ 718851 h 2054575"/>
              <a:gd name="connsiteX196" fmla="*/ 3742153 w 5252326"/>
              <a:gd name="connsiteY196" fmla="*/ 715613 h 2054575"/>
              <a:gd name="connsiteX197" fmla="*/ 3723264 w 5252326"/>
              <a:gd name="connsiteY197" fmla="*/ 689708 h 2054575"/>
              <a:gd name="connsiteX198" fmla="*/ 3611550 w 5252326"/>
              <a:gd name="connsiteY198" fmla="*/ 687549 h 2054575"/>
              <a:gd name="connsiteX199" fmla="*/ 3542470 w 5252326"/>
              <a:gd name="connsiteY199" fmla="*/ 699962 h 2054575"/>
              <a:gd name="connsiteX200" fmla="*/ 3515485 w 5252326"/>
              <a:gd name="connsiteY200" fmla="*/ 733422 h 2054575"/>
              <a:gd name="connsiteX201" fmla="*/ 3564597 w 5252326"/>
              <a:gd name="connsiteY201" fmla="*/ 1095551 h 2054575"/>
              <a:gd name="connsiteX202" fmla="*/ 3627740 w 5252326"/>
              <a:gd name="connsiteY202" fmla="*/ 1420981 h 2054575"/>
              <a:gd name="connsiteX203" fmla="*/ 3627740 w 5252326"/>
              <a:gd name="connsiteY203" fmla="*/ 1421521 h 2054575"/>
              <a:gd name="connsiteX204" fmla="*/ 3632058 w 5252326"/>
              <a:gd name="connsiteY204" fmla="*/ 1438251 h 2054575"/>
              <a:gd name="connsiteX205" fmla="*/ 3637994 w 5252326"/>
              <a:gd name="connsiteY205" fmla="*/ 1480886 h 2054575"/>
              <a:gd name="connsiteX206" fmla="*/ 3616947 w 5252326"/>
              <a:gd name="connsiteY206" fmla="*/ 1486283 h 2054575"/>
              <a:gd name="connsiteX207" fmla="*/ 3513327 w 5252326"/>
              <a:gd name="connsiteY207" fmla="*/ 1486823 h 2054575"/>
              <a:gd name="connsiteX208" fmla="*/ 3497136 w 5252326"/>
              <a:gd name="connsiteY208" fmla="*/ 1470093 h 2054575"/>
              <a:gd name="connsiteX209" fmla="*/ 3497136 w 5252326"/>
              <a:gd name="connsiteY209" fmla="*/ 1447426 h 2054575"/>
              <a:gd name="connsiteX210" fmla="*/ 3509549 w 5252326"/>
              <a:gd name="connsiteY210" fmla="*/ 1438251 h 2054575"/>
              <a:gd name="connsiteX211" fmla="*/ 3510628 w 5252326"/>
              <a:gd name="connsiteY211" fmla="*/ 1409648 h 2054575"/>
              <a:gd name="connsiteX212" fmla="*/ 3460438 w 5252326"/>
              <a:gd name="connsiteY212" fmla="*/ 1181361 h 2054575"/>
              <a:gd name="connsiteX213" fmla="*/ 3419961 w 5252326"/>
              <a:gd name="connsiteY213" fmla="*/ 1092853 h 2054575"/>
              <a:gd name="connsiteX214" fmla="*/ 3369231 w 5252326"/>
              <a:gd name="connsiteY214" fmla="*/ 914757 h 2054575"/>
              <a:gd name="connsiteX215" fmla="*/ 3364374 w 5252326"/>
              <a:gd name="connsiteY215" fmla="*/ 862947 h 2054575"/>
              <a:gd name="connsiteX216" fmla="*/ 3343866 w 5252326"/>
              <a:gd name="connsiteY216" fmla="*/ 844598 h 2054575"/>
              <a:gd name="connsiteX217" fmla="*/ 3235929 w 5252326"/>
              <a:gd name="connsiteY217" fmla="*/ 845137 h 2054575"/>
              <a:gd name="connsiteX218" fmla="*/ 3187357 w 5252326"/>
              <a:gd name="connsiteY218" fmla="*/ 800883 h 2054575"/>
              <a:gd name="connsiteX219" fmla="*/ 3163071 w 5252326"/>
              <a:gd name="connsiteY219" fmla="*/ 770661 h 2054575"/>
              <a:gd name="connsiteX220" fmla="*/ 3153357 w 5252326"/>
              <a:gd name="connsiteY220" fmla="*/ 780915 h 2054575"/>
              <a:gd name="connsiteX221" fmla="*/ 3111801 w 5252326"/>
              <a:gd name="connsiteY221" fmla="*/ 915836 h 2054575"/>
              <a:gd name="connsiteX222" fmla="*/ 3068087 w 5252326"/>
              <a:gd name="connsiteY222" fmla="*/ 1021075 h 2054575"/>
              <a:gd name="connsiteX223" fmla="*/ 3028150 w 5252326"/>
              <a:gd name="connsiteY223" fmla="*/ 1069646 h 2054575"/>
              <a:gd name="connsiteX224" fmla="*/ 2969324 w 5252326"/>
              <a:gd name="connsiteY224" fmla="*/ 1085837 h 2054575"/>
              <a:gd name="connsiteX225" fmla="*/ 2278527 w 5252326"/>
              <a:gd name="connsiteY225" fmla="*/ 1086916 h 2054575"/>
              <a:gd name="connsiteX226" fmla="*/ 2193257 w 5252326"/>
              <a:gd name="connsiteY226" fmla="*/ 1037805 h 2054575"/>
              <a:gd name="connsiteX227" fmla="*/ 2147923 w 5252326"/>
              <a:gd name="connsiteY227" fmla="*/ 940122 h 2054575"/>
              <a:gd name="connsiteX228" fmla="*/ 2098272 w 5252326"/>
              <a:gd name="connsiteY228" fmla="*/ 784153 h 2054575"/>
              <a:gd name="connsiteX229" fmla="*/ 2092875 w 5252326"/>
              <a:gd name="connsiteY229" fmla="*/ 767422 h 2054575"/>
              <a:gd name="connsiteX230" fmla="*/ 2062113 w 5252326"/>
              <a:gd name="connsiteY230" fmla="*/ 805200 h 2054575"/>
              <a:gd name="connsiteX231" fmla="*/ 2015161 w 5252326"/>
              <a:gd name="connsiteY231" fmla="*/ 844598 h 2054575"/>
              <a:gd name="connsiteX232" fmla="*/ 1905065 w 5252326"/>
              <a:gd name="connsiteY232" fmla="*/ 844058 h 2054575"/>
              <a:gd name="connsiteX233" fmla="*/ 1885097 w 5252326"/>
              <a:gd name="connsiteY233" fmla="*/ 862407 h 2054575"/>
              <a:gd name="connsiteX234" fmla="*/ 1860811 w 5252326"/>
              <a:gd name="connsiteY234" fmla="*/ 1015678 h 2054575"/>
              <a:gd name="connsiteX235" fmla="*/ 1824112 w 5252326"/>
              <a:gd name="connsiteY235" fmla="*/ 1100948 h 2054575"/>
              <a:gd name="connsiteX236" fmla="*/ 1752334 w 5252326"/>
              <a:gd name="connsiteY236" fmla="*/ 1322759 h 2054575"/>
              <a:gd name="connsiteX237" fmla="*/ 1736143 w 5252326"/>
              <a:gd name="connsiteY237" fmla="*/ 1433394 h 2054575"/>
              <a:gd name="connsiteX238" fmla="*/ 1740461 w 5252326"/>
              <a:gd name="connsiteY238" fmla="*/ 1437172 h 2054575"/>
              <a:gd name="connsiteX239" fmla="*/ 1753413 w 5252326"/>
              <a:gd name="connsiteY239" fmla="*/ 1447426 h 2054575"/>
              <a:gd name="connsiteX240" fmla="*/ 1753413 w 5252326"/>
              <a:gd name="connsiteY240" fmla="*/ 1472251 h 2054575"/>
              <a:gd name="connsiteX241" fmla="*/ 1739921 w 5252326"/>
              <a:gd name="connsiteY241" fmla="*/ 1485204 h 2054575"/>
              <a:gd name="connsiteX242" fmla="*/ 1624429 w 5252326"/>
              <a:gd name="connsiteY242" fmla="*/ 1485204 h 2054575"/>
              <a:gd name="connsiteX243" fmla="*/ 1611476 w 5252326"/>
              <a:gd name="connsiteY243" fmla="*/ 1471712 h 2054575"/>
              <a:gd name="connsiteX244" fmla="*/ 1617952 w 5252326"/>
              <a:gd name="connsiteY244" fmla="*/ 1436093 h 2054575"/>
              <a:gd name="connsiteX245" fmla="*/ 1622809 w 5252326"/>
              <a:gd name="connsiteY245" fmla="*/ 1406950 h 2054575"/>
              <a:gd name="connsiteX246" fmla="*/ 1657889 w 5252326"/>
              <a:gd name="connsiteY246" fmla="*/ 1163552 h 2054575"/>
              <a:gd name="connsiteX247" fmla="*/ 1706461 w 5252326"/>
              <a:gd name="connsiteY247" fmla="*/ 1035646 h 2054575"/>
              <a:gd name="connsiteX248" fmla="*/ 1735064 w 5252326"/>
              <a:gd name="connsiteY248" fmla="*/ 733962 h 2054575"/>
              <a:gd name="connsiteX249" fmla="*/ 1704302 w 5252326"/>
              <a:gd name="connsiteY249" fmla="*/ 696184 h 2054575"/>
              <a:gd name="connsiteX250" fmla="*/ 1612555 w 5252326"/>
              <a:gd name="connsiteY250" fmla="*/ 685930 h 2054575"/>
              <a:gd name="connsiteX251" fmla="*/ 1527825 w 5252326"/>
              <a:gd name="connsiteY251" fmla="*/ 687549 h 2054575"/>
              <a:gd name="connsiteX252" fmla="*/ 1508936 w 5252326"/>
              <a:gd name="connsiteY252" fmla="*/ 713994 h 2054575"/>
              <a:gd name="connsiteX253" fmla="*/ 1670302 w 5252326"/>
              <a:gd name="connsiteY253" fmla="*/ 842439 h 2054575"/>
              <a:gd name="connsiteX254" fmla="*/ 1624429 w 5252326"/>
              <a:gd name="connsiteY254" fmla="*/ 1052916 h 2054575"/>
              <a:gd name="connsiteX255" fmla="*/ 1396681 w 5252326"/>
              <a:gd name="connsiteY255" fmla="*/ 1091773 h 2054575"/>
              <a:gd name="connsiteX256" fmla="*/ 1284427 w 5252326"/>
              <a:gd name="connsiteY256" fmla="*/ 889391 h 2054575"/>
              <a:gd name="connsiteX257" fmla="*/ 1438237 w 5252326"/>
              <a:gd name="connsiteY257" fmla="*/ 717232 h 2054575"/>
              <a:gd name="connsiteX258" fmla="*/ 1461444 w 5252326"/>
              <a:gd name="connsiteY258" fmla="*/ 685930 h 2054575"/>
              <a:gd name="connsiteX259" fmla="*/ 1361602 w 5252326"/>
              <a:gd name="connsiteY259" fmla="*/ 669200 h 2054575"/>
              <a:gd name="connsiteX260" fmla="*/ 1262839 w 5252326"/>
              <a:gd name="connsiteY260" fmla="*/ 617930 h 2054575"/>
              <a:gd name="connsiteX261" fmla="*/ 1241792 w 5252326"/>
              <a:gd name="connsiteY261" fmla="*/ 598501 h 2054575"/>
              <a:gd name="connsiteX262" fmla="*/ 1137633 w 5252326"/>
              <a:gd name="connsiteY262" fmla="*/ 573136 h 2054575"/>
              <a:gd name="connsiteX263" fmla="*/ 1117124 w 5252326"/>
              <a:gd name="connsiteY263" fmla="*/ 575834 h 2054575"/>
              <a:gd name="connsiteX264" fmla="*/ 1122521 w 5252326"/>
              <a:gd name="connsiteY264" fmla="*/ 601739 h 2054575"/>
              <a:gd name="connsiteX265" fmla="*/ 1238554 w 5252326"/>
              <a:gd name="connsiteY265" fmla="*/ 732343 h 2054575"/>
              <a:gd name="connsiteX266" fmla="*/ 1133855 w 5252326"/>
              <a:gd name="connsiteY266" fmla="*/ 883455 h 2054575"/>
              <a:gd name="connsiteX267" fmla="*/ 953060 w 5252326"/>
              <a:gd name="connsiteY267" fmla="*/ 785232 h 2054575"/>
              <a:gd name="connsiteX268" fmla="*/ 1048045 w 5252326"/>
              <a:gd name="connsiteY268" fmla="*/ 604977 h 2054575"/>
              <a:gd name="connsiteX269" fmla="*/ 1071791 w 5252326"/>
              <a:gd name="connsiteY269" fmla="*/ 572596 h 2054575"/>
              <a:gd name="connsiteX270" fmla="*/ 1040489 w 5252326"/>
              <a:gd name="connsiteY270" fmla="*/ 566660 h 2054575"/>
              <a:gd name="connsiteX271" fmla="*/ 945505 w 5252326"/>
              <a:gd name="connsiteY271" fmla="*/ 568279 h 2054575"/>
              <a:gd name="connsiteX272" fmla="*/ 854837 w 5252326"/>
              <a:gd name="connsiteY272" fmla="*/ 511612 h 2054575"/>
              <a:gd name="connsiteX273" fmla="*/ 851599 w 5252326"/>
              <a:gd name="connsiteY273" fmla="*/ 448468 h 2054575"/>
              <a:gd name="connsiteX274" fmla="*/ 882361 w 5252326"/>
              <a:gd name="connsiteY274" fmla="*/ 397738 h 2054575"/>
              <a:gd name="connsiteX275" fmla="*/ 929854 w 5252326"/>
              <a:gd name="connsiteY275" fmla="*/ 369135 h 2054575"/>
              <a:gd name="connsiteX276" fmla="*/ 928774 w 5252326"/>
              <a:gd name="connsiteY276" fmla="*/ 226658 h 2054575"/>
              <a:gd name="connsiteX277" fmla="*/ 936330 w 5252326"/>
              <a:gd name="connsiteY277" fmla="*/ 211547 h 2054575"/>
              <a:gd name="connsiteX278" fmla="*/ 955219 w 5252326"/>
              <a:gd name="connsiteY278" fmla="*/ 182943 h 2054575"/>
              <a:gd name="connsiteX279" fmla="*/ 926076 w 5252326"/>
              <a:gd name="connsiteY279" fmla="*/ 174308 h 2054575"/>
              <a:gd name="connsiteX280" fmla="*/ 705884 w 5252326"/>
              <a:gd name="connsiteY280" fmla="*/ 174848 h 2054575"/>
              <a:gd name="connsiteX281" fmla="*/ 208295 w 5252326"/>
              <a:gd name="connsiteY281" fmla="*/ 170531 h 2054575"/>
              <a:gd name="connsiteX282" fmla="*/ 24802 w 5252326"/>
              <a:gd name="connsiteY282" fmla="*/ 174308 h 2054575"/>
              <a:gd name="connsiteX283" fmla="*/ 8071 w 5252326"/>
              <a:gd name="connsiteY283" fmla="*/ 167292 h 2054575"/>
              <a:gd name="connsiteX284" fmla="*/ 1055 w 5252326"/>
              <a:gd name="connsiteY284" fmla="*/ 154340 h 2054575"/>
              <a:gd name="connsiteX285" fmla="*/ 14548 w 5252326"/>
              <a:gd name="connsiteY285" fmla="*/ 151102 h 2054575"/>
              <a:gd name="connsiteX286" fmla="*/ 116548 w 5252326"/>
              <a:gd name="connsiteY286" fmla="*/ 132753 h 2054575"/>
              <a:gd name="connsiteX287" fmla="*/ 519153 w 5252326"/>
              <a:gd name="connsiteY287" fmla="*/ 75006 h 2054575"/>
              <a:gd name="connsiteX288" fmla="*/ 692932 w 5252326"/>
              <a:gd name="connsiteY288" fmla="*/ 58276 h 2054575"/>
              <a:gd name="connsiteX289" fmla="*/ 884520 w 5252326"/>
              <a:gd name="connsiteY289" fmla="*/ 66371 h 2054575"/>
              <a:gd name="connsiteX290" fmla="*/ 938489 w 5252326"/>
              <a:gd name="connsiteY290" fmla="*/ 70149 h 2054575"/>
              <a:gd name="connsiteX291" fmla="*/ 987060 w 5252326"/>
              <a:gd name="connsiteY291" fmla="*/ 73387 h 2054575"/>
              <a:gd name="connsiteX292" fmla="*/ 1008648 w 5252326"/>
              <a:gd name="connsiteY292" fmla="*/ 69609 h 2054575"/>
              <a:gd name="connsiteX293" fmla="*/ 1086287 w 5252326"/>
              <a:gd name="connsiteY293" fmla="*/ 167 h 20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</a:cxnLst>
            <a:rect l="l" t="t" r="r" b="b"/>
            <a:pathLst>
              <a:path w="5252326" h="2054575">
                <a:moveTo>
                  <a:pt x="2530020" y="1586124"/>
                </a:moveTo>
                <a:cubicBezTo>
                  <a:pt x="2520306" y="1585584"/>
                  <a:pt x="2514369" y="1591521"/>
                  <a:pt x="2508973" y="1597458"/>
                </a:cubicBezTo>
                <a:cubicBezTo>
                  <a:pt x="2483607" y="1625521"/>
                  <a:pt x="2483068" y="1658442"/>
                  <a:pt x="2493861" y="1692442"/>
                </a:cubicBezTo>
                <a:cubicBezTo>
                  <a:pt x="2498719" y="1708633"/>
                  <a:pt x="2503576" y="1726442"/>
                  <a:pt x="2525703" y="1727522"/>
                </a:cubicBezTo>
                <a:cubicBezTo>
                  <a:pt x="2510052" y="1680029"/>
                  <a:pt x="2508973" y="1632537"/>
                  <a:pt x="2530020" y="1586124"/>
                </a:cubicBezTo>
                <a:close/>
                <a:moveTo>
                  <a:pt x="2626085" y="1561299"/>
                </a:moveTo>
                <a:cubicBezTo>
                  <a:pt x="2562941" y="1560759"/>
                  <a:pt x="2524084" y="1607712"/>
                  <a:pt x="2522465" y="1660601"/>
                </a:cubicBezTo>
                <a:cubicBezTo>
                  <a:pt x="2520846" y="1709173"/>
                  <a:pt x="2564021" y="1762062"/>
                  <a:pt x="2625005" y="1760982"/>
                </a:cubicBezTo>
                <a:cubicBezTo>
                  <a:pt x="2682212" y="1759903"/>
                  <a:pt x="2724847" y="1717807"/>
                  <a:pt x="2724847" y="1661140"/>
                </a:cubicBezTo>
                <a:cubicBezTo>
                  <a:pt x="2725387" y="1603394"/>
                  <a:pt x="2683831" y="1561838"/>
                  <a:pt x="2626085" y="1561299"/>
                </a:cubicBezTo>
                <a:close/>
                <a:moveTo>
                  <a:pt x="2626625" y="1511108"/>
                </a:moveTo>
                <a:cubicBezTo>
                  <a:pt x="2711895" y="1512187"/>
                  <a:pt x="2775038" y="1575870"/>
                  <a:pt x="2775038" y="1661680"/>
                </a:cubicBezTo>
                <a:cubicBezTo>
                  <a:pt x="2775038" y="1746411"/>
                  <a:pt x="2709736" y="1810633"/>
                  <a:pt x="2624466" y="1810094"/>
                </a:cubicBezTo>
                <a:cubicBezTo>
                  <a:pt x="2551069" y="1810094"/>
                  <a:pt x="2467417" y="1749109"/>
                  <a:pt x="2466338" y="1656283"/>
                </a:cubicBezTo>
                <a:cubicBezTo>
                  <a:pt x="2465259" y="1563997"/>
                  <a:pt x="2559164" y="1510028"/>
                  <a:pt x="2626625" y="1511108"/>
                </a:cubicBezTo>
                <a:close/>
                <a:moveTo>
                  <a:pt x="2624466" y="1404791"/>
                </a:moveTo>
                <a:cubicBezTo>
                  <a:pt x="2473894" y="1405330"/>
                  <a:pt x="2365417" y="1533776"/>
                  <a:pt x="2371893" y="1661141"/>
                </a:cubicBezTo>
                <a:cubicBezTo>
                  <a:pt x="2367036" y="1797682"/>
                  <a:pt x="2488465" y="1913714"/>
                  <a:pt x="2621767" y="1915333"/>
                </a:cubicBezTo>
                <a:cubicBezTo>
                  <a:pt x="2762625" y="1916952"/>
                  <a:pt x="2875420" y="1798761"/>
                  <a:pt x="2879737" y="1670316"/>
                </a:cubicBezTo>
                <a:cubicBezTo>
                  <a:pt x="2884054" y="1531077"/>
                  <a:pt x="2772879" y="1404251"/>
                  <a:pt x="2624466" y="1404791"/>
                </a:cubicBezTo>
                <a:close/>
                <a:moveTo>
                  <a:pt x="2625545" y="1354060"/>
                </a:moveTo>
                <a:cubicBezTo>
                  <a:pt x="2797165" y="1358917"/>
                  <a:pt x="2931547" y="1485743"/>
                  <a:pt x="2931547" y="1660602"/>
                </a:cubicBezTo>
                <a:cubicBezTo>
                  <a:pt x="2931547" y="1833840"/>
                  <a:pt x="2799324" y="1966603"/>
                  <a:pt x="2625545" y="1966603"/>
                </a:cubicBezTo>
                <a:cubicBezTo>
                  <a:pt x="2452306" y="1966603"/>
                  <a:pt x="2318464" y="1834380"/>
                  <a:pt x="2319543" y="1658982"/>
                </a:cubicBezTo>
                <a:cubicBezTo>
                  <a:pt x="2320083" y="1486823"/>
                  <a:pt x="2452306" y="1358917"/>
                  <a:pt x="2625545" y="1354060"/>
                </a:cubicBezTo>
                <a:close/>
                <a:moveTo>
                  <a:pt x="2626085" y="1328695"/>
                </a:moveTo>
                <a:cubicBezTo>
                  <a:pt x="2432877" y="1330314"/>
                  <a:pt x="2291480" y="1479267"/>
                  <a:pt x="2292559" y="1661141"/>
                </a:cubicBezTo>
                <a:cubicBezTo>
                  <a:pt x="2293639" y="1844095"/>
                  <a:pt x="2436655" y="1993048"/>
                  <a:pt x="2626085" y="1992508"/>
                </a:cubicBezTo>
                <a:cubicBezTo>
                  <a:pt x="2817133" y="1991968"/>
                  <a:pt x="2957991" y="1842475"/>
                  <a:pt x="2958531" y="1660062"/>
                </a:cubicBezTo>
                <a:cubicBezTo>
                  <a:pt x="2959070" y="1478188"/>
                  <a:pt x="2815514" y="1330314"/>
                  <a:pt x="2626085" y="1328695"/>
                </a:cubicBezTo>
                <a:close/>
                <a:moveTo>
                  <a:pt x="2727006" y="1232091"/>
                </a:moveTo>
                <a:lnTo>
                  <a:pt x="2302266" y="1232629"/>
                </a:lnTo>
                <a:lnTo>
                  <a:pt x="2302273" y="1232631"/>
                </a:lnTo>
                <a:lnTo>
                  <a:pt x="2727194" y="1232092"/>
                </a:lnTo>
                <a:close/>
                <a:moveTo>
                  <a:pt x="2252164" y="1161344"/>
                </a:moveTo>
                <a:lnTo>
                  <a:pt x="2264698" y="1178730"/>
                </a:lnTo>
                <a:lnTo>
                  <a:pt x="2273664" y="1193300"/>
                </a:lnTo>
                <a:lnTo>
                  <a:pt x="2269892" y="1182979"/>
                </a:lnTo>
                <a:close/>
                <a:moveTo>
                  <a:pt x="2238591" y="1143583"/>
                </a:moveTo>
                <a:lnTo>
                  <a:pt x="2239007" y="1144122"/>
                </a:lnTo>
                <a:lnTo>
                  <a:pt x="3015198" y="1144122"/>
                </a:lnTo>
                <a:cubicBezTo>
                  <a:pt x="3003325" y="1158693"/>
                  <a:pt x="2994690" y="1171106"/>
                  <a:pt x="2984436" y="1182440"/>
                </a:cubicBezTo>
                <a:cubicBezTo>
                  <a:pt x="2976340" y="1191614"/>
                  <a:pt x="2971483" y="1201868"/>
                  <a:pt x="2973642" y="1214281"/>
                </a:cubicBezTo>
                <a:cubicBezTo>
                  <a:pt x="2974721" y="1221567"/>
                  <a:pt x="2973777" y="1226154"/>
                  <a:pt x="2970741" y="1228920"/>
                </a:cubicBezTo>
                <a:lnTo>
                  <a:pt x="2955294" y="1232630"/>
                </a:lnTo>
                <a:lnTo>
                  <a:pt x="2955832" y="1232631"/>
                </a:lnTo>
                <a:cubicBezTo>
                  <a:pt x="2970404" y="1233171"/>
                  <a:pt x="2976340" y="1228853"/>
                  <a:pt x="2974181" y="1214282"/>
                </a:cubicBezTo>
                <a:cubicBezTo>
                  <a:pt x="2972023" y="1201869"/>
                  <a:pt x="2976880" y="1191615"/>
                  <a:pt x="2984975" y="1182440"/>
                </a:cubicBezTo>
                <a:cubicBezTo>
                  <a:pt x="2994689" y="1171107"/>
                  <a:pt x="3003864" y="1158694"/>
                  <a:pt x="3015737" y="1143583"/>
                </a:cubicBezTo>
                <a:cubicBezTo>
                  <a:pt x="2755609" y="1143583"/>
                  <a:pt x="2498719" y="1143583"/>
                  <a:pt x="2238591" y="1143583"/>
                </a:cubicBezTo>
                <a:close/>
                <a:moveTo>
                  <a:pt x="3137166" y="1097170"/>
                </a:moveTo>
                <a:cubicBezTo>
                  <a:pt x="3155516" y="1097170"/>
                  <a:pt x="3160913" y="1102027"/>
                  <a:pt x="3160373" y="1120376"/>
                </a:cubicBezTo>
                <a:cubicBezTo>
                  <a:pt x="3159833" y="1134408"/>
                  <a:pt x="3156056" y="1140345"/>
                  <a:pt x="3141484" y="1138726"/>
                </a:cubicBezTo>
                <a:cubicBezTo>
                  <a:pt x="3130151" y="1137646"/>
                  <a:pt x="3118278" y="1138726"/>
                  <a:pt x="3101547" y="1138726"/>
                </a:cubicBezTo>
                <a:cubicBezTo>
                  <a:pt x="3112341" y="1152758"/>
                  <a:pt x="3120976" y="1163012"/>
                  <a:pt x="3129071" y="1173805"/>
                </a:cubicBezTo>
                <a:cubicBezTo>
                  <a:pt x="3152278" y="1203488"/>
                  <a:pt x="3150119" y="1224536"/>
                  <a:pt x="3124754" y="1253139"/>
                </a:cubicBezTo>
                <a:cubicBezTo>
                  <a:pt x="3108563" y="1271488"/>
                  <a:pt x="3090754" y="1280123"/>
                  <a:pt x="3067007" y="1276346"/>
                </a:cubicBezTo>
                <a:cubicBezTo>
                  <a:pt x="3045420" y="1273107"/>
                  <a:pt x="3021674" y="1284441"/>
                  <a:pt x="3002245" y="1265552"/>
                </a:cubicBezTo>
                <a:cubicBezTo>
                  <a:pt x="2994689" y="1292536"/>
                  <a:pt x="2968785" y="1303869"/>
                  <a:pt x="2953674" y="1324377"/>
                </a:cubicBezTo>
                <a:cubicBezTo>
                  <a:pt x="2954213" y="1365394"/>
                  <a:pt x="2954213" y="1405870"/>
                  <a:pt x="2954213" y="1446886"/>
                </a:cubicBezTo>
                <a:cubicBezTo>
                  <a:pt x="2953674" y="1458220"/>
                  <a:pt x="2956372" y="1467934"/>
                  <a:pt x="2961769" y="1478188"/>
                </a:cubicBezTo>
                <a:cubicBezTo>
                  <a:pt x="3032467" y="1611490"/>
                  <a:pt x="3032467" y="1744792"/>
                  <a:pt x="2952594" y="1872698"/>
                </a:cubicBezTo>
                <a:cubicBezTo>
                  <a:pt x="2872721" y="2000064"/>
                  <a:pt x="2752371" y="2061048"/>
                  <a:pt x="2601799" y="2054032"/>
                </a:cubicBezTo>
                <a:cubicBezTo>
                  <a:pt x="2324401" y="2041080"/>
                  <a:pt x="2153860" y="1737776"/>
                  <a:pt x="2282845" y="1489521"/>
                </a:cubicBezTo>
                <a:cubicBezTo>
                  <a:pt x="2287702" y="1480886"/>
                  <a:pt x="2292019" y="1472791"/>
                  <a:pt x="2296877" y="1464156"/>
                </a:cubicBezTo>
                <a:cubicBezTo>
                  <a:pt x="2296877" y="1424759"/>
                  <a:pt x="2295258" y="1385362"/>
                  <a:pt x="2296337" y="1345965"/>
                </a:cubicBezTo>
                <a:cubicBezTo>
                  <a:pt x="2296877" y="1328695"/>
                  <a:pt x="2291480" y="1316282"/>
                  <a:pt x="2279067" y="1304409"/>
                </a:cubicBezTo>
                <a:cubicBezTo>
                  <a:pt x="2267194" y="1293076"/>
                  <a:pt x="2248845" y="1284981"/>
                  <a:pt x="2252083" y="1262853"/>
                </a:cubicBezTo>
                <a:cubicBezTo>
                  <a:pt x="2219702" y="1286599"/>
                  <a:pt x="2183003" y="1279044"/>
                  <a:pt x="2150622" y="1274187"/>
                </a:cubicBezTo>
                <a:cubicBezTo>
                  <a:pt x="2106368" y="1267711"/>
                  <a:pt x="2089637" y="1210504"/>
                  <a:pt x="2117701" y="1175964"/>
                </a:cubicBezTo>
                <a:cubicBezTo>
                  <a:pt x="2126876" y="1165170"/>
                  <a:pt x="2135511" y="1153837"/>
                  <a:pt x="2147924" y="1138726"/>
                </a:cubicBezTo>
                <a:cubicBezTo>
                  <a:pt x="2130654" y="1138726"/>
                  <a:pt x="2117701" y="1137646"/>
                  <a:pt x="2104749" y="1138726"/>
                </a:cubicBezTo>
                <a:cubicBezTo>
                  <a:pt x="2088558" y="1139805"/>
                  <a:pt x="2091257" y="1128472"/>
                  <a:pt x="2091796" y="1119297"/>
                </a:cubicBezTo>
                <a:cubicBezTo>
                  <a:pt x="2092336" y="1110662"/>
                  <a:pt x="2085860" y="1096630"/>
                  <a:pt x="2104209" y="1097710"/>
                </a:cubicBezTo>
                <a:cubicBezTo>
                  <a:pt x="2107447" y="1097710"/>
                  <a:pt x="2111225" y="1097710"/>
                  <a:pt x="2114463" y="1097710"/>
                </a:cubicBezTo>
                <a:cubicBezTo>
                  <a:pt x="2455004" y="1097710"/>
                  <a:pt x="2796085" y="1097710"/>
                  <a:pt x="3137166" y="1097170"/>
                </a:cubicBezTo>
                <a:close/>
                <a:moveTo>
                  <a:pt x="3762662" y="796025"/>
                </a:moveTo>
                <a:cubicBezTo>
                  <a:pt x="3823106" y="796025"/>
                  <a:pt x="3874916" y="847835"/>
                  <a:pt x="3874916" y="908819"/>
                </a:cubicBezTo>
                <a:cubicBezTo>
                  <a:pt x="3875996" y="970883"/>
                  <a:pt x="3825805" y="1022153"/>
                  <a:pt x="3764281" y="1023233"/>
                </a:cubicBezTo>
                <a:cubicBezTo>
                  <a:pt x="3703836" y="1024312"/>
                  <a:pt x="3651487" y="972502"/>
                  <a:pt x="3650947" y="911518"/>
                </a:cubicBezTo>
                <a:cubicBezTo>
                  <a:pt x="3650407" y="848914"/>
                  <a:pt x="3701138" y="796565"/>
                  <a:pt x="3762662" y="796025"/>
                </a:cubicBezTo>
                <a:close/>
                <a:moveTo>
                  <a:pt x="1480333" y="796025"/>
                </a:moveTo>
                <a:cubicBezTo>
                  <a:pt x="1541318" y="796565"/>
                  <a:pt x="1591508" y="848375"/>
                  <a:pt x="1591508" y="909899"/>
                </a:cubicBezTo>
                <a:cubicBezTo>
                  <a:pt x="1591508" y="971423"/>
                  <a:pt x="1540778" y="1022693"/>
                  <a:pt x="1479794" y="1023233"/>
                </a:cubicBezTo>
                <a:cubicBezTo>
                  <a:pt x="1419349" y="1023772"/>
                  <a:pt x="1367539" y="971963"/>
                  <a:pt x="1366999" y="910439"/>
                </a:cubicBezTo>
                <a:cubicBezTo>
                  <a:pt x="1366999" y="847835"/>
                  <a:pt x="1418809" y="795486"/>
                  <a:pt x="1480333" y="796025"/>
                </a:cubicBezTo>
                <a:close/>
                <a:moveTo>
                  <a:pt x="3762662" y="750152"/>
                </a:moveTo>
                <a:cubicBezTo>
                  <a:pt x="3673074" y="750152"/>
                  <a:pt x="3601296" y="821390"/>
                  <a:pt x="3601296" y="910439"/>
                </a:cubicBezTo>
                <a:cubicBezTo>
                  <a:pt x="3601296" y="997328"/>
                  <a:pt x="3674693" y="1070185"/>
                  <a:pt x="3761583" y="1070185"/>
                </a:cubicBezTo>
                <a:cubicBezTo>
                  <a:pt x="3851170" y="1070185"/>
                  <a:pt x="3924568" y="996788"/>
                  <a:pt x="3924028" y="907740"/>
                </a:cubicBezTo>
                <a:cubicBezTo>
                  <a:pt x="3924028" y="820311"/>
                  <a:pt x="3852250" y="750152"/>
                  <a:pt x="3762662" y="750152"/>
                </a:cubicBezTo>
                <a:close/>
                <a:moveTo>
                  <a:pt x="1480873" y="750152"/>
                </a:moveTo>
                <a:cubicBezTo>
                  <a:pt x="1390206" y="750152"/>
                  <a:pt x="1317348" y="820851"/>
                  <a:pt x="1317888" y="908819"/>
                </a:cubicBezTo>
                <a:cubicBezTo>
                  <a:pt x="1318428" y="997328"/>
                  <a:pt x="1390745" y="1069646"/>
                  <a:pt x="1479254" y="1070185"/>
                </a:cubicBezTo>
                <a:cubicBezTo>
                  <a:pt x="1567223" y="1070725"/>
                  <a:pt x="1641699" y="996788"/>
                  <a:pt x="1640620" y="909359"/>
                </a:cubicBezTo>
                <a:cubicBezTo>
                  <a:pt x="1640620" y="820851"/>
                  <a:pt x="1569381" y="750152"/>
                  <a:pt x="1480873" y="750152"/>
                </a:cubicBezTo>
                <a:close/>
                <a:moveTo>
                  <a:pt x="4152314" y="658945"/>
                </a:moveTo>
                <a:cubicBezTo>
                  <a:pt x="4200886" y="658945"/>
                  <a:pt x="4236505" y="695104"/>
                  <a:pt x="4236505" y="742597"/>
                </a:cubicBezTo>
                <a:cubicBezTo>
                  <a:pt x="4236505" y="788470"/>
                  <a:pt x="4199806" y="825169"/>
                  <a:pt x="4153393" y="825169"/>
                </a:cubicBezTo>
                <a:cubicBezTo>
                  <a:pt x="4105901" y="825169"/>
                  <a:pt x="4069742" y="789010"/>
                  <a:pt x="4070282" y="741517"/>
                </a:cubicBezTo>
                <a:cubicBezTo>
                  <a:pt x="4070282" y="694025"/>
                  <a:pt x="4105362" y="658945"/>
                  <a:pt x="4152314" y="658945"/>
                </a:cubicBezTo>
                <a:close/>
                <a:moveTo>
                  <a:pt x="1090680" y="658406"/>
                </a:moveTo>
                <a:cubicBezTo>
                  <a:pt x="1137633" y="658406"/>
                  <a:pt x="1172173" y="693485"/>
                  <a:pt x="1172173" y="741517"/>
                </a:cubicBezTo>
                <a:cubicBezTo>
                  <a:pt x="1172173" y="789549"/>
                  <a:pt x="1136014" y="825708"/>
                  <a:pt x="1088521" y="825169"/>
                </a:cubicBezTo>
                <a:cubicBezTo>
                  <a:pt x="1041569" y="824629"/>
                  <a:pt x="1005410" y="787391"/>
                  <a:pt x="1005950" y="739359"/>
                </a:cubicBezTo>
                <a:cubicBezTo>
                  <a:pt x="1006489" y="694025"/>
                  <a:pt x="1043188" y="658406"/>
                  <a:pt x="1090680" y="658406"/>
                </a:cubicBezTo>
                <a:close/>
                <a:moveTo>
                  <a:pt x="4153933" y="625485"/>
                </a:moveTo>
                <a:cubicBezTo>
                  <a:pt x="4087552" y="625485"/>
                  <a:pt x="4037361" y="675676"/>
                  <a:pt x="4037361" y="742597"/>
                </a:cubicBezTo>
                <a:cubicBezTo>
                  <a:pt x="4037361" y="808978"/>
                  <a:pt x="4088092" y="859169"/>
                  <a:pt x="4155012" y="858629"/>
                </a:cubicBezTo>
                <a:cubicBezTo>
                  <a:pt x="4219235" y="858089"/>
                  <a:pt x="4270505" y="806280"/>
                  <a:pt x="4270505" y="741517"/>
                </a:cubicBezTo>
                <a:cubicBezTo>
                  <a:pt x="4269966" y="677295"/>
                  <a:pt x="4218156" y="626025"/>
                  <a:pt x="4153933" y="625485"/>
                </a:cubicBezTo>
                <a:close/>
                <a:moveTo>
                  <a:pt x="1090140" y="625485"/>
                </a:moveTo>
                <a:cubicBezTo>
                  <a:pt x="1024839" y="625485"/>
                  <a:pt x="972489" y="677295"/>
                  <a:pt x="972489" y="742597"/>
                </a:cubicBezTo>
                <a:cubicBezTo>
                  <a:pt x="972489" y="807899"/>
                  <a:pt x="1024839" y="858629"/>
                  <a:pt x="1091220" y="858629"/>
                </a:cubicBezTo>
                <a:cubicBezTo>
                  <a:pt x="1155982" y="858629"/>
                  <a:pt x="1205633" y="807359"/>
                  <a:pt x="1205633" y="742057"/>
                </a:cubicBezTo>
                <a:cubicBezTo>
                  <a:pt x="1205633" y="676215"/>
                  <a:pt x="1155442" y="626025"/>
                  <a:pt x="1090140" y="625485"/>
                </a:cubicBezTo>
                <a:close/>
                <a:moveTo>
                  <a:pt x="1086287" y="167"/>
                </a:moveTo>
                <a:cubicBezTo>
                  <a:pt x="1099214" y="-617"/>
                  <a:pt x="1112807" y="1339"/>
                  <a:pt x="1126299" y="6466"/>
                </a:cubicBezTo>
                <a:cubicBezTo>
                  <a:pt x="1138172" y="10784"/>
                  <a:pt x="1148966" y="16720"/>
                  <a:pt x="1158680" y="24276"/>
                </a:cubicBezTo>
                <a:cubicBezTo>
                  <a:pt x="1179728" y="38847"/>
                  <a:pt x="1176490" y="72848"/>
                  <a:pt x="1182426" y="83641"/>
                </a:cubicBezTo>
                <a:cubicBezTo>
                  <a:pt x="1195919" y="106848"/>
                  <a:pt x="1217506" y="93895"/>
                  <a:pt x="1234776" y="91736"/>
                </a:cubicBezTo>
                <a:cubicBezTo>
                  <a:pt x="1252585" y="89038"/>
                  <a:pt x="1269855" y="87959"/>
                  <a:pt x="1287665" y="86340"/>
                </a:cubicBezTo>
                <a:cubicBezTo>
                  <a:pt x="1301697" y="75546"/>
                  <a:pt x="1319506" y="79863"/>
                  <a:pt x="1335157" y="77165"/>
                </a:cubicBezTo>
                <a:cubicBezTo>
                  <a:pt x="1427983" y="62593"/>
                  <a:pt x="1979002" y="55038"/>
                  <a:pt x="2008684" y="53419"/>
                </a:cubicBezTo>
                <a:cubicBezTo>
                  <a:pt x="2014081" y="53419"/>
                  <a:pt x="2022177" y="51800"/>
                  <a:pt x="2022177" y="59355"/>
                </a:cubicBezTo>
                <a:cubicBezTo>
                  <a:pt x="2022177" y="67990"/>
                  <a:pt x="2014621" y="66371"/>
                  <a:pt x="2008145" y="66911"/>
                </a:cubicBezTo>
                <a:cubicBezTo>
                  <a:pt x="1968208" y="71228"/>
                  <a:pt x="1600682" y="128975"/>
                  <a:pt x="1581793" y="132213"/>
                </a:cubicBezTo>
                <a:cubicBezTo>
                  <a:pt x="1581793" y="132213"/>
                  <a:pt x="1476555" y="151102"/>
                  <a:pt x="1423666" y="160816"/>
                </a:cubicBezTo>
                <a:cubicBezTo>
                  <a:pt x="1378872" y="167292"/>
                  <a:pt x="1335157" y="180785"/>
                  <a:pt x="1290903" y="189959"/>
                </a:cubicBezTo>
                <a:cubicBezTo>
                  <a:pt x="1280649" y="194277"/>
                  <a:pt x="1268776" y="194277"/>
                  <a:pt x="1260681" y="203451"/>
                </a:cubicBezTo>
                <a:cubicBezTo>
                  <a:pt x="1274713" y="213166"/>
                  <a:pt x="1276332" y="226658"/>
                  <a:pt x="1275792" y="242309"/>
                </a:cubicBezTo>
                <a:cubicBezTo>
                  <a:pt x="1274713" y="270372"/>
                  <a:pt x="1275252" y="298976"/>
                  <a:pt x="1275252" y="327039"/>
                </a:cubicBezTo>
                <a:cubicBezTo>
                  <a:pt x="1275252" y="335674"/>
                  <a:pt x="1275252" y="343770"/>
                  <a:pt x="1287125" y="344309"/>
                </a:cubicBezTo>
                <a:cubicBezTo>
                  <a:pt x="1424745" y="322182"/>
                  <a:pt x="1561825" y="293039"/>
                  <a:pt x="1698905" y="267134"/>
                </a:cubicBezTo>
                <a:cubicBezTo>
                  <a:pt x="1825731" y="243388"/>
                  <a:pt x="1952017" y="221261"/>
                  <a:pt x="2077764" y="193197"/>
                </a:cubicBezTo>
                <a:cubicBezTo>
                  <a:pt x="2149542" y="177546"/>
                  <a:pt x="2218082" y="149483"/>
                  <a:pt x="2288781" y="131134"/>
                </a:cubicBezTo>
                <a:cubicBezTo>
                  <a:pt x="2457703" y="87419"/>
                  <a:pt x="2629322" y="83102"/>
                  <a:pt x="2802022" y="104689"/>
                </a:cubicBezTo>
                <a:cubicBezTo>
                  <a:pt x="2955292" y="123578"/>
                  <a:pt x="3102087" y="168911"/>
                  <a:pt x="3249421" y="212086"/>
                </a:cubicBezTo>
                <a:cubicBezTo>
                  <a:pt x="3338469" y="237991"/>
                  <a:pt x="3431295" y="248785"/>
                  <a:pt x="3521962" y="266595"/>
                </a:cubicBezTo>
                <a:cubicBezTo>
                  <a:pt x="3636375" y="288722"/>
                  <a:pt x="3749169" y="317865"/>
                  <a:pt x="3863582" y="336754"/>
                </a:cubicBezTo>
                <a:cubicBezTo>
                  <a:pt x="3899202" y="342690"/>
                  <a:pt x="3934821" y="347008"/>
                  <a:pt x="3970440" y="351865"/>
                </a:cubicBezTo>
                <a:cubicBezTo>
                  <a:pt x="3976377" y="320563"/>
                  <a:pt x="3971519" y="289261"/>
                  <a:pt x="3973139" y="257960"/>
                </a:cubicBezTo>
                <a:cubicBezTo>
                  <a:pt x="3974218" y="243388"/>
                  <a:pt x="3974218" y="229356"/>
                  <a:pt x="3974758" y="214785"/>
                </a:cubicBezTo>
                <a:cubicBezTo>
                  <a:pt x="3979615" y="209928"/>
                  <a:pt x="3989329" y="208848"/>
                  <a:pt x="3987710" y="198594"/>
                </a:cubicBezTo>
                <a:cubicBezTo>
                  <a:pt x="3987710" y="198594"/>
                  <a:pt x="3988250" y="199134"/>
                  <a:pt x="3988250" y="199134"/>
                </a:cubicBezTo>
                <a:lnTo>
                  <a:pt x="3988250" y="199133"/>
                </a:lnTo>
                <a:lnTo>
                  <a:pt x="3988250" y="198594"/>
                </a:lnTo>
                <a:cubicBezTo>
                  <a:pt x="3988250" y="198594"/>
                  <a:pt x="3987710" y="198594"/>
                  <a:pt x="3987710" y="198594"/>
                </a:cubicBezTo>
                <a:cubicBezTo>
                  <a:pt x="3954250" y="190499"/>
                  <a:pt x="3921329" y="181864"/>
                  <a:pt x="3887868" y="173229"/>
                </a:cubicBezTo>
                <a:cubicBezTo>
                  <a:pt x="3853329" y="166213"/>
                  <a:pt x="3226754" y="64213"/>
                  <a:pt x="3215960" y="52879"/>
                </a:cubicBezTo>
                <a:cubicBezTo>
                  <a:pt x="3359517" y="58276"/>
                  <a:pt x="3928884" y="73387"/>
                  <a:pt x="3962345" y="86340"/>
                </a:cubicBezTo>
                <a:cubicBezTo>
                  <a:pt x="3988250" y="89578"/>
                  <a:pt x="4014155" y="92276"/>
                  <a:pt x="4039520" y="96054"/>
                </a:cubicBezTo>
                <a:cubicBezTo>
                  <a:pt x="4047615" y="97133"/>
                  <a:pt x="4054631" y="94435"/>
                  <a:pt x="4062187" y="94435"/>
                </a:cubicBezTo>
                <a:cubicBezTo>
                  <a:pt x="4068123" y="82562"/>
                  <a:pt x="4072980" y="69609"/>
                  <a:pt x="4087552" y="65292"/>
                </a:cubicBezTo>
                <a:cubicBezTo>
                  <a:pt x="4070822" y="46403"/>
                  <a:pt x="4073520" y="32371"/>
                  <a:pt x="4095107" y="23736"/>
                </a:cubicBezTo>
                <a:cubicBezTo>
                  <a:pt x="4102663" y="14561"/>
                  <a:pt x="4112917" y="10244"/>
                  <a:pt x="4124251" y="7006"/>
                </a:cubicBezTo>
                <a:cubicBezTo>
                  <a:pt x="4156092" y="530"/>
                  <a:pt x="4187933" y="-1089"/>
                  <a:pt x="4215997" y="19958"/>
                </a:cubicBezTo>
                <a:cubicBezTo>
                  <a:pt x="4221934" y="23196"/>
                  <a:pt x="4227330" y="25895"/>
                  <a:pt x="4232727" y="28593"/>
                </a:cubicBezTo>
                <a:cubicBezTo>
                  <a:pt x="4235426" y="39927"/>
                  <a:pt x="4238124" y="50720"/>
                  <a:pt x="4240823" y="62054"/>
                </a:cubicBezTo>
                <a:cubicBezTo>
                  <a:pt x="4242442" y="73927"/>
                  <a:pt x="4252156" y="70149"/>
                  <a:pt x="4258632" y="70149"/>
                </a:cubicBezTo>
                <a:cubicBezTo>
                  <a:pt x="4356315" y="66371"/>
                  <a:pt x="4453998" y="63133"/>
                  <a:pt x="4551681" y="57736"/>
                </a:cubicBezTo>
                <a:cubicBezTo>
                  <a:pt x="4605650" y="55038"/>
                  <a:pt x="5226288" y="147864"/>
                  <a:pt x="5233304" y="148943"/>
                </a:cubicBezTo>
                <a:cubicBezTo>
                  <a:pt x="5240320" y="150023"/>
                  <a:pt x="5253812" y="149483"/>
                  <a:pt x="5252193" y="158657"/>
                </a:cubicBezTo>
                <a:cubicBezTo>
                  <a:pt x="5250034" y="164594"/>
                  <a:pt x="5243558" y="176467"/>
                  <a:pt x="5231145" y="176467"/>
                </a:cubicBezTo>
                <a:cubicBezTo>
                  <a:pt x="5225209" y="176467"/>
                  <a:pt x="4375204" y="178086"/>
                  <a:pt x="4311521" y="182404"/>
                </a:cubicBezTo>
                <a:cubicBezTo>
                  <a:pt x="4306124" y="182943"/>
                  <a:pt x="4300728" y="181324"/>
                  <a:pt x="4295331" y="180785"/>
                </a:cubicBezTo>
                <a:cubicBezTo>
                  <a:pt x="4295331" y="182404"/>
                  <a:pt x="4295871" y="183483"/>
                  <a:pt x="4295871" y="185102"/>
                </a:cubicBezTo>
                <a:cubicBezTo>
                  <a:pt x="4302347" y="195896"/>
                  <a:pt x="4303966" y="209928"/>
                  <a:pt x="4317998" y="215864"/>
                </a:cubicBezTo>
                <a:cubicBezTo>
                  <a:pt x="4321775" y="217483"/>
                  <a:pt x="4321236" y="223420"/>
                  <a:pt x="4321236" y="227197"/>
                </a:cubicBezTo>
                <a:cubicBezTo>
                  <a:pt x="4320696" y="275230"/>
                  <a:pt x="4320696" y="323801"/>
                  <a:pt x="4320156" y="371833"/>
                </a:cubicBezTo>
                <a:cubicBezTo>
                  <a:pt x="4334188" y="379928"/>
                  <a:pt x="4351998" y="381547"/>
                  <a:pt x="4362791" y="395579"/>
                </a:cubicBezTo>
                <a:cubicBezTo>
                  <a:pt x="4382760" y="410691"/>
                  <a:pt x="4394093" y="431199"/>
                  <a:pt x="4399490" y="454945"/>
                </a:cubicBezTo>
                <a:cubicBezTo>
                  <a:pt x="4406506" y="475453"/>
                  <a:pt x="4406506" y="494881"/>
                  <a:pt x="4395712" y="513770"/>
                </a:cubicBezTo>
                <a:cubicBezTo>
                  <a:pt x="4378982" y="553707"/>
                  <a:pt x="4346601" y="569898"/>
                  <a:pt x="4305585" y="570977"/>
                </a:cubicBezTo>
                <a:cubicBezTo>
                  <a:pt x="4273743" y="571517"/>
                  <a:pt x="4241902" y="569358"/>
                  <a:pt x="4210060" y="569358"/>
                </a:cubicBezTo>
                <a:cubicBezTo>
                  <a:pt x="4199807" y="569358"/>
                  <a:pt x="4187933" y="566120"/>
                  <a:pt x="4178759" y="575295"/>
                </a:cubicBezTo>
                <a:cubicBezTo>
                  <a:pt x="4176060" y="595803"/>
                  <a:pt x="4186314" y="602279"/>
                  <a:pt x="4204664" y="608215"/>
                </a:cubicBezTo>
                <a:cubicBezTo>
                  <a:pt x="4272124" y="629263"/>
                  <a:pt x="4313141" y="698882"/>
                  <a:pt x="4301807" y="767422"/>
                </a:cubicBezTo>
                <a:cubicBezTo>
                  <a:pt x="4289394" y="840820"/>
                  <a:pt x="4228949" y="892090"/>
                  <a:pt x="4155552" y="891550"/>
                </a:cubicBezTo>
                <a:cubicBezTo>
                  <a:pt x="4084853" y="891010"/>
                  <a:pt x="4023869" y="838661"/>
                  <a:pt x="4013075" y="770121"/>
                </a:cubicBezTo>
                <a:cubicBezTo>
                  <a:pt x="4001742" y="697803"/>
                  <a:pt x="4043837" y="628723"/>
                  <a:pt x="4111838" y="607136"/>
                </a:cubicBezTo>
                <a:cubicBezTo>
                  <a:pt x="4117234" y="605517"/>
                  <a:pt x="4122631" y="604977"/>
                  <a:pt x="4128028" y="603898"/>
                </a:cubicBezTo>
                <a:cubicBezTo>
                  <a:pt x="4131266" y="601199"/>
                  <a:pt x="4133425" y="598501"/>
                  <a:pt x="4134504" y="595803"/>
                </a:cubicBezTo>
                <a:cubicBezTo>
                  <a:pt x="4134504" y="593104"/>
                  <a:pt x="4135044" y="590945"/>
                  <a:pt x="4135584" y="588787"/>
                </a:cubicBezTo>
                <a:cubicBezTo>
                  <a:pt x="4135044" y="585009"/>
                  <a:pt x="4134504" y="581231"/>
                  <a:pt x="4132885" y="577993"/>
                </a:cubicBezTo>
                <a:cubicBezTo>
                  <a:pt x="4129108" y="569358"/>
                  <a:pt x="4119393" y="574755"/>
                  <a:pt x="4112377" y="575295"/>
                </a:cubicBezTo>
                <a:cubicBezTo>
                  <a:pt x="4076758" y="578533"/>
                  <a:pt x="4041678" y="586088"/>
                  <a:pt x="4008218" y="600120"/>
                </a:cubicBezTo>
                <a:cubicBezTo>
                  <a:pt x="3996345" y="609295"/>
                  <a:pt x="3986631" y="620628"/>
                  <a:pt x="3976377" y="631422"/>
                </a:cubicBezTo>
                <a:cubicBezTo>
                  <a:pt x="3953170" y="656247"/>
                  <a:pt x="3921329" y="665962"/>
                  <a:pt x="3888408" y="670819"/>
                </a:cubicBezTo>
                <a:cubicBezTo>
                  <a:pt x="3863582" y="679993"/>
                  <a:pt x="3837678" y="681073"/>
                  <a:pt x="3811773" y="684311"/>
                </a:cubicBezTo>
                <a:cubicBezTo>
                  <a:pt x="3804757" y="685390"/>
                  <a:pt x="3797201" y="686470"/>
                  <a:pt x="3789646" y="687549"/>
                </a:cubicBezTo>
                <a:cubicBezTo>
                  <a:pt x="3785868" y="707517"/>
                  <a:pt x="3793963" y="714533"/>
                  <a:pt x="3814471" y="719391"/>
                </a:cubicBezTo>
                <a:cubicBezTo>
                  <a:pt x="3914313" y="742057"/>
                  <a:pt x="3978536" y="835963"/>
                  <a:pt x="3966662" y="936344"/>
                </a:cubicBezTo>
                <a:cubicBezTo>
                  <a:pt x="3955329" y="1036186"/>
                  <a:pt x="3869519" y="1112281"/>
                  <a:pt x="3768598" y="1112821"/>
                </a:cubicBezTo>
                <a:cubicBezTo>
                  <a:pt x="3668756" y="1113361"/>
                  <a:pt x="3581327" y="1037805"/>
                  <a:pt x="3569454" y="939582"/>
                </a:cubicBezTo>
                <a:cubicBezTo>
                  <a:pt x="3556502" y="837042"/>
                  <a:pt x="3619645" y="744216"/>
                  <a:pt x="3719487" y="718851"/>
                </a:cubicBezTo>
                <a:cubicBezTo>
                  <a:pt x="3727042" y="717232"/>
                  <a:pt x="3734598" y="716692"/>
                  <a:pt x="3742153" y="715613"/>
                </a:cubicBezTo>
                <a:cubicBezTo>
                  <a:pt x="3748629" y="689708"/>
                  <a:pt x="3747550" y="688089"/>
                  <a:pt x="3723264" y="689708"/>
                </a:cubicBezTo>
                <a:cubicBezTo>
                  <a:pt x="3686026" y="691867"/>
                  <a:pt x="3648788" y="687549"/>
                  <a:pt x="3611550" y="687549"/>
                </a:cubicBezTo>
                <a:cubicBezTo>
                  <a:pt x="3587803" y="687549"/>
                  <a:pt x="3564597" y="690248"/>
                  <a:pt x="3542470" y="699962"/>
                </a:cubicBezTo>
                <a:cubicBezTo>
                  <a:pt x="3527898" y="706438"/>
                  <a:pt x="3516025" y="716152"/>
                  <a:pt x="3515485" y="733422"/>
                </a:cubicBezTo>
                <a:cubicBezTo>
                  <a:pt x="3510089" y="857010"/>
                  <a:pt x="3513866" y="980059"/>
                  <a:pt x="3564597" y="1095551"/>
                </a:cubicBezTo>
                <a:cubicBezTo>
                  <a:pt x="3610470" y="1199710"/>
                  <a:pt x="3617486" y="1310346"/>
                  <a:pt x="3627740" y="1420981"/>
                </a:cubicBezTo>
                <a:cubicBezTo>
                  <a:pt x="3627740" y="1421521"/>
                  <a:pt x="3627740" y="1421521"/>
                  <a:pt x="3627740" y="1421521"/>
                </a:cubicBezTo>
                <a:cubicBezTo>
                  <a:pt x="3629359" y="1426918"/>
                  <a:pt x="3630439" y="1432855"/>
                  <a:pt x="3632058" y="1438251"/>
                </a:cubicBezTo>
                <a:cubicBezTo>
                  <a:pt x="3647708" y="1450125"/>
                  <a:pt x="3637994" y="1466855"/>
                  <a:pt x="3637994" y="1480886"/>
                </a:cubicBezTo>
                <a:cubicBezTo>
                  <a:pt x="3637994" y="1490601"/>
                  <a:pt x="3624502" y="1486283"/>
                  <a:pt x="3616947" y="1486283"/>
                </a:cubicBezTo>
                <a:cubicBezTo>
                  <a:pt x="3582407" y="1486823"/>
                  <a:pt x="3547867" y="1486283"/>
                  <a:pt x="3513327" y="1486823"/>
                </a:cubicBezTo>
                <a:cubicBezTo>
                  <a:pt x="3500374" y="1487363"/>
                  <a:pt x="3495517" y="1482506"/>
                  <a:pt x="3497136" y="1470093"/>
                </a:cubicBezTo>
                <a:cubicBezTo>
                  <a:pt x="3497676" y="1462537"/>
                  <a:pt x="3497676" y="1454982"/>
                  <a:pt x="3497136" y="1447426"/>
                </a:cubicBezTo>
                <a:cubicBezTo>
                  <a:pt x="3497136" y="1438251"/>
                  <a:pt x="3503073" y="1437712"/>
                  <a:pt x="3509549" y="1438251"/>
                </a:cubicBezTo>
                <a:cubicBezTo>
                  <a:pt x="3509549" y="1428537"/>
                  <a:pt x="3510089" y="1419362"/>
                  <a:pt x="3510628" y="1409648"/>
                </a:cubicBezTo>
                <a:cubicBezTo>
                  <a:pt x="3500374" y="1332473"/>
                  <a:pt x="3484724" y="1255838"/>
                  <a:pt x="3460438" y="1181361"/>
                </a:cubicBezTo>
                <a:cubicBezTo>
                  <a:pt x="3450184" y="1150059"/>
                  <a:pt x="3436692" y="1120916"/>
                  <a:pt x="3419961" y="1092853"/>
                </a:cubicBezTo>
                <a:cubicBezTo>
                  <a:pt x="3387580" y="1038345"/>
                  <a:pt x="3377866" y="976820"/>
                  <a:pt x="3369231" y="914757"/>
                </a:cubicBezTo>
                <a:cubicBezTo>
                  <a:pt x="3367072" y="897487"/>
                  <a:pt x="3364913" y="880217"/>
                  <a:pt x="3364374" y="862947"/>
                </a:cubicBezTo>
                <a:cubicBezTo>
                  <a:pt x="3363834" y="847836"/>
                  <a:pt x="3357898" y="844058"/>
                  <a:pt x="3343866" y="844598"/>
                </a:cubicBezTo>
                <a:cubicBezTo>
                  <a:pt x="3307707" y="845677"/>
                  <a:pt x="3272088" y="845137"/>
                  <a:pt x="3235929" y="845137"/>
                </a:cubicBezTo>
                <a:cubicBezTo>
                  <a:pt x="3207865" y="845137"/>
                  <a:pt x="3187897" y="828947"/>
                  <a:pt x="3187357" y="800883"/>
                </a:cubicBezTo>
                <a:cubicBezTo>
                  <a:pt x="3186817" y="782534"/>
                  <a:pt x="3173865" y="777137"/>
                  <a:pt x="3163071" y="770661"/>
                </a:cubicBezTo>
                <a:cubicBezTo>
                  <a:pt x="3153357" y="764724"/>
                  <a:pt x="3154976" y="776597"/>
                  <a:pt x="3153357" y="780915"/>
                </a:cubicBezTo>
                <a:cubicBezTo>
                  <a:pt x="3139325" y="825709"/>
                  <a:pt x="3126373" y="871042"/>
                  <a:pt x="3111801" y="915836"/>
                </a:cubicBezTo>
                <a:cubicBezTo>
                  <a:pt x="3099928" y="951995"/>
                  <a:pt x="3085896" y="987614"/>
                  <a:pt x="3068087" y="1021075"/>
                </a:cubicBezTo>
                <a:cubicBezTo>
                  <a:pt x="3057832" y="1039424"/>
                  <a:pt x="3042721" y="1053995"/>
                  <a:pt x="3028150" y="1069646"/>
                </a:cubicBezTo>
                <a:cubicBezTo>
                  <a:pt x="3009261" y="1090154"/>
                  <a:pt x="2989832" y="1085297"/>
                  <a:pt x="2969324" y="1085837"/>
                </a:cubicBezTo>
                <a:cubicBezTo>
                  <a:pt x="2739418" y="1091234"/>
                  <a:pt x="2508973" y="1089615"/>
                  <a:pt x="2278527" y="1086916"/>
                </a:cubicBezTo>
                <a:cubicBezTo>
                  <a:pt x="2237511" y="1086377"/>
                  <a:pt x="2213225" y="1066948"/>
                  <a:pt x="2193257" y="1037805"/>
                </a:cubicBezTo>
                <a:cubicBezTo>
                  <a:pt x="2172749" y="1008122"/>
                  <a:pt x="2160336" y="973582"/>
                  <a:pt x="2147923" y="940122"/>
                </a:cubicBezTo>
                <a:cubicBezTo>
                  <a:pt x="2128495" y="888852"/>
                  <a:pt x="2112844" y="836502"/>
                  <a:pt x="2098272" y="784153"/>
                </a:cubicBezTo>
                <a:cubicBezTo>
                  <a:pt x="2096653" y="778756"/>
                  <a:pt x="2095034" y="773899"/>
                  <a:pt x="2092875" y="767422"/>
                </a:cubicBezTo>
                <a:cubicBezTo>
                  <a:pt x="2076685" y="776597"/>
                  <a:pt x="2063193" y="783073"/>
                  <a:pt x="2062113" y="805200"/>
                </a:cubicBezTo>
                <a:cubicBezTo>
                  <a:pt x="2060494" y="829486"/>
                  <a:pt x="2039986" y="844598"/>
                  <a:pt x="2015161" y="844598"/>
                </a:cubicBezTo>
                <a:cubicBezTo>
                  <a:pt x="1978462" y="844598"/>
                  <a:pt x="1941763" y="845137"/>
                  <a:pt x="1905065" y="844058"/>
                </a:cubicBezTo>
                <a:cubicBezTo>
                  <a:pt x="1891033" y="844058"/>
                  <a:pt x="1886176" y="847836"/>
                  <a:pt x="1885097" y="862407"/>
                </a:cubicBezTo>
                <a:cubicBezTo>
                  <a:pt x="1881858" y="914217"/>
                  <a:pt x="1874843" y="965487"/>
                  <a:pt x="1860811" y="1015678"/>
                </a:cubicBezTo>
                <a:cubicBezTo>
                  <a:pt x="1852176" y="1045360"/>
                  <a:pt x="1839763" y="1073964"/>
                  <a:pt x="1824112" y="1100948"/>
                </a:cubicBezTo>
                <a:cubicBezTo>
                  <a:pt x="1784175" y="1169488"/>
                  <a:pt x="1768524" y="1246123"/>
                  <a:pt x="1752334" y="1322759"/>
                </a:cubicBezTo>
                <a:cubicBezTo>
                  <a:pt x="1744778" y="1359457"/>
                  <a:pt x="1741000" y="1396696"/>
                  <a:pt x="1736143" y="1433394"/>
                </a:cubicBezTo>
                <a:cubicBezTo>
                  <a:pt x="1737223" y="1434474"/>
                  <a:pt x="1738842" y="1436093"/>
                  <a:pt x="1740461" y="1437172"/>
                </a:cubicBezTo>
                <a:cubicBezTo>
                  <a:pt x="1748016" y="1436093"/>
                  <a:pt x="1753953" y="1437172"/>
                  <a:pt x="1753413" y="1447426"/>
                </a:cubicBezTo>
                <a:cubicBezTo>
                  <a:pt x="1752874" y="1455521"/>
                  <a:pt x="1752874" y="1464156"/>
                  <a:pt x="1753413" y="1472251"/>
                </a:cubicBezTo>
                <a:cubicBezTo>
                  <a:pt x="1753953" y="1481966"/>
                  <a:pt x="1749635" y="1485204"/>
                  <a:pt x="1739921" y="1485204"/>
                </a:cubicBezTo>
                <a:cubicBezTo>
                  <a:pt x="1701604" y="1484664"/>
                  <a:pt x="1662746" y="1484664"/>
                  <a:pt x="1624429" y="1485204"/>
                </a:cubicBezTo>
                <a:cubicBezTo>
                  <a:pt x="1614714" y="1485204"/>
                  <a:pt x="1609317" y="1481426"/>
                  <a:pt x="1611476" y="1471712"/>
                </a:cubicBezTo>
                <a:cubicBezTo>
                  <a:pt x="1613635" y="1459839"/>
                  <a:pt x="1604460" y="1445807"/>
                  <a:pt x="1617952" y="1436093"/>
                </a:cubicBezTo>
                <a:cubicBezTo>
                  <a:pt x="1619571" y="1426378"/>
                  <a:pt x="1621190" y="1416664"/>
                  <a:pt x="1622809" y="1406950"/>
                </a:cubicBezTo>
                <a:cubicBezTo>
                  <a:pt x="1627667" y="1324917"/>
                  <a:pt x="1636841" y="1243425"/>
                  <a:pt x="1657889" y="1163552"/>
                </a:cubicBezTo>
                <a:cubicBezTo>
                  <a:pt x="1669762" y="1119297"/>
                  <a:pt x="1692969" y="1079361"/>
                  <a:pt x="1706461" y="1035646"/>
                </a:cubicBezTo>
                <a:cubicBezTo>
                  <a:pt x="1736683" y="936884"/>
                  <a:pt x="1737223" y="835423"/>
                  <a:pt x="1735064" y="733962"/>
                </a:cubicBezTo>
                <a:cubicBezTo>
                  <a:pt x="1734524" y="713454"/>
                  <a:pt x="1721572" y="702660"/>
                  <a:pt x="1704302" y="696184"/>
                </a:cubicBezTo>
                <a:cubicBezTo>
                  <a:pt x="1674619" y="684311"/>
                  <a:pt x="1643857" y="684851"/>
                  <a:pt x="1612555" y="685930"/>
                </a:cubicBezTo>
                <a:cubicBezTo>
                  <a:pt x="1584492" y="687009"/>
                  <a:pt x="1555889" y="687549"/>
                  <a:pt x="1527825" y="687549"/>
                </a:cubicBezTo>
                <a:cubicBezTo>
                  <a:pt x="1503539" y="687549"/>
                  <a:pt x="1502460" y="688628"/>
                  <a:pt x="1508936" y="713994"/>
                </a:cubicBezTo>
                <a:cubicBezTo>
                  <a:pt x="1588270" y="724787"/>
                  <a:pt x="1643318" y="768502"/>
                  <a:pt x="1670302" y="842439"/>
                </a:cubicBezTo>
                <a:cubicBezTo>
                  <a:pt x="1699445" y="921233"/>
                  <a:pt x="1682715" y="993011"/>
                  <a:pt x="1624429" y="1052916"/>
                </a:cubicBezTo>
                <a:cubicBezTo>
                  <a:pt x="1564524" y="1113900"/>
                  <a:pt x="1472777" y="1128472"/>
                  <a:pt x="1396681" y="1091773"/>
                </a:cubicBezTo>
                <a:cubicBezTo>
                  <a:pt x="1320046" y="1054535"/>
                  <a:pt x="1275252" y="974122"/>
                  <a:pt x="1284427" y="889391"/>
                </a:cubicBezTo>
                <a:cubicBezTo>
                  <a:pt x="1293062" y="805740"/>
                  <a:pt x="1354586" y="735041"/>
                  <a:pt x="1438237" y="717232"/>
                </a:cubicBezTo>
                <a:cubicBezTo>
                  <a:pt x="1459285" y="712914"/>
                  <a:pt x="1464142" y="703740"/>
                  <a:pt x="1461444" y="685930"/>
                </a:cubicBezTo>
                <a:cubicBezTo>
                  <a:pt x="1427983" y="679454"/>
                  <a:pt x="1393983" y="680533"/>
                  <a:pt x="1361602" y="669200"/>
                </a:cubicBezTo>
                <a:cubicBezTo>
                  <a:pt x="1323284" y="662724"/>
                  <a:pt x="1287125" y="651930"/>
                  <a:pt x="1262839" y="617930"/>
                </a:cubicBezTo>
                <a:cubicBezTo>
                  <a:pt x="1257443" y="610374"/>
                  <a:pt x="1248808" y="604977"/>
                  <a:pt x="1241792" y="598501"/>
                </a:cubicBezTo>
                <a:cubicBezTo>
                  <a:pt x="1208331" y="583929"/>
                  <a:pt x="1173791" y="575834"/>
                  <a:pt x="1137633" y="573136"/>
                </a:cubicBezTo>
                <a:cubicBezTo>
                  <a:pt x="1130617" y="572596"/>
                  <a:pt x="1120363" y="567199"/>
                  <a:pt x="1117124" y="575834"/>
                </a:cubicBezTo>
                <a:cubicBezTo>
                  <a:pt x="1113886" y="583929"/>
                  <a:pt x="1111728" y="594723"/>
                  <a:pt x="1122521" y="601739"/>
                </a:cubicBezTo>
                <a:cubicBezTo>
                  <a:pt x="1184045" y="610914"/>
                  <a:pt x="1234236" y="667041"/>
                  <a:pt x="1238554" y="732343"/>
                </a:cubicBezTo>
                <a:cubicBezTo>
                  <a:pt x="1242871" y="801962"/>
                  <a:pt x="1199696" y="864566"/>
                  <a:pt x="1133855" y="883455"/>
                </a:cubicBezTo>
                <a:cubicBezTo>
                  <a:pt x="1057219" y="905582"/>
                  <a:pt x="976267" y="861867"/>
                  <a:pt x="953060" y="785232"/>
                </a:cubicBezTo>
                <a:cubicBezTo>
                  <a:pt x="930393" y="709136"/>
                  <a:pt x="971949" y="627644"/>
                  <a:pt x="1048045" y="604977"/>
                </a:cubicBezTo>
                <a:cubicBezTo>
                  <a:pt x="1066934" y="599041"/>
                  <a:pt x="1073410" y="590945"/>
                  <a:pt x="1071791" y="572596"/>
                </a:cubicBezTo>
                <a:cubicBezTo>
                  <a:pt x="1062616" y="563421"/>
                  <a:pt x="1050743" y="566660"/>
                  <a:pt x="1040489" y="566660"/>
                </a:cubicBezTo>
                <a:cubicBezTo>
                  <a:pt x="1009187" y="566660"/>
                  <a:pt x="977346" y="569358"/>
                  <a:pt x="945505" y="568279"/>
                </a:cubicBezTo>
                <a:cubicBezTo>
                  <a:pt x="904488" y="567199"/>
                  <a:pt x="871568" y="551548"/>
                  <a:pt x="854837" y="511612"/>
                </a:cubicBezTo>
                <a:cubicBezTo>
                  <a:pt x="843504" y="491104"/>
                  <a:pt x="843504" y="470056"/>
                  <a:pt x="851599" y="448468"/>
                </a:cubicBezTo>
                <a:cubicBezTo>
                  <a:pt x="855917" y="427960"/>
                  <a:pt x="866711" y="411230"/>
                  <a:pt x="882361" y="397738"/>
                </a:cubicBezTo>
                <a:cubicBezTo>
                  <a:pt x="894234" y="381547"/>
                  <a:pt x="913663" y="377770"/>
                  <a:pt x="929854" y="369135"/>
                </a:cubicBezTo>
                <a:cubicBezTo>
                  <a:pt x="929314" y="321642"/>
                  <a:pt x="928774" y="274150"/>
                  <a:pt x="928774" y="226658"/>
                </a:cubicBezTo>
                <a:cubicBezTo>
                  <a:pt x="928774" y="220721"/>
                  <a:pt x="928774" y="215324"/>
                  <a:pt x="936330" y="211547"/>
                </a:cubicBezTo>
                <a:cubicBezTo>
                  <a:pt x="948203" y="206150"/>
                  <a:pt x="949822" y="193197"/>
                  <a:pt x="955219" y="182943"/>
                </a:cubicBezTo>
                <a:cubicBezTo>
                  <a:pt x="947124" y="174848"/>
                  <a:pt x="936870" y="174308"/>
                  <a:pt x="926076" y="174308"/>
                </a:cubicBezTo>
                <a:cubicBezTo>
                  <a:pt x="852679" y="174308"/>
                  <a:pt x="779282" y="173769"/>
                  <a:pt x="705884" y="174848"/>
                </a:cubicBezTo>
                <a:cubicBezTo>
                  <a:pt x="679979" y="174848"/>
                  <a:pt x="269279" y="165134"/>
                  <a:pt x="208295" y="170531"/>
                </a:cubicBezTo>
                <a:cubicBezTo>
                  <a:pt x="147310" y="175927"/>
                  <a:pt x="85786" y="173229"/>
                  <a:pt x="24802" y="174308"/>
                </a:cubicBezTo>
                <a:cubicBezTo>
                  <a:pt x="18325" y="174308"/>
                  <a:pt x="10770" y="177007"/>
                  <a:pt x="8071" y="167292"/>
                </a:cubicBezTo>
                <a:cubicBezTo>
                  <a:pt x="6992" y="162435"/>
                  <a:pt x="-3262" y="161896"/>
                  <a:pt x="1055" y="154340"/>
                </a:cubicBezTo>
                <a:cubicBezTo>
                  <a:pt x="4294" y="149483"/>
                  <a:pt x="10230" y="151642"/>
                  <a:pt x="14548" y="151102"/>
                </a:cubicBezTo>
                <a:cubicBezTo>
                  <a:pt x="48548" y="145165"/>
                  <a:pt x="82548" y="138689"/>
                  <a:pt x="116548" y="132753"/>
                </a:cubicBezTo>
                <a:cubicBezTo>
                  <a:pt x="116548" y="132753"/>
                  <a:pt x="477058" y="81482"/>
                  <a:pt x="519153" y="75006"/>
                </a:cubicBezTo>
                <a:cubicBezTo>
                  <a:pt x="519153" y="75006"/>
                  <a:pt x="665948" y="57197"/>
                  <a:pt x="692932" y="58276"/>
                </a:cubicBezTo>
                <a:cubicBezTo>
                  <a:pt x="756615" y="60435"/>
                  <a:pt x="820837" y="63673"/>
                  <a:pt x="884520" y="66371"/>
                </a:cubicBezTo>
                <a:cubicBezTo>
                  <a:pt x="902869" y="64752"/>
                  <a:pt x="920679" y="67990"/>
                  <a:pt x="938489" y="70149"/>
                </a:cubicBezTo>
                <a:cubicBezTo>
                  <a:pt x="954679" y="69609"/>
                  <a:pt x="970870" y="69070"/>
                  <a:pt x="987060" y="73387"/>
                </a:cubicBezTo>
                <a:cubicBezTo>
                  <a:pt x="994616" y="75546"/>
                  <a:pt x="1002171" y="73927"/>
                  <a:pt x="1008648" y="69609"/>
                </a:cubicBezTo>
                <a:cubicBezTo>
                  <a:pt x="1014720" y="29538"/>
                  <a:pt x="1047506" y="2520"/>
                  <a:pt x="1086287" y="167"/>
                </a:cubicBezTo>
                <a:close/>
              </a:path>
            </a:pathLst>
          </a:custGeom>
          <a:solidFill>
            <a:schemeClr val="bg1"/>
          </a:solidFill>
          <a:ln w="53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A8E4A5-A9F1-4424-9F7F-7D693E48F4C8}"/>
              </a:ext>
            </a:extLst>
          </p:cNvPr>
          <p:cNvGrpSpPr/>
          <p:nvPr/>
        </p:nvGrpSpPr>
        <p:grpSpPr>
          <a:xfrm>
            <a:off x="655984" y="2843442"/>
            <a:ext cx="4938858" cy="2038457"/>
            <a:chOff x="3017859" y="3906851"/>
            <a:chExt cx="1249476" cy="20384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32B12A-6996-4052-B783-823D781E7D9B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I hope and I believe that this Template will your Time, Money and Reputation.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25AEAC-4247-4C9B-AC76-CEF9118B0778}"/>
                </a:ext>
              </a:extLst>
            </p:cNvPr>
            <p:cNvSpPr txBox="1"/>
            <p:nvPr/>
          </p:nvSpPr>
          <p:spPr>
            <a:xfrm>
              <a:off x="3017859" y="3906851"/>
              <a:ext cx="124947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BA5F39-BA8E-4C16-9C69-78A8FACB12C3}"/>
              </a:ext>
            </a:extLst>
          </p:cNvPr>
          <p:cNvGrpSpPr/>
          <p:nvPr/>
        </p:nvGrpSpPr>
        <p:grpSpPr>
          <a:xfrm>
            <a:off x="655984" y="5338567"/>
            <a:ext cx="4082652" cy="923330"/>
            <a:chOff x="3049206" y="4283314"/>
            <a:chExt cx="1839465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6525F9-19E1-4EB1-BEAA-2C4BCD60C3F5}"/>
                </a:ext>
              </a:extLst>
            </p:cNvPr>
            <p:cNvSpPr txBox="1"/>
            <p:nvPr/>
          </p:nvSpPr>
          <p:spPr>
            <a:xfrm>
              <a:off x="3049206" y="4560313"/>
              <a:ext cx="1839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C946EA-83F4-482C-846D-C970A93D302E}"/>
                </a:ext>
              </a:extLst>
            </p:cNvPr>
            <p:cNvSpPr txBox="1"/>
            <p:nvPr/>
          </p:nvSpPr>
          <p:spPr>
            <a:xfrm>
              <a:off x="3049206" y="4283314"/>
              <a:ext cx="1839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Block Arc 14">
            <a:extLst>
              <a:ext uri="{FF2B5EF4-FFF2-40B4-BE49-F238E27FC236}">
                <a16:creationId xmlns:a16="http://schemas.microsoft.com/office/drawing/2014/main" id="{E55B43E4-1E36-4A3E-9C9D-451107EF71AA}"/>
              </a:ext>
            </a:extLst>
          </p:cNvPr>
          <p:cNvSpPr/>
          <p:nvPr/>
        </p:nvSpPr>
        <p:spPr>
          <a:xfrm rot="16200000">
            <a:off x="4827967" y="5423583"/>
            <a:ext cx="791067" cy="79158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D1DE48-41C6-4223-9FDB-06E173EFA269}"/>
              </a:ext>
            </a:extLst>
          </p:cNvPr>
          <p:cNvSpPr txBox="1"/>
          <p:nvPr/>
        </p:nvSpPr>
        <p:spPr>
          <a:xfrm>
            <a:off x="1371600" y="951468"/>
            <a:ext cx="944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04533F-B06D-40B8-B69A-DF2B32255D51}"/>
              </a:ext>
            </a:extLst>
          </p:cNvPr>
          <p:cNvCxnSpPr>
            <a:cxnSpLocks/>
          </p:cNvCxnSpPr>
          <p:nvPr/>
        </p:nvCxnSpPr>
        <p:spPr>
          <a:xfrm>
            <a:off x="581025" y="3425312"/>
            <a:ext cx="503827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C4944-64A7-42CB-A71E-1B37B00CB86B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6AC97AA-27EC-47C1-A98C-490B58737931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E06379EC-B90E-4794-8CB5-AEF6246A6B64}"/>
              </a:ext>
            </a:extLst>
          </p:cNvPr>
          <p:cNvSpPr/>
          <p:nvPr/>
        </p:nvSpPr>
        <p:spPr>
          <a:xfrm>
            <a:off x="2588656" y="3287094"/>
            <a:ext cx="2169182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3CB2F946-4A49-4EE5-ABE9-EABD2B4CCE44}"/>
              </a:ext>
            </a:extLst>
          </p:cNvPr>
          <p:cNvSpPr/>
          <p:nvPr/>
        </p:nvSpPr>
        <p:spPr>
          <a:xfrm rot="10800000">
            <a:off x="4218840" y="2558268"/>
            <a:ext cx="2169182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5733396B-C701-4D69-91A9-1DE0A3F267A2}"/>
              </a:ext>
            </a:extLst>
          </p:cNvPr>
          <p:cNvSpPr/>
          <p:nvPr/>
        </p:nvSpPr>
        <p:spPr>
          <a:xfrm>
            <a:off x="5839972" y="3287094"/>
            <a:ext cx="2169182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6C99E63-99FF-4198-B5A1-AF45BE65C2E3}"/>
              </a:ext>
            </a:extLst>
          </p:cNvPr>
          <p:cNvSpPr/>
          <p:nvPr/>
        </p:nvSpPr>
        <p:spPr>
          <a:xfrm rot="10800000">
            <a:off x="7461108" y="2558270"/>
            <a:ext cx="2169182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28BB1302-9197-4D0B-A415-CD527323F5AA}"/>
              </a:ext>
            </a:extLst>
          </p:cNvPr>
          <p:cNvSpPr/>
          <p:nvPr/>
        </p:nvSpPr>
        <p:spPr>
          <a:xfrm>
            <a:off x="9082234" y="3287094"/>
            <a:ext cx="2169182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그룹 1">
            <a:extLst>
              <a:ext uri="{FF2B5EF4-FFF2-40B4-BE49-F238E27FC236}">
                <a16:creationId xmlns:a16="http://schemas.microsoft.com/office/drawing/2014/main" id="{25009CA7-803C-4242-8505-251A7D4A69FC}"/>
              </a:ext>
            </a:extLst>
          </p:cNvPr>
          <p:cNvGrpSpPr/>
          <p:nvPr/>
        </p:nvGrpSpPr>
        <p:grpSpPr>
          <a:xfrm>
            <a:off x="2728590" y="2034251"/>
            <a:ext cx="1885694" cy="1171367"/>
            <a:chOff x="2829983" y="1735170"/>
            <a:chExt cx="1885694" cy="11713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0E551C-935A-4BA1-BDC5-5CAB8A91A7B0}"/>
                </a:ext>
              </a:extLst>
            </p:cNvPr>
            <p:cNvSpPr txBox="1"/>
            <p:nvPr/>
          </p:nvSpPr>
          <p:spPr>
            <a:xfrm>
              <a:off x="2840964" y="2075540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9F9C9F-7F39-4188-97D2-BC57F3195F0B}"/>
                </a:ext>
              </a:extLst>
            </p:cNvPr>
            <p:cNvSpPr txBox="1"/>
            <p:nvPr/>
          </p:nvSpPr>
          <p:spPr>
            <a:xfrm>
              <a:off x="2831177" y="1735170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087B2C-1DE1-477B-8C89-AE9F0BC33E84}"/>
                </a:ext>
              </a:extLst>
            </p:cNvPr>
            <p:cNvCxnSpPr/>
            <p:nvPr/>
          </p:nvCxnSpPr>
          <p:spPr>
            <a:xfrm>
              <a:off x="2829983" y="2055335"/>
              <a:ext cx="1885694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51">
            <a:extLst>
              <a:ext uri="{FF2B5EF4-FFF2-40B4-BE49-F238E27FC236}">
                <a16:creationId xmlns:a16="http://schemas.microsoft.com/office/drawing/2014/main" id="{91E03532-1B3F-4B94-8201-932D39853AF5}"/>
              </a:ext>
            </a:extLst>
          </p:cNvPr>
          <p:cNvGrpSpPr/>
          <p:nvPr/>
        </p:nvGrpSpPr>
        <p:grpSpPr>
          <a:xfrm>
            <a:off x="4352438" y="4808637"/>
            <a:ext cx="1885694" cy="1135155"/>
            <a:chOff x="4460166" y="4517048"/>
            <a:chExt cx="1885694" cy="11351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A3504A-5D1D-4C95-85E7-5885FA3B74EC}"/>
                </a:ext>
              </a:extLst>
            </p:cNvPr>
            <p:cNvSpPr txBox="1"/>
            <p:nvPr/>
          </p:nvSpPr>
          <p:spPr>
            <a:xfrm>
              <a:off x="4471147" y="4821206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E62A54-01E6-4925-87CC-30F76AECA122}"/>
                </a:ext>
              </a:extLst>
            </p:cNvPr>
            <p:cNvSpPr txBox="1"/>
            <p:nvPr/>
          </p:nvSpPr>
          <p:spPr>
            <a:xfrm>
              <a:off x="4461360" y="4517048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B6371D-1F5D-490E-856D-ADD0DCC962A0}"/>
                </a:ext>
              </a:extLst>
            </p:cNvPr>
            <p:cNvCxnSpPr/>
            <p:nvPr/>
          </p:nvCxnSpPr>
          <p:spPr>
            <a:xfrm>
              <a:off x="4460166" y="4821206"/>
              <a:ext cx="1885694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52">
            <a:extLst>
              <a:ext uri="{FF2B5EF4-FFF2-40B4-BE49-F238E27FC236}">
                <a16:creationId xmlns:a16="http://schemas.microsoft.com/office/drawing/2014/main" id="{F3AAC5A5-602A-414D-A6DC-315FDEE3742A}"/>
              </a:ext>
            </a:extLst>
          </p:cNvPr>
          <p:cNvGrpSpPr/>
          <p:nvPr/>
        </p:nvGrpSpPr>
        <p:grpSpPr>
          <a:xfrm>
            <a:off x="7600132" y="4808637"/>
            <a:ext cx="1885694" cy="1135155"/>
            <a:chOff x="7702434" y="4517048"/>
            <a:chExt cx="1885694" cy="113515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4130C9-3D00-45C8-9349-2EDA08892FF2}"/>
                </a:ext>
              </a:extLst>
            </p:cNvPr>
            <p:cNvSpPr txBox="1"/>
            <p:nvPr/>
          </p:nvSpPr>
          <p:spPr>
            <a:xfrm>
              <a:off x="7703628" y="4517048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4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AB358E-145A-4168-B0C1-B4D6C2FEEE49}"/>
                </a:ext>
              </a:extLst>
            </p:cNvPr>
            <p:cNvSpPr txBox="1"/>
            <p:nvPr/>
          </p:nvSpPr>
          <p:spPr>
            <a:xfrm>
              <a:off x="7713415" y="4821206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E4FB22-6FAA-4BF3-9D4E-CE938647CF1F}"/>
                </a:ext>
              </a:extLst>
            </p:cNvPr>
            <p:cNvCxnSpPr/>
            <p:nvPr/>
          </p:nvCxnSpPr>
          <p:spPr>
            <a:xfrm>
              <a:off x="7702434" y="4821206"/>
              <a:ext cx="1885694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">
            <a:extLst>
              <a:ext uri="{FF2B5EF4-FFF2-40B4-BE49-F238E27FC236}">
                <a16:creationId xmlns:a16="http://schemas.microsoft.com/office/drawing/2014/main" id="{233D6739-21F4-4913-BE5E-C7606E27E73D}"/>
              </a:ext>
            </a:extLst>
          </p:cNvPr>
          <p:cNvGrpSpPr/>
          <p:nvPr/>
        </p:nvGrpSpPr>
        <p:grpSpPr>
          <a:xfrm>
            <a:off x="5976284" y="2034251"/>
            <a:ext cx="1885694" cy="1171367"/>
            <a:chOff x="6081298" y="1735170"/>
            <a:chExt cx="1885694" cy="117136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43A834-1B5B-4DCB-87DD-0CE03842D3A5}"/>
                </a:ext>
              </a:extLst>
            </p:cNvPr>
            <p:cNvSpPr txBox="1"/>
            <p:nvPr/>
          </p:nvSpPr>
          <p:spPr>
            <a:xfrm>
              <a:off x="6092279" y="2075540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A10B39-1649-4E73-885C-ABEEDD63E031}"/>
                </a:ext>
              </a:extLst>
            </p:cNvPr>
            <p:cNvSpPr txBox="1"/>
            <p:nvPr/>
          </p:nvSpPr>
          <p:spPr>
            <a:xfrm>
              <a:off x="6082492" y="1735170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3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0B4998-4500-4540-9C68-26CF9CB97400}"/>
                </a:ext>
              </a:extLst>
            </p:cNvPr>
            <p:cNvCxnSpPr/>
            <p:nvPr/>
          </p:nvCxnSpPr>
          <p:spPr>
            <a:xfrm>
              <a:off x="6081298" y="2055335"/>
              <a:ext cx="1885694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49">
            <a:extLst>
              <a:ext uri="{FF2B5EF4-FFF2-40B4-BE49-F238E27FC236}">
                <a16:creationId xmlns:a16="http://schemas.microsoft.com/office/drawing/2014/main" id="{0F958241-2DAB-42BB-934D-E386B1A8E7F9}"/>
              </a:ext>
            </a:extLst>
          </p:cNvPr>
          <p:cNvGrpSpPr/>
          <p:nvPr/>
        </p:nvGrpSpPr>
        <p:grpSpPr>
          <a:xfrm>
            <a:off x="9223978" y="2034251"/>
            <a:ext cx="1885694" cy="1171367"/>
            <a:chOff x="9323560" y="1735170"/>
            <a:chExt cx="1885694" cy="117136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C7E969-6D9B-49C4-909B-5894129DD251}"/>
                </a:ext>
              </a:extLst>
            </p:cNvPr>
            <p:cNvSpPr txBox="1"/>
            <p:nvPr/>
          </p:nvSpPr>
          <p:spPr>
            <a:xfrm>
              <a:off x="9334541" y="2075540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0DC5C7-99C2-41B8-887F-82DB21A40F42}"/>
                </a:ext>
              </a:extLst>
            </p:cNvPr>
            <p:cNvSpPr txBox="1"/>
            <p:nvPr/>
          </p:nvSpPr>
          <p:spPr>
            <a:xfrm>
              <a:off x="9324754" y="1735170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EB7B2A-6346-4745-B9A5-7AC4E4FD57A7}"/>
                </a:ext>
              </a:extLst>
            </p:cNvPr>
            <p:cNvCxnSpPr/>
            <p:nvPr/>
          </p:nvCxnSpPr>
          <p:spPr>
            <a:xfrm>
              <a:off x="9323560" y="2055335"/>
              <a:ext cx="1885694" cy="0"/>
            </a:xfrm>
            <a:prstGeom prst="line">
              <a:avLst/>
            </a:prstGeom>
            <a:ln w="19050">
              <a:solidFill>
                <a:schemeClr val="accent5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Block Arc 4">
            <a:extLst>
              <a:ext uri="{FF2B5EF4-FFF2-40B4-BE49-F238E27FC236}">
                <a16:creationId xmlns:a16="http://schemas.microsoft.com/office/drawing/2014/main" id="{E4093A63-AEC8-4FD1-9565-5F53E32DF80A}"/>
              </a:ext>
            </a:extLst>
          </p:cNvPr>
          <p:cNvSpPr/>
          <p:nvPr/>
        </p:nvSpPr>
        <p:spPr>
          <a:xfrm rot="10800000">
            <a:off x="965794" y="2558270"/>
            <a:ext cx="2169182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8" name="그룹 50">
            <a:extLst>
              <a:ext uri="{FF2B5EF4-FFF2-40B4-BE49-F238E27FC236}">
                <a16:creationId xmlns:a16="http://schemas.microsoft.com/office/drawing/2014/main" id="{F8CFC2E5-BEC7-4D73-8517-0C4A41983798}"/>
              </a:ext>
            </a:extLst>
          </p:cNvPr>
          <p:cNvGrpSpPr/>
          <p:nvPr/>
        </p:nvGrpSpPr>
        <p:grpSpPr>
          <a:xfrm>
            <a:off x="1104744" y="4808637"/>
            <a:ext cx="1885694" cy="1135155"/>
            <a:chOff x="1207119" y="4517048"/>
            <a:chExt cx="1885694" cy="113515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0AE168-E41A-4B92-980A-2BBC67810904}"/>
                </a:ext>
              </a:extLst>
            </p:cNvPr>
            <p:cNvSpPr txBox="1"/>
            <p:nvPr/>
          </p:nvSpPr>
          <p:spPr>
            <a:xfrm>
              <a:off x="1218100" y="4821206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520143-8CCB-4D1C-A395-12CCD48C4BD6}"/>
                </a:ext>
              </a:extLst>
            </p:cNvPr>
            <p:cNvSpPr txBox="1"/>
            <p:nvPr/>
          </p:nvSpPr>
          <p:spPr>
            <a:xfrm>
              <a:off x="1208313" y="4517048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6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cxnSp>
          <p:nvCxnSpPr>
            <p:cNvPr id="41" name="Straight Connector 25">
              <a:extLst>
                <a:ext uri="{FF2B5EF4-FFF2-40B4-BE49-F238E27FC236}">
                  <a16:creationId xmlns:a16="http://schemas.microsoft.com/office/drawing/2014/main" id="{56BD958C-2E04-4663-83B6-CDD4129D7F65}"/>
                </a:ext>
              </a:extLst>
            </p:cNvPr>
            <p:cNvCxnSpPr/>
            <p:nvPr/>
          </p:nvCxnSpPr>
          <p:spPr>
            <a:xfrm>
              <a:off x="1207119" y="4821206"/>
              <a:ext cx="1885694" cy="0"/>
            </a:xfrm>
            <a:prstGeom prst="line">
              <a:avLst/>
            </a:prstGeom>
            <a:ln w="15875">
              <a:solidFill>
                <a:schemeClr val="accent6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Parallelogram 15">
            <a:extLst>
              <a:ext uri="{FF2B5EF4-FFF2-40B4-BE49-F238E27FC236}">
                <a16:creationId xmlns:a16="http://schemas.microsoft.com/office/drawing/2014/main" id="{C7C50D80-D527-4003-ABF5-12534A7ACCED}"/>
              </a:ext>
            </a:extLst>
          </p:cNvPr>
          <p:cNvSpPr/>
          <p:nvPr/>
        </p:nvSpPr>
        <p:spPr>
          <a:xfrm flipH="1">
            <a:off x="6649475" y="4025841"/>
            <a:ext cx="541736" cy="541734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5101A059-0973-41FC-BE04-6E293D0A2AC3}"/>
              </a:ext>
            </a:extLst>
          </p:cNvPr>
          <p:cNvSpPr/>
          <p:nvPr/>
        </p:nvSpPr>
        <p:spPr>
          <a:xfrm>
            <a:off x="8327381" y="3512971"/>
            <a:ext cx="428648" cy="42739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10">
            <a:extLst>
              <a:ext uri="{FF2B5EF4-FFF2-40B4-BE49-F238E27FC236}">
                <a16:creationId xmlns:a16="http://schemas.microsoft.com/office/drawing/2014/main" id="{5B98CBCD-F5B2-4D1A-8E57-123ED3C14676}"/>
              </a:ext>
            </a:extLst>
          </p:cNvPr>
          <p:cNvSpPr/>
          <p:nvPr/>
        </p:nvSpPr>
        <p:spPr>
          <a:xfrm>
            <a:off x="3500823" y="4083431"/>
            <a:ext cx="343450" cy="45451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ed Rectangle 6">
            <a:extLst>
              <a:ext uri="{FF2B5EF4-FFF2-40B4-BE49-F238E27FC236}">
                <a16:creationId xmlns:a16="http://schemas.microsoft.com/office/drawing/2014/main" id="{D647539E-2158-4572-B0BC-C957003D1D63}"/>
              </a:ext>
            </a:extLst>
          </p:cNvPr>
          <p:cNvSpPr/>
          <p:nvPr/>
        </p:nvSpPr>
        <p:spPr>
          <a:xfrm>
            <a:off x="1816645" y="3457856"/>
            <a:ext cx="467552" cy="47535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ectangle 16">
            <a:extLst>
              <a:ext uri="{FF2B5EF4-FFF2-40B4-BE49-F238E27FC236}">
                <a16:creationId xmlns:a16="http://schemas.microsoft.com/office/drawing/2014/main" id="{F4DACC8B-39D1-452A-ACED-0DA0B04EB49F}"/>
              </a:ext>
            </a:extLst>
          </p:cNvPr>
          <p:cNvSpPr/>
          <p:nvPr/>
        </p:nvSpPr>
        <p:spPr>
          <a:xfrm rot="2700000">
            <a:off x="5126159" y="3402468"/>
            <a:ext cx="359340" cy="6442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Trapezoid 22">
            <a:extLst>
              <a:ext uri="{FF2B5EF4-FFF2-40B4-BE49-F238E27FC236}">
                <a16:creationId xmlns:a16="http://schemas.microsoft.com/office/drawing/2014/main" id="{121132C6-9873-418C-B6AD-5857E36FD22D}"/>
              </a:ext>
            </a:extLst>
          </p:cNvPr>
          <p:cNvSpPr>
            <a:spLocks noChangeAspect="1"/>
          </p:cNvSpPr>
          <p:nvPr/>
        </p:nvSpPr>
        <p:spPr>
          <a:xfrm>
            <a:off x="9867900" y="4146880"/>
            <a:ext cx="607634" cy="309116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5D3D65-98C6-42AF-88BD-90460A520A97}"/>
              </a:ext>
            </a:extLst>
          </p:cNvPr>
          <p:cNvGrpSpPr/>
          <p:nvPr/>
        </p:nvGrpSpPr>
        <p:grpSpPr>
          <a:xfrm>
            <a:off x="546538" y="2275075"/>
            <a:ext cx="4584240" cy="3672938"/>
            <a:chOff x="2606012" y="1916832"/>
            <a:chExt cx="4054220" cy="3248281"/>
          </a:xfrm>
        </p:grpSpPr>
        <p:sp>
          <p:nvSpPr>
            <p:cNvPr id="4" name="Rounded Rectangle 71">
              <a:extLst>
                <a:ext uri="{FF2B5EF4-FFF2-40B4-BE49-F238E27FC236}">
                  <a16:creationId xmlns:a16="http://schemas.microsoft.com/office/drawing/2014/main" id="{7E64C0D3-88AC-4D36-8F92-0CFC343FFD83}"/>
                </a:ext>
              </a:extLst>
            </p:cNvPr>
            <p:cNvSpPr/>
            <p:nvPr/>
          </p:nvSpPr>
          <p:spPr>
            <a:xfrm flipH="1">
              <a:off x="4427984" y="3164836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41">
              <a:extLst>
                <a:ext uri="{FF2B5EF4-FFF2-40B4-BE49-F238E27FC236}">
                  <a16:creationId xmlns:a16="http://schemas.microsoft.com/office/drawing/2014/main" id="{6F24A88F-214C-430F-9611-C9CDE85D5B27}"/>
                </a:ext>
              </a:extLst>
            </p:cNvPr>
            <p:cNvSpPr/>
            <p:nvPr/>
          </p:nvSpPr>
          <p:spPr>
            <a:xfrm rot="19800000" flipH="1">
              <a:off x="5071938" y="3231606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2">
              <a:extLst>
                <a:ext uri="{FF2B5EF4-FFF2-40B4-BE49-F238E27FC236}">
                  <a16:creationId xmlns:a16="http://schemas.microsoft.com/office/drawing/2014/main" id="{12B15AC0-1936-4A56-A57B-719047C81924}"/>
                </a:ext>
              </a:extLst>
            </p:cNvPr>
            <p:cNvSpPr/>
            <p:nvPr/>
          </p:nvSpPr>
          <p:spPr>
            <a:xfrm rot="1800000">
              <a:off x="3784030" y="3230898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81F9FB-37FD-4A7A-82BF-97349FAA85FA}"/>
                </a:ext>
              </a:extLst>
            </p:cNvPr>
            <p:cNvSpPr/>
            <p:nvPr/>
          </p:nvSpPr>
          <p:spPr>
            <a:xfrm>
              <a:off x="3225620" y="1916832"/>
              <a:ext cx="2664296" cy="2664296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0277B8C-9034-4BE7-A1C2-9236107253E5}"/>
                </a:ext>
              </a:extLst>
            </p:cNvPr>
            <p:cNvSpPr/>
            <p:nvPr/>
          </p:nvSpPr>
          <p:spPr>
            <a:xfrm>
              <a:off x="3522120" y="2213332"/>
              <a:ext cx="2071296" cy="2071296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C4569E-F35A-4680-91DD-7D73DD134E74}"/>
                </a:ext>
              </a:extLst>
            </p:cNvPr>
            <p:cNvSpPr/>
            <p:nvPr/>
          </p:nvSpPr>
          <p:spPr>
            <a:xfrm>
              <a:off x="3802446" y="2493658"/>
              <a:ext cx="1510645" cy="1510645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28B81A-A7C6-4F2D-936B-2161400476AB}"/>
                </a:ext>
              </a:extLst>
            </p:cNvPr>
            <p:cNvSpPr/>
            <p:nvPr/>
          </p:nvSpPr>
          <p:spPr>
            <a:xfrm>
              <a:off x="4078801" y="2770013"/>
              <a:ext cx="957934" cy="957934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8F38A6-43AD-49F9-B26E-64B1FB72C8F2}"/>
                </a:ext>
              </a:extLst>
            </p:cNvPr>
            <p:cNvSpPr/>
            <p:nvPr/>
          </p:nvSpPr>
          <p:spPr>
            <a:xfrm>
              <a:off x="4277260" y="2968472"/>
              <a:ext cx="561016" cy="561016"/>
            </a:xfrm>
            <a:prstGeom prst="ellipse">
              <a:avLst/>
            </a:prstGeom>
            <a:solidFill>
              <a:schemeClr val="accent4"/>
            </a:solidFill>
            <a:ln w="139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27A0A4-5FBD-4A34-B6CD-C8C47EA2690C}"/>
                </a:ext>
              </a:extLst>
            </p:cNvPr>
            <p:cNvSpPr/>
            <p:nvPr/>
          </p:nvSpPr>
          <p:spPr>
            <a:xfrm>
              <a:off x="2606012" y="4768688"/>
              <a:ext cx="4054220" cy="39642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843D05-70AD-46C4-BBED-A4E6991FC2C1}"/>
              </a:ext>
            </a:extLst>
          </p:cNvPr>
          <p:cNvGrpSpPr/>
          <p:nvPr/>
        </p:nvGrpSpPr>
        <p:grpSpPr>
          <a:xfrm>
            <a:off x="5187730" y="1855212"/>
            <a:ext cx="5630703" cy="736654"/>
            <a:chOff x="500207" y="3343901"/>
            <a:chExt cx="3924773" cy="73665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FA5F5A-486A-4E44-89E0-0F84F9D3FA60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386667-5281-45F4-A534-69863D215940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C58C8D-B780-4870-B9E5-3B98718F96C6}"/>
              </a:ext>
            </a:extLst>
          </p:cNvPr>
          <p:cNvGrpSpPr/>
          <p:nvPr/>
        </p:nvGrpSpPr>
        <p:grpSpPr>
          <a:xfrm>
            <a:off x="5685674" y="3030377"/>
            <a:ext cx="5630703" cy="736654"/>
            <a:chOff x="500207" y="3343901"/>
            <a:chExt cx="3924773" cy="7366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F93AB2-5F11-4119-90A8-80F5C3D94E4F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5C2188-C5FB-4319-B90D-8417E0ECF449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22735F-8631-43F4-8E46-FC516173A05C}"/>
              </a:ext>
            </a:extLst>
          </p:cNvPr>
          <p:cNvGrpSpPr/>
          <p:nvPr/>
        </p:nvGrpSpPr>
        <p:grpSpPr>
          <a:xfrm>
            <a:off x="5685674" y="4205542"/>
            <a:ext cx="5630703" cy="736654"/>
            <a:chOff x="500207" y="3343901"/>
            <a:chExt cx="3924773" cy="7366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E535D4-ACBC-4746-93A8-8D0BB1DDF7B6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273D45-0D26-415F-A94D-979361A44510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053D5-D649-49AA-A2D0-94F492A110B7}"/>
              </a:ext>
            </a:extLst>
          </p:cNvPr>
          <p:cNvGrpSpPr/>
          <p:nvPr/>
        </p:nvGrpSpPr>
        <p:grpSpPr>
          <a:xfrm>
            <a:off x="5187730" y="5380708"/>
            <a:ext cx="5630703" cy="736654"/>
            <a:chOff x="500207" y="3343901"/>
            <a:chExt cx="3924773" cy="7366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406E0F-01D9-4BEB-9ECA-059F635C19D7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A3B1-BECF-4B18-82D7-E13F247FC85F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Freeform 7">
            <a:extLst>
              <a:ext uri="{FF2B5EF4-FFF2-40B4-BE49-F238E27FC236}">
                <a16:creationId xmlns:a16="http://schemas.microsoft.com/office/drawing/2014/main" id="{8E5A45E0-C8E0-4AC2-86D2-3D961344F850}"/>
              </a:ext>
            </a:extLst>
          </p:cNvPr>
          <p:cNvSpPr/>
          <p:nvPr/>
        </p:nvSpPr>
        <p:spPr>
          <a:xfrm>
            <a:off x="2776678" y="2195879"/>
            <a:ext cx="2369143" cy="1597051"/>
          </a:xfrm>
          <a:custGeom>
            <a:avLst/>
            <a:gdLst>
              <a:gd name="connsiteX0" fmla="*/ 0 w 2340428"/>
              <a:gd name="connsiteY0" fmla="*/ 1600200 h 1600200"/>
              <a:gd name="connsiteX1" fmla="*/ 1436914 w 2340428"/>
              <a:gd name="connsiteY1" fmla="*/ 0 h 1600200"/>
              <a:gd name="connsiteX2" fmla="*/ 2340428 w 2340428"/>
              <a:gd name="connsiteY2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428" h="1600200">
                <a:moveTo>
                  <a:pt x="0" y="1600200"/>
                </a:moveTo>
                <a:lnTo>
                  <a:pt x="1436914" y="0"/>
                </a:lnTo>
                <a:lnTo>
                  <a:pt x="2340428" y="0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14C62BA2-19AD-41C9-AEE8-D1259BB0C14C}"/>
              </a:ext>
            </a:extLst>
          </p:cNvPr>
          <p:cNvSpPr/>
          <p:nvPr/>
        </p:nvSpPr>
        <p:spPr>
          <a:xfrm>
            <a:off x="3282082" y="3139291"/>
            <a:ext cx="1863739" cy="655673"/>
          </a:xfrm>
          <a:custGeom>
            <a:avLst/>
            <a:gdLst>
              <a:gd name="connsiteX0" fmla="*/ 0 w 2307771"/>
              <a:gd name="connsiteY0" fmla="*/ 653143 h 653143"/>
              <a:gd name="connsiteX1" fmla="*/ 1480457 w 2307771"/>
              <a:gd name="connsiteY1" fmla="*/ 0 h 653143"/>
              <a:gd name="connsiteX2" fmla="*/ 2307771 w 2307771"/>
              <a:gd name="connsiteY2" fmla="*/ 0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7771" h="653143">
                <a:moveTo>
                  <a:pt x="0" y="653143"/>
                </a:moveTo>
                <a:lnTo>
                  <a:pt x="1480457" y="0"/>
                </a:lnTo>
                <a:lnTo>
                  <a:pt x="2307771" y="0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CE6A0DB3-0A14-40E4-A76B-6B0F9C08961E}"/>
              </a:ext>
            </a:extLst>
          </p:cNvPr>
          <p:cNvSpPr/>
          <p:nvPr/>
        </p:nvSpPr>
        <p:spPr>
          <a:xfrm>
            <a:off x="3605335" y="3789513"/>
            <a:ext cx="1582395" cy="723803"/>
          </a:xfrm>
          <a:custGeom>
            <a:avLst/>
            <a:gdLst>
              <a:gd name="connsiteX0" fmla="*/ 0 w 1730828"/>
              <a:gd name="connsiteY0" fmla="*/ 0 h 402771"/>
              <a:gd name="connsiteX1" fmla="*/ 979714 w 1730828"/>
              <a:gd name="connsiteY1" fmla="*/ 402771 h 402771"/>
              <a:gd name="connsiteX2" fmla="*/ 1730828 w 1730828"/>
              <a:gd name="connsiteY2" fmla="*/ 402771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828" h="402771">
                <a:moveTo>
                  <a:pt x="0" y="0"/>
                </a:moveTo>
                <a:lnTo>
                  <a:pt x="979714" y="402771"/>
                </a:lnTo>
                <a:lnTo>
                  <a:pt x="1730828" y="402771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Freeform 12">
            <a:extLst>
              <a:ext uri="{FF2B5EF4-FFF2-40B4-BE49-F238E27FC236}">
                <a16:creationId xmlns:a16="http://schemas.microsoft.com/office/drawing/2014/main" id="{2C68D501-4AF5-4F1D-AEB3-E79A83006F41}"/>
              </a:ext>
            </a:extLst>
          </p:cNvPr>
          <p:cNvSpPr/>
          <p:nvPr/>
        </p:nvSpPr>
        <p:spPr>
          <a:xfrm>
            <a:off x="3934567" y="3816273"/>
            <a:ext cx="1253163" cy="1872210"/>
          </a:xfrm>
          <a:custGeom>
            <a:avLst/>
            <a:gdLst>
              <a:gd name="connsiteX0" fmla="*/ 0 w 1175657"/>
              <a:gd name="connsiteY0" fmla="*/ 0 h 1110343"/>
              <a:gd name="connsiteX1" fmla="*/ 326572 w 1175657"/>
              <a:gd name="connsiteY1" fmla="*/ 1110343 h 1110343"/>
              <a:gd name="connsiteX2" fmla="*/ 1175657 w 1175657"/>
              <a:gd name="connsiteY2" fmla="*/ 1110343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1110343">
                <a:moveTo>
                  <a:pt x="0" y="0"/>
                </a:moveTo>
                <a:lnTo>
                  <a:pt x="326572" y="1110343"/>
                </a:lnTo>
                <a:lnTo>
                  <a:pt x="1175657" y="1110343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9">
            <a:extLst>
              <a:ext uri="{FF2B5EF4-FFF2-40B4-BE49-F238E27FC236}">
                <a16:creationId xmlns:a16="http://schemas.microsoft.com/office/drawing/2014/main" id="{F53B5197-F889-4100-9FEF-970270D2ED74}"/>
              </a:ext>
            </a:extLst>
          </p:cNvPr>
          <p:cNvSpPr/>
          <p:nvPr/>
        </p:nvSpPr>
        <p:spPr>
          <a:xfrm>
            <a:off x="6870953" y="4440227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Here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" name="직사각형 30">
            <a:extLst>
              <a:ext uri="{FF2B5EF4-FFF2-40B4-BE49-F238E27FC236}">
                <a16:creationId xmlns:a16="http://schemas.microsoft.com/office/drawing/2014/main" id="{FCF45A08-3393-4A8F-BD84-D40E0B83082C}"/>
              </a:ext>
            </a:extLst>
          </p:cNvPr>
          <p:cNvSpPr/>
          <p:nvPr/>
        </p:nvSpPr>
        <p:spPr>
          <a:xfrm>
            <a:off x="6870953" y="4816297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Here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4" name="직사각형 31">
            <a:extLst>
              <a:ext uri="{FF2B5EF4-FFF2-40B4-BE49-F238E27FC236}">
                <a16:creationId xmlns:a16="http://schemas.microsoft.com/office/drawing/2014/main" id="{E40C5F8F-8D86-4FE4-9FFF-3DBB09A39506}"/>
              </a:ext>
            </a:extLst>
          </p:cNvPr>
          <p:cNvSpPr/>
          <p:nvPr/>
        </p:nvSpPr>
        <p:spPr>
          <a:xfrm>
            <a:off x="6870953" y="5192367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Here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5" name="직사각형 32">
            <a:extLst>
              <a:ext uri="{FF2B5EF4-FFF2-40B4-BE49-F238E27FC236}">
                <a16:creationId xmlns:a16="http://schemas.microsoft.com/office/drawing/2014/main" id="{3840C265-2DD0-4273-832D-62DA468C182B}"/>
              </a:ext>
            </a:extLst>
          </p:cNvPr>
          <p:cNvSpPr/>
          <p:nvPr/>
        </p:nvSpPr>
        <p:spPr>
          <a:xfrm>
            <a:off x="6870953" y="5568437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Here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" name="직사각형 33">
            <a:extLst>
              <a:ext uri="{FF2B5EF4-FFF2-40B4-BE49-F238E27FC236}">
                <a16:creationId xmlns:a16="http://schemas.microsoft.com/office/drawing/2014/main" id="{5C615BD2-3B7F-4C26-8B7A-DAFD6B94715A}"/>
              </a:ext>
            </a:extLst>
          </p:cNvPr>
          <p:cNvSpPr/>
          <p:nvPr/>
        </p:nvSpPr>
        <p:spPr>
          <a:xfrm>
            <a:off x="6870953" y="5944509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Here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4A8A0FB6-7F1D-4340-9491-485DA2992942}"/>
              </a:ext>
            </a:extLst>
          </p:cNvPr>
          <p:cNvSpPr/>
          <p:nvPr/>
        </p:nvSpPr>
        <p:spPr>
          <a:xfrm>
            <a:off x="6574080" y="5191903"/>
            <a:ext cx="193643" cy="256265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" name="Rounded Rectangle 32">
            <a:extLst>
              <a:ext uri="{FF2B5EF4-FFF2-40B4-BE49-F238E27FC236}">
                <a16:creationId xmlns:a16="http://schemas.microsoft.com/office/drawing/2014/main" id="{523608B4-FA94-419C-8789-A53692802F60}"/>
              </a:ext>
            </a:extLst>
          </p:cNvPr>
          <p:cNvSpPr/>
          <p:nvPr/>
        </p:nvSpPr>
        <p:spPr>
          <a:xfrm>
            <a:off x="6543038" y="4444595"/>
            <a:ext cx="255727" cy="25572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646050A7-3C94-4E01-908E-4A14A6C46268}"/>
              </a:ext>
            </a:extLst>
          </p:cNvPr>
          <p:cNvSpPr/>
          <p:nvPr/>
        </p:nvSpPr>
        <p:spPr>
          <a:xfrm rot="2700000">
            <a:off x="6569600" y="5899680"/>
            <a:ext cx="202603" cy="36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5A1096-6BD5-48D0-A832-3782A7F6D975}"/>
              </a:ext>
            </a:extLst>
          </p:cNvPr>
          <p:cNvSpPr/>
          <p:nvPr/>
        </p:nvSpPr>
        <p:spPr>
          <a:xfrm>
            <a:off x="6533713" y="5585660"/>
            <a:ext cx="274377" cy="2568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0C438617-3EEA-4F96-981B-0DCF83B514F9}"/>
              </a:ext>
            </a:extLst>
          </p:cNvPr>
          <p:cNvSpPr/>
          <p:nvPr/>
        </p:nvSpPr>
        <p:spPr>
          <a:xfrm flipH="1">
            <a:off x="6539618" y="4837813"/>
            <a:ext cx="262564" cy="21659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51650F-4413-4C19-8BCF-D57752573AD1}"/>
              </a:ext>
            </a:extLst>
          </p:cNvPr>
          <p:cNvSpPr txBox="1"/>
          <p:nvPr/>
        </p:nvSpPr>
        <p:spPr>
          <a:xfrm>
            <a:off x="2516534" y="3541406"/>
            <a:ext cx="3097218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A8441-2D1B-496C-BC55-E6980AD3AD7F}"/>
              </a:ext>
            </a:extLst>
          </p:cNvPr>
          <p:cNvSpPr txBox="1"/>
          <p:nvPr/>
        </p:nvSpPr>
        <p:spPr>
          <a:xfrm>
            <a:off x="1497092" y="5671805"/>
            <a:ext cx="41166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B811D-BE23-4425-8A49-BCAA15476B0B}"/>
              </a:ext>
            </a:extLst>
          </p:cNvPr>
          <p:cNvSpPr txBox="1"/>
          <p:nvPr/>
        </p:nvSpPr>
        <p:spPr>
          <a:xfrm>
            <a:off x="7228030" y="3319130"/>
            <a:ext cx="41166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27645C-0A21-48F0-BEB3-1124CA8D8338}"/>
              </a:ext>
            </a:extLst>
          </p:cNvPr>
          <p:cNvSpPr/>
          <p:nvPr/>
        </p:nvSpPr>
        <p:spPr>
          <a:xfrm>
            <a:off x="0" y="5661248"/>
            <a:ext cx="12192000" cy="11967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65D49E-9C84-4D9F-B02E-202E06584EA0}"/>
              </a:ext>
            </a:extLst>
          </p:cNvPr>
          <p:cNvSpPr/>
          <p:nvPr/>
        </p:nvSpPr>
        <p:spPr>
          <a:xfrm>
            <a:off x="925423" y="1855066"/>
            <a:ext cx="468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DEE7C-9546-4643-889B-5BA89E33ABB6}"/>
              </a:ext>
            </a:extLst>
          </p:cNvPr>
          <p:cNvSpPr txBox="1"/>
          <p:nvPr/>
        </p:nvSpPr>
        <p:spPr>
          <a:xfrm>
            <a:off x="1377403" y="1935178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F73B-9D3E-4B69-A025-F74D0C08744A}"/>
              </a:ext>
            </a:extLst>
          </p:cNvPr>
          <p:cNvSpPr txBox="1"/>
          <p:nvPr/>
        </p:nvSpPr>
        <p:spPr>
          <a:xfrm>
            <a:off x="924159" y="2303266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F911BA-6DC4-40C4-8D0B-265C45B4F8B9}"/>
              </a:ext>
            </a:extLst>
          </p:cNvPr>
          <p:cNvSpPr/>
          <p:nvPr/>
        </p:nvSpPr>
        <p:spPr>
          <a:xfrm>
            <a:off x="8357378" y="1855066"/>
            <a:ext cx="468000" cy="468000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92DF-4AB3-4E17-8C96-D3597F56C085}"/>
              </a:ext>
            </a:extLst>
          </p:cNvPr>
          <p:cNvSpPr txBox="1"/>
          <p:nvPr/>
        </p:nvSpPr>
        <p:spPr>
          <a:xfrm>
            <a:off x="8809358" y="1935178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57C32-19DF-497B-B724-537AA150B7E7}"/>
              </a:ext>
            </a:extLst>
          </p:cNvPr>
          <p:cNvSpPr txBox="1"/>
          <p:nvPr/>
        </p:nvSpPr>
        <p:spPr>
          <a:xfrm>
            <a:off x="8356114" y="2303266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50311A-6470-4A87-B36E-F8DD51518391}"/>
              </a:ext>
            </a:extLst>
          </p:cNvPr>
          <p:cNvSpPr/>
          <p:nvPr/>
        </p:nvSpPr>
        <p:spPr>
          <a:xfrm>
            <a:off x="927132" y="3977600"/>
            <a:ext cx="468000" cy="468000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06B86-3EE2-4D59-B0C0-06830A08F6C4}"/>
              </a:ext>
            </a:extLst>
          </p:cNvPr>
          <p:cNvSpPr txBox="1"/>
          <p:nvPr/>
        </p:nvSpPr>
        <p:spPr>
          <a:xfrm>
            <a:off x="1379112" y="4057712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71D3D-99A2-4C69-A128-0D4FFFA7F1DA}"/>
              </a:ext>
            </a:extLst>
          </p:cNvPr>
          <p:cNvSpPr txBox="1"/>
          <p:nvPr/>
        </p:nvSpPr>
        <p:spPr>
          <a:xfrm>
            <a:off x="925868" y="4425800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DE966F-C5B5-467D-B36A-91017142097A}"/>
              </a:ext>
            </a:extLst>
          </p:cNvPr>
          <p:cNvSpPr/>
          <p:nvPr/>
        </p:nvSpPr>
        <p:spPr>
          <a:xfrm>
            <a:off x="8359087" y="3977600"/>
            <a:ext cx="468000" cy="468000"/>
          </a:xfrm>
          <a:prstGeom prst="ellipse">
            <a:avLst/>
          </a:prstGeom>
          <a:solidFill>
            <a:schemeClr val="accent5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F09DEA-925D-4A34-8E34-C6884DF53415}"/>
              </a:ext>
            </a:extLst>
          </p:cNvPr>
          <p:cNvSpPr txBox="1"/>
          <p:nvPr/>
        </p:nvSpPr>
        <p:spPr>
          <a:xfrm>
            <a:off x="8811067" y="4057712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66742-2FDF-40BB-879D-656E9513873A}"/>
              </a:ext>
            </a:extLst>
          </p:cNvPr>
          <p:cNvSpPr txBox="1"/>
          <p:nvPr/>
        </p:nvSpPr>
        <p:spPr>
          <a:xfrm>
            <a:off x="8357823" y="4425800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E74A37-04D8-4323-90C3-5152CC466908}"/>
              </a:ext>
            </a:extLst>
          </p:cNvPr>
          <p:cNvCxnSpPr/>
          <p:nvPr/>
        </p:nvCxnSpPr>
        <p:spPr>
          <a:xfrm flipH="1">
            <a:off x="4286183" y="2064498"/>
            <a:ext cx="3416" cy="113441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1CA523-6CEC-47D2-86B2-E6E745182817}"/>
              </a:ext>
            </a:extLst>
          </p:cNvPr>
          <p:cNvCxnSpPr/>
          <p:nvPr/>
        </p:nvCxnSpPr>
        <p:spPr>
          <a:xfrm flipH="1">
            <a:off x="4287891" y="4092663"/>
            <a:ext cx="1708" cy="11537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25163F-6B82-4A2B-B4AA-AB8FC0DC4B39}"/>
              </a:ext>
            </a:extLst>
          </p:cNvPr>
          <p:cNvCxnSpPr/>
          <p:nvPr/>
        </p:nvCxnSpPr>
        <p:spPr>
          <a:xfrm>
            <a:off x="2101652" y="3555931"/>
            <a:ext cx="788278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EEBAA6-515F-4195-A91A-DF369FA58EFC}"/>
              </a:ext>
            </a:extLst>
          </p:cNvPr>
          <p:cNvSpPr txBox="1"/>
          <p:nvPr/>
        </p:nvSpPr>
        <p:spPr>
          <a:xfrm>
            <a:off x="1958156" y="5941498"/>
            <a:ext cx="935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525CBD-A03C-4459-875F-5C9834406856}"/>
              </a:ext>
            </a:extLst>
          </p:cNvPr>
          <p:cNvSpPr/>
          <p:nvPr/>
        </p:nvSpPr>
        <p:spPr>
          <a:xfrm>
            <a:off x="962134" y="5904326"/>
            <a:ext cx="684000" cy="683503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108330-127F-4A5F-BAE2-C9B6B44C787B}"/>
              </a:ext>
            </a:extLst>
          </p:cNvPr>
          <p:cNvCxnSpPr/>
          <p:nvPr/>
        </p:nvCxnSpPr>
        <p:spPr>
          <a:xfrm flipH="1">
            <a:off x="8004723" y="4092663"/>
            <a:ext cx="1708" cy="11537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453A95-4933-4728-BE48-17854A6BC1B4}"/>
              </a:ext>
            </a:extLst>
          </p:cNvPr>
          <p:cNvCxnSpPr/>
          <p:nvPr/>
        </p:nvCxnSpPr>
        <p:spPr>
          <a:xfrm flipH="1">
            <a:off x="8003026" y="2064498"/>
            <a:ext cx="3406" cy="113441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1A3CF22-19C0-4C09-AA76-AD6C5B7C5AE2}"/>
              </a:ext>
            </a:extLst>
          </p:cNvPr>
          <p:cNvSpPr/>
          <p:nvPr/>
        </p:nvSpPr>
        <p:spPr>
          <a:xfrm>
            <a:off x="4643964" y="3977600"/>
            <a:ext cx="468000" cy="468000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4E49DC-8BE3-41D2-A0C8-CD9496D0EC0B}"/>
              </a:ext>
            </a:extLst>
          </p:cNvPr>
          <p:cNvSpPr txBox="1"/>
          <p:nvPr/>
        </p:nvSpPr>
        <p:spPr>
          <a:xfrm>
            <a:off x="5095944" y="4057712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6F4917-3B9E-44F3-BF25-4D5BDAAC7FEF}"/>
              </a:ext>
            </a:extLst>
          </p:cNvPr>
          <p:cNvSpPr txBox="1"/>
          <p:nvPr/>
        </p:nvSpPr>
        <p:spPr>
          <a:xfrm>
            <a:off x="4642700" y="4425800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69E4256-9D3E-4D27-8CE6-E70895ECAD1B}"/>
              </a:ext>
            </a:extLst>
          </p:cNvPr>
          <p:cNvSpPr/>
          <p:nvPr/>
        </p:nvSpPr>
        <p:spPr>
          <a:xfrm>
            <a:off x="4642255" y="1855066"/>
            <a:ext cx="468000" cy="468000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ED3EB8-BCA8-45D9-9EAA-825A433C5B8F}"/>
              </a:ext>
            </a:extLst>
          </p:cNvPr>
          <p:cNvSpPr txBox="1"/>
          <p:nvPr/>
        </p:nvSpPr>
        <p:spPr>
          <a:xfrm>
            <a:off x="5094235" y="1935178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51B4DA-C8DB-4788-B4D2-30EFB6AA17AA}"/>
              </a:ext>
            </a:extLst>
          </p:cNvPr>
          <p:cNvSpPr txBox="1"/>
          <p:nvPr/>
        </p:nvSpPr>
        <p:spPr>
          <a:xfrm>
            <a:off x="4640991" y="2303266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EAF0987E-5C1F-4C5B-9E33-9B84E657E408}"/>
              </a:ext>
            </a:extLst>
          </p:cNvPr>
          <p:cNvSpPr/>
          <p:nvPr/>
        </p:nvSpPr>
        <p:spPr>
          <a:xfrm>
            <a:off x="1016576" y="4120770"/>
            <a:ext cx="285584" cy="16798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id="{02F6BD49-5A81-4933-9825-854A8C36C6CA}"/>
              </a:ext>
            </a:extLst>
          </p:cNvPr>
          <p:cNvSpPr/>
          <p:nvPr/>
        </p:nvSpPr>
        <p:spPr>
          <a:xfrm>
            <a:off x="4759867" y="4106596"/>
            <a:ext cx="228376" cy="230526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9150B3EC-3C56-429B-AB29-B15B60718293}"/>
              </a:ext>
            </a:extLst>
          </p:cNvPr>
          <p:cNvSpPr/>
          <p:nvPr/>
        </p:nvSpPr>
        <p:spPr>
          <a:xfrm>
            <a:off x="4742141" y="2000222"/>
            <a:ext cx="291387" cy="18778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D93BC2-DC19-4702-B331-645F7A224E79}"/>
              </a:ext>
            </a:extLst>
          </p:cNvPr>
          <p:cNvSpPr/>
          <p:nvPr/>
        </p:nvSpPr>
        <p:spPr>
          <a:xfrm>
            <a:off x="8457322" y="1956437"/>
            <a:ext cx="261743" cy="25822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ardrop 17">
            <a:extLst>
              <a:ext uri="{FF2B5EF4-FFF2-40B4-BE49-F238E27FC236}">
                <a16:creationId xmlns:a16="http://schemas.microsoft.com/office/drawing/2014/main" id="{FCA4FE69-7532-48C6-BD18-28CD4384254E}"/>
              </a:ext>
            </a:extLst>
          </p:cNvPr>
          <p:cNvSpPr/>
          <p:nvPr/>
        </p:nvSpPr>
        <p:spPr>
          <a:xfrm rot="18900000">
            <a:off x="1059632" y="2002176"/>
            <a:ext cx="199475" cy="202609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9E426747-BBDF-4855-9383-D26F5AD8C4D7}"/>
              </a:ext>
            </a:extLst>
          </p:cNvPr>
          <p:cNvSpPr/>
          <p:nvPr/>
        </p:nvSpPr>
        <p:spPr>
          <a:xfrm>
            <a:off x="8468468" y="4066240"/>
            <a:ext cx="260198" cy="26173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19">
            <a:extLst>
              <a:ext uri="{FF2B5EF4-FFF2-40B4-BE49-F238E27FC236}">
                <a16:creationId xmlns:a16="http://schemas.microsoft.com/office/drawing/2014/main" id="{CAFC78D2-CC2D-490B-B981-E28F674F81F5}"/>
              </a:ext>
            </a:extLst>
          </p:cNvPr>
          <p:cNvSpPr/>
          <p:nvPr/>
        </p:nvSpPr>
        <p:spPr>
          <a:xfrm>
            <a:off x="1081856" y="6002912"/>
            <a:ext cx="415550" cy="513424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191AA1-9CF9-4D90-968E-052656EB751B}"/>
              </a:ext>
            </a:extLst>
          </p:cNvPr>
          <p:cNvGrpSpPr/>
          <p:nvPr/>
        </p:nvGrpSpPr>
        <p:grpSpPr>
          <a:xfrm>
            <a:off x="4943476" y="5248417"/>
            <a:ext cx="5676498" cy="923330"/>
            <a:chOff x="-643405" y="2832591"/>
            <a:chExt cx="5676498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4DB460-3142-4061-B9B4-251C5B478FA9}"/>
                </a:ext>
              </a:extLst>
            </p:cNvPr>
            <p:cNvSpPr txBox="1"/>
            <p:nvPr/>
          </p:nvSpPr>
          <p:spPr>
            <a:xfrm>
              <a:off x="-643405" y="3109590"/>
              <a:ext cx="554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7265D7-325B-4E14-B39C-FEAC3559F80F}"/>
                </a:ext>
              </a:extLst>
            </p:cNvPr>
            <p:cNvSpPr txBox="1"/>
            <p:nvPr/>
          </p:nvSpPr>
          <p:spPr>
            <a:xfrm>
              <a:off x="1043608" y="2832591"/>
              <a:ext cx="3856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D2B2AC4-8E5D-4B9E-992D-E415871A0D87}"/>
                </a:ext>
              </a:extLst>
            </p:cNvPr>
            <p:cNvCxnSpPr>
              <a:cxnSpLocks/>
            </p:cNvCxnSpPr>
            <p:nvPr/>
          </p:nvCxnSpPr>
          <p:spPr>
            <a:xfrm>
              <a:off x="-544532" y="3096114"/>
              <a:ext cx="5577625" cy="3491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arallelogram 30">
            <a:extLst>
              <a:ext uri="{FF2B5EF4-FFF2-40B4-BE49-F238E27FC236}">
                <a16:creationId xmlns:a16="http://schemas.microsoft.com/office/drawing/2014/main" id="{B66CAA3E-D5C9-4FC3-8D11-B0D702736B19}"/>
              </a:ext>
            </a:extLst>
          </p:cNvPr>
          <p:cNvSpPr/>
          <p:nvPr/>
        </p:nvSpPr>
        <p:spPr>
          <a:xfrm flipH="1">
            <a:off x="10826408" y="5286147"/>
            <a:ext cx="477354" cy="478538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BC1DF2-F7E2-4C93-B759-8B2287741092}"/>
              </a:ext>
            </a:extLst>
          </p:cNvPr>
          <p:cNvGrpSpPr/>
          <p:nvPr/>
        </p:nvGrpSpPr>
        <p:grpSpPr>
          <a:xfrm>
            <a:off x="4943475" y="2979084"/>
            <a:ext cx="5676499" cy="923330"/>
            <a:chOff x="-643406" y="2832591"/>
            <a:chExt cx="5676499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070DDC-1263-45AD-8ACF-ED0597F60EF6}"/>
                </a:ext>
              </a:extLst>
            </p:cNvPr>
            <p:cNvSpPr txBox="1"/>
            <p:nvPr/>
          </p:nvSpPr>
          <p:spPr>
            <a:xfrm>
              <a:off x="-186206" y="3109590"/>
              <a:ext cx="5087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494B50-84BF-49FB-A5FB-86A51BCB3852}"/>
                </a:ext>
              </a:extLst>
            </p:cNvPr>
            <p:cNvSpPr txBox="1"/>
            <p:nvPr/>
          </p:nvSpPr>
          <p:spPr>
            <a:xfrm>
              <a:off x="-186108" y="2832591"/>
              <a:ext cx="5086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86C5F15-CFC2-4B07-ACEF-E9340D6507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643406" y="3099605"/>
              <a:ext cx="5676499" cy="9985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30">
            <a:extLst>
              <a:ext uri="{FF2B5EF4-FFF2-40B4-BE49-F238E27FC236}">
                <a16:creationId xmlns:a16="http://schemas.microsoft.com/office/drawing/2014/main" id="{66883817-B52F-425F-ABCA-85B714A0546A}"/>
              </a:ext>
            </a:extLst>
          </p:cNvPr>
          <p:cNvSpPr/>
          <p:nvPr/>
        </p:nvSpPr>
        <p:spPr>
          <a:xfrm>
            <a:off x="10835425" y="3038857"/>
            <a:ext cx="459320" cy="46140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A39D53-1FB1-4D1D-86CB-3E2D228C95AC}"/>
              </a:ext>
            </a:extLst>
          </p:cNvPr>
          <p:cNvGrpSpPr/>
          <p:nvPr/>
        </p:nvGrpSpPr>
        <p:grpSpPr>
          <a:xfrm>
            <a:off x="3750189" y="1844418"/>
            <a:ext cx="6869786" cy="923330"/>
            <a:chOff x="-1836693" y="2832591"/>
            <a:chExt cx="6869786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65AD6D-A995-4222-B3AF-23B0CB45922F}"/>
                </a:ext>
              </a:extLst>
            </p:cNvPr>
            <p:cNvSpPr txBox="1"/>
            <p:nvPr/>
          </p:nvSpPr>
          <p:spPr>
            <a:xfrm>
              <a:off x="-1704110" y="3109590"/>
              <a:ext cx="6605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E0FB84-96DC-4905-B4CA-E13EC0DAD6F1}"/>
                </a:ext>
              </a:extLst>
            </p:cNvPr>
            <p:cNvSpPr txBox="1"/>
            <p:nvPr/>
          </p:nvSpPr>
          <p:spPr>
            <a:xfrm>
              <a:off x="-1704110" y="2832591"/>
              <a:ext cx="66046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710453-DB48-44D0-9F3A-3DE13287FB4F}"/>
                </a:ext>
              </a:extLst>
            </p:cNvPr>
            <p:cNvCxnSpPr>
              <a:cxnSpLocks/>
            </p:cNvCxnSpPr>
            <p:nvPr/>
          </p:nvCxnSpPr>
          <p:spPr>
            <a:xfrm>
              <a:off x="-1836693" y="3099605"/>
              <a:ext cx="6869786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9">
            <a:extLst>
              <a:ext uri="{FF2B5EF4-FFF2-40B4-BE49-F238E27FC236}">
                <a16:creationId xmlns:a16="http://schemas.microsoft.com/office/drawing/2014/main" id="{29E8D2D3-8812-4B1F-B13B-2793360D9639}"/>
              </a:ext>
            </a:extLst>
          </p:cNvPr>
          <p:cNvSpPr/>
          <p:nvPr/>
        </p:nvSpPr>
        <p:spPr>
          <a:xfrm>
            <a:off x="10812768" y="1873002"/>
            <a:ext cx="504634" cy="50381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B53EB8-078E-4BD0-A079-5CA3D4E2A37F}"/>
              </a:ext>
            </a:extLst>
          </p:cNvPr>
          <p:cNvGrpSpPr/>
          <p:nvPr/>
        </p:nvGrpSpPr>
        <p:grpSpPr>
          <a:xfrm>
            <a:off x="5209776" y="4113750"/>
            <a:ext cx="5410197" cy="923330"/>
            <a:chOff x="-377104" y="2832591"/>
            <a:chExt cx="5410197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97D16A-AAF6-4CE7-B82E-9403ADC9B1A5}"/>
                </a:ext>
              </a:extLst>
            </p:cNvPr>
            <p:cNvSpPr txBox="1"/>
            <p:nvPr/>
          </p:nvSpPr>
          <p:spPr>
            <a:xfrm>
              <a:off x="-360293" y="3109590"/>
              <a:ext cx="5261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FD0958-EC91-4553-BF7E-F7EC742342C8}"/>
                </a:ext>
              </a:extLst>
            </p:cNvPr>
            <p:cNvSpPr txBox="1"/>
            <p:nvPr/>
          </p:nvSpPr>
          <p:spPr>
            <a:xfrm>
              <a:off x="-377104" y="2832591"/>
              <a:ext cx="5277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F6D0F1-0BB1-4BC9-BD0F-7587C796E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91139" y="3099605"/>
              <a:ext cx="5324232" cy="16044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reeform 18">
            <a:extLst>
              <a:ext uri="{FF2B5EF4-FFF2-40B4-BE49-F238E27FC236}">
                <a16:creationId xmlns:a16="http://schemas.microsoft.com/office/drawing/2014/main" id="{863177CC-760D-4206-89F5-C883B112FA49}"/>
              </a:ext>
            </a:extLst>
          </p:cNvPr>
          <p:cNvSpPr/>
          <p:nvPr/>
        </p:nvSpPr>
        <p:spPr>
          <a:xfrm>
            <a:off x="10774996" y="4111595"/>
            <a:ext cx="580178" cy="46824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1" name="Graphic 74">
            <a:extLst>
              <a:ext uri="{FF2B5EF4-FFF2-40B4-BE49-F238E27FC236}">
                <a16:creationId xmlns:a16="http://schemas.microsoft.com/office/drawing/2014/main" id="{3B555B28-3615-4AD0-8270-AD6662CEFF84}"/>
              </a:ext>
            </a:extLst>
          </p:cNvPr>
          <p:cNvGrpSpPr/>
          <p:nvPr/>
        </p:nvGrpSpPr>
        <p:grpSpPr>
          <a:xfrm rot="1140213">
            <a:off x="424832" y="2378647"/>
            <a:ext cx="4542228" cy="3423212"/>
            <a:chOff x="4243255" y="3284873"/>
            <a:chExt cx="2045509" cy="1541580"/>
          </a:xfrm>
          <a:solidFill>
            <a:srgbClr val="4472C4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0A7D74B-64BE-4CFD-99A5-ABFC39D4DB19}"/>
                </a:ext>
              </a:extLst>
            </p:cNvPr>
            <p:cNvSpPr/>
            <p:nvPr/>
          </p:nvSpPr>
          <p:spPr>
            <a:xfrm>
              <a:off x="4243255" y="3284873"/>
              <a:ext cx="1087023" cy="852578"/>
            </a:xfrm>
            <a:custGeom>
              <a:avLst/>
              <a:gdLst>
                <a:gd name="connsiteX0" fmla="*/ 763072 w 1087023"/>
                <a:gd name="connsiteY0" fmla="*/ 816007 h 852578"/>
                <a:gd name="connsiteX1" fmla="*/ 649576 w 1087023"/>
                <a:gd name="connsiteY1" fmla="*/ 703037 h 852578"/>
                <a:gd name="connsiteX2" fmla="*/ 422060 w 1087023"/>
                <a:gd name="connsiteY2" fmla="*/ 699359 h 852578"/>
                <a:gd name="connsiteX3" fmla="*/ 196121 w 1087023"/>
                <a:gd name="connsiteY3" fmla="*/ 331550 h 852578"/>
                <a:gd name="connsiteX4" fmla="*/ 664814 w 1087023"/>
                <a:gd name="connsiteY4" fmla="*/ 154476 h 852578"/>
                <a:gd name="connsiteX5" fmla="*/ 890754 w 1087023"/>
                <a:gd name="connsiteY5" fmla="*/ 522285 h 852578"/>
                <a:gd name="connsiteX6" fmla="*/ 1023165 w 1087023"/>
                <a:gd name="connsiteY6" fmla="*/ 617915 h 852578"/>
                <a:gd name="connsiteX7" fmla="*/ 1038928 w 1087023"/>
                <a:gd name="connsiteY7" fmla="*/ 254836 h 852578"/>
                <a:gd name="connsiteX8" fmla="*/ 323278 w 1087023"/>
                <a:gd name="connsiteY8" fmla="*/ 36778 h 852578"/>
                <a:gd name="connsiteX9" fmla="*/ 46896 w 1087023"/>
                <a:gd name="connsiteY9" fmla="*/ 599000 h 852578"/>
                <a:gd name="connsiteX10" fmla="*/ 763072 w 1087023"/>
                <a:gd name="connsiteY10" fmla="*/ 816007 h 8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7023" h="852578">
                  <a:moveTo>
                    <a:pt x="763072" y="816007"/>
                  </a:moveTo>
                  <a:lnTo>
                    <a:pt x="649576" y="703037"/>
                  </a:lnTo>
                  <a:cubicBezTo>
                    <a:pt x="563929" y="732461"/>
                    <a:pt x="510334" y="723004"/>
                    <a:pt x="422060" y="699359"/>
                  </a:cubicBezTo>
                  <a:cubicBezTo>
                    <a:pt x="229749" y="646289"/>
                    <a:pt x="128339" y="482352"/>
                    <a:pt x="196121" y="331550"/>
                  </a:cubicBezTo>
                  <a:cubicBezTo>
                    <a:pt x="263377" y="180749"/>
                    <a:pt x="473028" y="101407"/>
                    <a:pt x="664814" y="154476"/>
                  </a:cubicBezTo>
                  <a:cubicBezTo>
                    <a:pt x="857125" y="207546"/>
                    <a:pt x="958536" y="371484"/>
                    <a:pt x="890754" y="522285"/>
                  </a:cubicBezTo>
                  <a:lnTo>
                    <a:pt x="1023165" y="617915"/>
                  </a:lnTo>
                  <a:cubicBezTo>
                    <a:pt x="1116168" y="461859"/>
                    <a:pt x="1095150" y="353093"/>
                    <a:pt x="1038928" y="254836"/>
                  </a:cubicBezTo>
                  <a:cubicBezTo>
                    <a:pt x="918602" y="38354"/>
                    <a:pt x="597558" y="-58853"/>
                    <a:pt x="323278" y="36778"/>
                  </a:cubicBezTo>
                  <a:cubicBezTo>
                    <a:pt x="48997" y="131882"/>
                    <a:pt x="-75007" y="384094"/>
                    <a:pt x="46896" y="599000"/>
                  </a:cubicBezTo>
                  <a:cubicBezTo>
                    <a:pt x="167747" y="814430"/>
                    <a:pt x="488791" y="911111"/>
                    <a:pt x="763072" y="816007"/>
                  </a:cubicBezTo>
                  <a:close/>
                </a:path>
              </a:pathLst>
            </a:custGeom>
            <a:solidFill>
              <a:schemeClr val="accent4"/>
            </a:solidFill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ECE5A6-2F5C-4414-938B-0C56263DBF94}"/>
                </a:ext>
              </a:extLst>
            </p:cNvPr>
            <p:cNvSpPr/>
            <p:nvPr/>
          </p:nvSpPr>
          <p:spPr>
            <a:xfrm>
              <a:off x="4734021" y="3667251"/>
              <a:ext cx="1138359" cy="906189"/>
            </a:xfrm>
            <a:custGeom>
              <a:avLst/>
              <a:gdLst>
                <a:gd name="connsiteX0" fmla="*/ 668488 w 1138359"/>
                <a:gd name="connsiteY0" fmla="*/ 696349 h 906189"/>
                <a:gd name="connsiteX1" fmla="*/ 799848 w 1138359"/>
                <a:gd name="connsiteY1" fmla="*/ 829286 h 906189"/>
                <a:gd name="connsiteX2" fmla="*/ 795119 w 1138359"/>
                <a:gd name="connsiteY2" fmla="*/ 842422 h 906189"/>
                <a:gd name="connsiteX3" fmla="*/ 848714 w 1138359"/>
                <a:gd name="connsiteY3" fmla="*/ 904949 h 906189"/>
                <a:gd name="connsiteX4" fmla="*/ 920700 w 1138359"/>
                <a:gd name="connsiteY4" fmla="*/ 864490 h 906189"/>
                <a:gd name="connsiteX5" fmla="*/ 867105 w 1138359"/>
                <a:gd name="connsiteY5" fmla="*/ 801963 h 906189"/>
                <a:gd name="connsiteX6" fmla="*/ 849240 w 1138359"/>
                <a:gd name="connsiteY6" fmla="*/ 800912 h 906189"/>
                <a:gd name="connsiteX7" fmla="*/ 810882 w 1138359"/>
                <a:gd name="connsiteY7" fmla="*/ 756249 h 906189"/>
                <a:gd name="connsiteX8" fmla="*/ 769373 w 1138359"/>
                <a:gd name="connsiteY8" fmla="*/ 697400 h 906189"/>
                <a:gd name="connsiteX9" fmla="*/ 757813 w 1138359"/>
                <a:gd name="connsiteY9" fmla="*/ 679535 h 906189"/>
                <a:gd name="connsiteX10" fmla="*/ 748880 w 1138359"/>
                <a:gd name="connsiteY10" fmla="*/ 662721 h 906189"/>
                <a:gd name="connsiteX11" fmla="*/ 758338 w 1138359"/>
                <a:gd name="connsiteY11" fmla="*/ 658518 h 906189"/>
                <a:gd name="connsiteX12" fmla="*/ 756237 w 1138359"/>
                <a:gd name="connsiteY12" fmla="*/ 653789 h 906189"/>
                <a:gd name="connsiteX13" fmla="*/ 784085 w 1138359"/>
                <a:gd name="connsiteY13" fmla="*/ 618059 h 906189"/>
                <a:gd name="connsiteX14" fmla="*/ 799848 w 1138359"/>
                <a:gd name="connsiteY14" fmla="*/ 493529 h 906189"/>
                <a:gd name="connsiteX15" fmla="*/ 800899 w 1138359"/>
                <a:gd name="connsiteY15" fmla="*/ 487749 h 906189"/>
                <a:gd name="connsiteX16" fmla="*/ 827171 w 1138359"/>
                <a:gd name="connsiteY16" fmla="*/ 460426 h 906189"/>
                <a:gd name="connsiteX17" fmla="*/ 1036822 w 1138359"/>
                <a:gd name="connsiteY17" fmla="*/ 316455 h 906189"/>
                <a:gd name="connsiteX18" fmla="*/ 1047856 w 1138359"/>
                <a:gd name="connsiteY18" fmla="*/ 319608 h 906189"/>
                <a:gd name="connsiteX19" fmla="*/ 1137181 w 1138359"/>
                <a:gd name="connsiteY19" fmla="*/ 273369 h 906189"/>
                <a:gd name="connsiteX20" fmla="*/ 1074654 w 1138359"/>
                <a:gd name="connsiteY20" fmla="*/ 195079 h 906189"/>
                <a:gd name="connsiteX21" fmla="*/ 985329 w 1138359"/>
                <a:gd name="connsiteY21" fmla="*/ 241317 h 906189"/>
                <a:gd name="connsiteX22" fmla="*/ 987956 w 1138359"/>
                <a:gd name="connsiteY22" fmla="*/ 272844 h 906189"/>
                <a:gd name="connsiteX23" fmla="*/ 923852 w 1138359"/>
                <a:gd name="connsiteY23" fmla="*/ 306472 h 906189"/>
                <a:gd name="connsiteX24" fmla="*/ 825069 w 1138359"/>
                <a:gd name="connsiteY24" fmla="*/ 347456 h 906189"/>
                <a:gd name="connsiteX25" fmla="*/ 737846 w 1138359"/>
                <a:gd name="connsiteY25" fmla="*/ 372678 h 906189"/>
                <a:gd name="connsiteX26" fmla="*/ 737846 w 1138359"/>
                <a:gd name="connsiteY26" fmla="*/ 372152 h 906189"/>
                <a:gd name="connsiteX27" fmla="*/ 716829 w 1138359"/>
                <a:gd name="connsiteY27" fmla="*/ 377407 h 906189"/>
                <a:gd name="connsiteX28" fmla="*/ 711574 w 1138359"/>
                <a:gd name="connsiteY28" fmla="*/ 376356 h 906189"/>
                <a:gd name="connsiteX29" fmla="*/ 538179 w 1138359"/>
                <a:gd name="connsiteY29" fmla="*/ 330117 h 906189"/>
                <a:gd name="connsiteX30" fmla="*/ 511381 w 1138359"/>
                <a:gd name="connsiteY30" fmla="*/ 333270 h 906189"/>
                <a:gd name="connsiteX31" fmla="*/ 506652 w 1138359"/>
                <a:gd name="connsiteY31" fmla="*/ 332219 h 906189"/>
                <a:gd name="connsiteX32" fmla="*/ 506652 w 1138359"/>
                <a:gd name="connsiteY32" fmla="*/ 332219 h 906189"/>
                <a:gd name="connsiteX33" fmla="*/ 501398 w 1138359"/>
                <a:gd name="connsiteY33" fmla="*/ 335371 h 906189"/>
                <a:gd name="connsiteX34" fmla="*/ 502974 w 1138359"/>
                <a:gd name="connsiteY34" fmla="*/ 334320 h 906189"/>
                <a:gd name="connsiteX35" fmla="*/ 468295 w 1138359"/>
                <a:gd name="connsiteY35" fmla="*/ 315930 h 906189"/>
                <a:gd name="connsiteX36" fmla="*/ 439396 w 1138359"/>
                <a:gd name="connsiteY36" fmla="*/ 299116 h 906189"/>
                <a:gd name="connsiteX37" fmla="*/ 213982 w 1138359"/>
                <a:gd name="connsiteY37" fmla="*/ 117313 h 906189"/>
                <a:gd name="connsiteX38" fmla="*/ 211880 w 1138359"/>
                <a:gd name="connsiteY38" fmla="*/ 118364 h 906189"/>
                <a:gd name="connsiteX39" fmla="*/ 220812 w 1138359"/>
                <a:gd name="connsiteY39" fmla="*/ 86312 h 906189"/>
                <a:gd name="connsiteX40" fmla="*/ 128335 w 1138359"/>
                <a:gd name="connsiteY40" fmla="*/ 140 h 906189"/>
                <a:gd name="connsiteX41" fmla="*/ 30603 w 1138359"/>
                <a:gd name="connsiteY41" fmla="*/ 77380 h 906189"/>
                <a:gd name="connsiteX42" fmla="*/ 123080 w 1138359"/>
                <a:gd name="connsiteY42" fmla="*/ 163552 h 906189"/>
                <a:gd name="connsiteX43" fmla="*/ 138318 w 1138359"/>
                <a:gd name="connsiteY43" fmla="*/ 163027 h 906189"/>
                <a:gd name="connsiteX44" fmla="*/ 215558 w 1138359"/>
                <a:gd name="connsiteY44" fmla="*/ 233961 h 906189"/>
                <a:gd name="connsiteX45" fmla="*/ 290171 w 1138359"/>
                <a:gd name="connsiteY45" fmla="*/ 316981 h 906189"/>
                <a:gd name="connsiteX46" fmla="*/ 311188 w 1138359"/>
                <a:gd name="connsiteY46" fmla="*/ 342727 h 906189"/>
                <a:gd name="connsiteX47" fmla="*/ 351647 w 1138359"/>
                <a:gd name="connsiteY47" fmla="*/ 400526 h 906189"/>
                <a:gd name="connsiteX48" fmla="*/ 362156 w 1138359"/>
                <a:gd name="connsiteY48" fmla="*/ 417866 h 906189"/>
                <a:gd name="connsiteX49" fmla="*/ 352698 w 1138359"/>
                <a:gd name="connsiteY49" fmla="*/ 429951 h 906189"/>
                <a:gd name="connsiteX50" fmla="*/ 336935 w 1138359"/>
                <a:gd name="connsiteY50" fmla="*/ 554480 h 906189"/>
                <a:gd name="connsiteX51" fmla="*/ 335884 w 1138359"/>
                <a:gd name="connsiteY51" fmla="*/ 560260 h 906189"/>
                <a:gd name="connsiteX52" fmla="*/ 309612 w 1138359"/>
                <a:gd name="connsiteY52" fmla="*/ 587583 h 906189"/>
                <a:gd name="connsiteX53" fmla="*/ 109419 w 1138359"/>
                <a:gd name="connsiteY53" fmla="*/ 725774 h 906189"/>
                <a:gd name="connsiteX54" fmla="*/ 90503 w 1138359"/>
                <a:gd name="connsiteY54" fmla="*/ 719469 h 906189"/>
                <a:gd name="connsiteX55" fmla="*/ 1178 w 1138359"/>
                <a:gd name="connsiteY55" fmla="*/ 765707 h 906189"/>
                <a:gd name="connsiteX56" fmla="*/ 63705 w 1138359"/>
                <a:gd name="connsiteY56" fmla="*/ 843998 h 906189"/>
                <a:gd name="connsiteX57" fmla="*/ 153030 w 1138359"/>
                <a:gd name="connsiteY57" fmla="*/ 797759 h 906189"/>
                <a:gd name="connsiteX58" fmla="*/ 152505 w 1138359"/>
                <a:gd name="connsiteY58" fmla="*/ 772538 h 906189"/>
                <a:gd name="connsiteX59" fmla="*/ 212405 w 1138359"/>
                <a:gd name="connsiteY59" fmla="*/ 741012 h 906189"/>
                <a:gd name="connsiteX60" fmla="*/ 311188 w 1138359"/>
                <a:gd name="connsiteY60" fmla="*/ 700027 h 906189"/>
                <a:gd name="connsiteX61" fmla="*/ 398411 w 1138359"/>
                <a:gd name="connsiteY61" fmla="*/ 674806 h 906189"/>
                <a:gd name="connsiteX62" fmla="*/ 398411 w 1138359"/>
                <a:gd name="connsiteY62" fmla="*/ 675332 h 906189"/>
                <a:gd name="connsiteX63" fmla="*/ 419429 w 1138359"/>
                <a:gd name="connsiteY63" fmla="*/ 670077 h 906189"/>
                <a:gd name="connsiteX64" fmla="*/ 424683 w 1138359"/>
                <a:gd name="connsiteY64" fmla="*/ 671128 h 906189"/>
                <a:gd name="connsiteX65" fmla="*/ 598079 w 1138359"/>
                <a:gd name="connsiteY65" fmla="*/ 717367 h 906189"/>
                <a:gd name="connsiteX66" fmla="*/ 621724 w 1138359"/>
                <a:gd name="connsiteY66" fmla="*/ 714214 h 906189"/>
                <a:gd name="connsiteX67" fmla="*/ 668488 w 1138359"/>
                <a:gd name="connsiteY67" fmla="*/ 696349 h 90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38359" h="906189">
                  <a:moveTo>
                    <a:pt x="668488" y="696349"/>
                  </a:moveTo>
                  <a:cubicBezTo>
                    <a:pt x="717354" y="737334"/>
                    <a:pt x="759389" y="782522"/>
                    <a:pt x="799848" y="829286"/>
                  </a:cubicBezTo>
                  <a:cubicBezTo>
                    <a:pt x="797746" y="832964"/>
                    <a:pt x="796170" y="837693"/>
                    <a:pt x="795119" y="842422"/>
                  </a:cubicBezTo>
                  <a:cubicBezTo>
                    <a:pt x="789865" y="870796"/>
                    <a:pt x="814035" y="898644"/>
                    <a:pt x="848714" y="904949"/>
                  </a:cubicBezTo>
                  <a:cubicBezTo>
                    <a:pt x="883393" y="911255"/>
                    <a:pt x="915445" y="892864"/>
                    <a:pt x="920700" y="864490"/>
                  </a:cubicBezTo>
                  <a:cubicBezTo>
                    <a:pt x="925954" y="836116"/>
                    <a:pt x="901784" y="808268"/>
                    <a:pt x="867105" y="801963"/>
                  </a:cubicBezTo>
                  <a:cubicBezTo>
                    <a:pt x="861325" y="800912"/>
                    <a:pt x="855019" y="800387"/>
                    <a:pt x="849240" y="800912"/>
                  </a:cubicBezTo>
                  <a:cubicBezTo>
                    <a:pt x="836104" y="786200"/>
                    <a:pt x="822968" y="771487"/>
                    <a:pt x="810882" y="756249"/>
                  </a:cubicBezTo>
                  <a:lnTo>
                    <a:pt x="769373" y="697400"/>
                  </a:lnTo>
                  <a:lnTo>
                    <a:pt x="757813" y="679535"/>
                  </a:lnTo>
                  <a:lnTo>
                    <a:pt x="748880" y="662721"/>
                  </a:lnTo>
                  <a:lnTo>
                    <a:pt x="758338" y="658518"/>
                  </a:lnTo>
                  <a:lnTo>
                    <a:pt x="756237" y="653789"/>
                  </a:lnTo>
                  <a:lnTo>
                    <a:pt x="784085" y="618059"/>
                  </a:lnTo>
                  <a:cubicBezTo>
                    <a:pt x="806679" y="580752"/>
                    <a:pt x="811408" y="539242"/>
                    <a:pt x="799848" y="493529"/>
                  </a:cubicBezTo>
                  <a:cubicBezTo>
                    <a:pt x="799323" y="491427"/>
                    <a:pt x="799848" y="489325"/>
                    <a:pt x="800899" y="487749"/>
                  </a:cubicBezTo>
                  <a:cubicBezTo>
                    <a:pt x="809306" y="478291"/>
                    <a:pt x="817713" y="469359"/>
                    <a:pt x="827171" y="460426"/>
                  </a:cubicBezTo>
                  <a:cubicBezTo>
                    <a:pt x="888648" y="403679"/>
                    <a:pt x="961158" y="359016"/>
                    <a:pt x="1036822" y="316455"/>
                  </a:cubicBezTo>
                  <a:cubicBezTo>
                    <a:pt x="1040500" y="317506"/>
                    <a:pt x="1044178" y="318557"/>
                    <a:pt x="1047856" y="319608"/>
                  </a:cubicBezTo>
                  <a:cubicBezTo>
                    <a:pt x="1089891" y="328541"/>
                    <a:pt x="1129825" y="308048"/>
                    <a:pt x="1137181" y="273369"/>
                  </a:cubicBezTo>
                  <a:cubicBezTo>
                    <a:pt x="1144537" y="238690"/>
                    <a:pt x="1116689" y="204011"/>
                    <a:pt x="1074654" y="195079"/>
                  </a:cubicBezTo>
                  <a:cubicBezTo>
                    <a:pt x="1032618" y="186146"/>
                    <a:pt x="992685" y="206638"/>
                    <a:pt x="985329" y="241317"/>
                  </a:cubicBezTo>
                  <a:cubicBezTo>
                    <a:pt x="983227" y="251826"/>
                    <a:pt x="984278" y="262860"/>
                    <a:pt x="987956" y="272844"/>
                  </a:cubicBezTo>
                  <a:cubicBezTo>
                    <a:pt x="966938" y="284404"/>
                    <a:pt x="945921" y="295963"/>
                    <a:pt x="923852" y="306472"/>
                  </a:cubicBezTo>
                  <a:cubicBezTo>
                    <a:pt x="891800" y="321710"/>
                    <a:pt x="858697" y="335371"/>
                    <a:pt x="825069" y="347456"/>
                  </a:cubicBezTo>
                  <a:lnTo>
                    <a:pt x="737846" y="372678"/>
                  </a:lnTo>
                  <a:lnTo>
                    <a:pt x="737846" y="372152"/>
                  </a:lnTo>
                  <a:lnTo>
                    <a:pt x="716829" y="377407"/>
                  </a:lnTo>
                  <a:lnTo>
                    <a:pt x="711574" y="376356"/>
                  </a:lnTo>
                  <a:cubicBezTo>
                    <a:pt x="658505" y="340626"/>
                    <a:pt x="600181" y="324862"/>
                    <a:pt x="538179" y="330117"/>
                  </a:cubicBezTo>
                  <a:lnTo>
                    <a:pt x="511381" y="333270"/>
                  </a:lnTo>
                  <a:lnTo>
                    <a:pt x="506652" y="332219"/>
                  </a:lnTo>
                  <a:lnTo>
                    <a:pt x="506652" y="332219"/>
                  </a:lnTo>
                  <a:lnTo>
                    <a:pt x="501398" y="335371"/>
                  </a:lnTo>
                  <a:lnTo>
                    <a:pt x="502974" y="334320"/>
                  </a:lnTo>
                  <a:lnTo>
                    <a:pt x="468295" y="315930"/>
                  </a:lnTo>
                  <a:lnTo>
                    <a:pt x="439396" y="299116"/>
                  </a:lnTo>
                  <a:cubicBezTo>
                    <a:pt x="357427" y="244995"/>
                    <a:pt x="284916" y="182468"/>
                    <a:pt x="213982" y="117313"/>
                  </a:cubicBezTo>
                  <a:lnTo>
                    <a:pt x="211880" y="118364"/>
                  </a:lnTo>
                  <a:cubicBezTo>
                    <a:pt x="217134" y="108381"/>
                    <a:pt x="220287" y="97872"/>
                    <a:pt x="220812" y="86312"/>
                  </a:cubicBezTo>
                  <a:cubicBezTo>
                    <a:pt x="222389" y="41124"/>
                    <a:pt x="180879" y="2767"/>
                    <a:pt x="128335" y="140"/>
                  </a:cubicBezTo>
                  <a:cubicBezTo>
                    <a:pt x="75791" y="-2487"/>
                    <a:pt x="32179" y="32192"/>
                    <a:pt x="30603" y="77380"/>
                  </a:cubicBezTo>
                  <a:cubicBezTo>
                    <a:pt x="29026" y="122568"/>
                    <a:pt x="70536" y="160925"/>
                    <a:pt x="123080" y="163552"/>
                  </a:cubicBezTo>
                  <a:cubicBezTo>
                    <a:pt x="128335" y="163552"/>
                    <a:pt x="133589" y="163552"/>
                    <a:pt x="138318" y="163027"/>
                  </a:cubicBezTo>
                  <a:cubicBezTo>
                    <a:pt x="164590" y="186672"/>
                    <a:pt x="190862" y="209265"/>
                    <a:pt x="215558" y="233961"/>
                  </a:cubicBezTo>
                  <a:lnTo>
                    <a:pt x="290171" y="316981"/>
                  </a:lnTo>
                  <a:lnTo>
                    <a:pt x="311188" y="342727"/>
                  </a:lnTo>
                  <a:lnTo>
                    <a:pt x="351647" y="400526"/>
                  </a:lnTo>
                  <a:lnTo>
                    <a:pt x="362156" y="417866"/>
                  </a:lnTo>
                  <a:lnTo>
                    <a:pt x="352698" y="429951"/>
                  </a:lnTo>
                  <a:cubicBezTo>
                    <a:pt x="330104" y="467257"/>
                    <a:pt x="325375" y="508767"/>
                    <a:pt x="336935" y="554480"/>
                  </a:cubicBezTo>
                  <a:cubicBezTo>
                    <a:pt x="337460" y="556582"/>
                    <a:pt x="336935" y="558684"/>
                    <a:pt x="335884" y="560260"/>
                  </a:cubicBezTo>
                  <a:cubicBezTo>
                    <a:pt x="327477" y="569718"/>
                    <a:pt x="319070" y="578650"/>
                    <a:pt x="309612" y="587583"/>
                  </a:cubicBezTo>
                  <a:cubicBezTo>
                    <a:pt x="250762" y="641703"/>
                    <a:pt x="181930" y="685315"/>
                    <a:pt x="109419" y="725774"/>
                  </a:cubicBezTo>
                  <a:cubicBezTo>
                    <a:pt x="103639" y="723147"/>
                    <a:pt x="96808" y="721045"/>
                    <a:pt x="90503" y="719469"/>
                  </a:cubicBezTo>
                  <a:cubicBezTo>
                    <a:pt x="48468" y="710536"/>
                    <a:pt x="8534" y="731028"/>
                    <a:pt x="1178" y="765707"/>
                  </a:cubicBezTo>
                  <a:cubicBezTo>
                    <a:pt x="-6178" y="800387"/>
                    <a:pt x="21670" y="835066"/>
                    <a:pt x="63705" y="843998"/>
                  </a:cubicBezTo>
                  <a:cubicBezTo>
                    <a:pt x="105741" y="852931"/>
                    <a:pt x="145674" y="832438"/>
                    <a:pt x="153030" y="797759"/>
                  </a:cubicBezTo>
                  <a:cubicBezTo>
                    <a:pt x="154607" y="789352"/>
                    <a:pt x="154607" y="780945"/>
                    <a:pt x="152505" y="772538"/>
                  </a:cubicBezTo>
                  <a:cubicBezTo>
                    <a:pt x="171946" y="762029"/>
                    <a:pt x="191913" y="750995"/>
                    <a:pt x="212405" y="741012"/>
                  </a:cubicBezTo>
                  <a:cubicBezTo>
                    <a:pt x="244457" y="725774"/>
                    <a:pt x="277560" y="712112"/>
                    <a:pt x="311188" y="700027"/>
                  </a:cubicBezTo>
                  <a:lnTo>
                    <a:pt x="398411" y="674806"/>
                  </a:lnTo>
                  <a:lnTo>
                    <a:pt x="398411" y="675332"/>
                  </a:lnTo>
                  <a:lnTo>
                    <a:pt x="419429" y="670077"/>
                  </a:lnTo>
                  <a:lnTo>
                    <a:pt x="424683" y="671128"/>
                  </a:lnTo>
                  <a:cubicBezTo>
                    <a:pt x="477753" y="706858"/>
                    <a:pt x="536077" y="722621"/>
                    <a:pt x="598079" y="717367"/>
                  </a:cubicBezTo>
                  <a:lnTo>
                    <a:pt x="621724" y="714214"/>
                  </a:lnTo>
                  <a:lnTo>
                    <a:pt x="668488" y="696349"/>
                  </a:lnTo>
                  <a:close/>
                </a:path>
              </a:pathLst>
            </a:custGeom>
            <a:solidFill>
              <a:schemeClr val="accent6"/>
            </a:solidFill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8DDF0A3-8738-4829-A927-836F81990632}"/>
                </a:ext>
              </a:extLst>
            </p:cNvPr>
            <p:cNvSpPr/>
            <p:nvPr/>
          </p:nvSpPr>
          <p:spPr>
            <a:xfrm>
              <a:off x="5332950" y="4314620"/>
              <a:ext cx="632182" cy="453406"/>
            </a:xfrm>
            <a:custGeom>
              <a:avLst/>
              <a:gdLst>
                <a:gd name="connsiteX0" fmla="*/ 202496 w 632182"/>
                <a:gd name="connsiteY0" fmla="*/ 11673 h 453406"/>
                <a:gd name="connsiteX1" fmla="*/ 264498 w 632182"/>
                <a:gd name="connsiteY1" fmla="*/ 75777 h 453406"/>
                <a:gd name="connsiteX2" fmla="*/ 396383 w 632182"/>
                <a:gd name="connsiteY2" fmla="*/ 86286 h 453406"/>
                <a:gd name="connsiteX3" fmla="*/ 515133 w 632182"/>
                <a:gd name="connsiteY3" fmla="*/ 290157 h 453406"/>
                <a:gd name="connsiteX4" fmla="*/ 236649 w 632182"/>
                <a:gd name="connsiteY4" fmla="*/ 366346 h 453406"/>
                <a:gd name="connsiteX5" fmla="*/ 117900 w 632182"/>
                <a:gd name="connsiteY5" fmla="*/ 162475 h 453406"/>
                <a:gd name="connsiteX6" fmla="*/ 44338 w 632182"/>
                <a:gd name="connsiteY6" fmla="*/ 106778 h 453406"/>
                <a:gd name="connsiteX7" fmla="*/ 22270 w 632182"/>
                <a:gd name="connsiteY7" fmla="*/ 298564 h 453406"/>
                <a:gd name="connsiteX8" fmla="*/ 430537 w 632182"/>
                <a:gd name="connsiteY8" fmla="*/ 441484 h 453406"/>
                <a:gd name="connsiteX9" fmla="*/ 610763 w 632182"/>
                <a:gd name="connsiteY9" fmla="*/ 154068 h 453406"/>
                <a:gd name="connsiteX10" fmla="*/ 202496 w 632182"/>
                <a:gd name="connsiteY10" fmla="*/ 11673 h 4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2182" h="453406">
                  <a:moveTo>
                    <a:pt x="202496" y="11673"/>
                  </a:moveTo>
                  <a:lnTo>
                    <a:pt x="264498" y="75777"/>
                  </a:lnTo>
                  <a:cubicBezTo>
                    <a:pt x="314940" y="63167"/>
                    <a:pt x="345941" y="70523"/>
                    <a:pt x="396383" y="86286"/>
                  </a:cubicBezTo>
                  <a:cubicBezTo>
                    <a:pt x="506201" y="121491"/>
                    <a:pt x="559270" y="212392"/>
                    <a:pt x="515133" y="290157"/>
                  </a:cubicBezTo>
                  <a:cubicBezTo>
                    <a:pt x="470996" y="367397"/>
                    <a:pt x="346467" y="401551"/>
                    <a:pt x="236649" y="366346"/>
                  </a:cubicBezTo>
                  <a:cubicBezTo>
                    <a:pt x="126832" y="331141"/>
                    <a:pt x="73763" y="240240"/>
                    <a:pt x="117900" y="162475"/>
                  </a:cubicBezTo>
                  <a:lnTo>
                    <a:pt x="44338" y="106778"/>
                  </a:lnTo>
                  <a:cubicBezTo>
                    <a:pt x="-15037" y="186120"/>
                    <a:pt x="-6630" y="244444"/>
                    <a:pt x="22270" y="298564"/>
                  </a:cubicBezTo>
                  <a:cubicBezTo>
                    <a:pt x="84797" y="417839"/>
                    <a:pt x="267650" y="481418"/>
                    <a:pt x="430537" y="441484"/>
                  </a:cubicBezTo>
                  <a:cubicBezTo>
                    <a:pt x="592898" y="401551"/>
                    <a:pt x="673816" y="272818"/>
                    <a:pt x="610763" y="154068"/>
                  </a:cubicBezTo>
                  <a:cubicBezTo>
                    <a:pt x="548236" y="35844"/>
                    <a:pt x="365382" y="-27735"/>
                    <a:pt x="202496" y="11673"/>
                  </a:cubicBezTo>
                  <a:close/>
                </a:path>
              </a:pathLst>
            </a:custGeom>
            <a:solidFill>
              <a:schemeClr val="accent2"/>
            </a:solidFill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A640C3A-35E2-4F7C-95E6-AA146F1CAA66}"/>
                </a:ext>
              </a:extLst>
            </p:cNvPr>
            <p:cNvSpPr/>
            <p:nvPr/>
          </p:nvSpPr>
          <p:spPr>
            <a:xfrm>
              <a:off x="5468334" y="3549051"/>
              <a:ext cx="820430" cy="622379"/>
            </a:xfrm>
            <a:custGeom>
              <a:avLst/>
              <a:gdLst>
                <a:gd name="connsiteX0" fmla="*/ 785390 w 820430"/>
                <a:gd name="connsiteY0" fmla="*/ 185070 h 622379"/>
                <a:gd name="connsiteX1" fmla="*/ 244185 w 820430"/>
                <a:gd name="connsiteY1" fmla="*/ 26913 h 622379"/>
                <a:gd name="connsiteX2" fmla="*/ 35060 w 820430"/>
                <a:gd name="connsiteY2" fmla="*/ 437282 h 622379"/>
                <a:gd name="connsiteX3" fmla="*/ 143301 w 820430"/>
                <a:gd name="connsiteY3" fmla="*/ 372127 h 622379"/>
                <a:gd name="connsiteX4" fmla="*/ 146979 w 820430"/>
                <a:gd name="connsiteY4" fmla="*/ 241818 h 622379"/>
                <a:gd name="connsiteX5" fmla="*/ 501126 w 820430"/>
                <a:gd name="connsiteY5" fmla="*/ 112034 h 622379"/>
                <a:gd name="connsiteX6" fmla="*/ 671894 w 820430"/>
                <a:gd name="connsiteY6" fmla="*/ 380534 h 622379"/>
                <a:gd name="connsiteX7" fmla="*/ 317747 w 820430"/>
                <a:gd name="connsiteY7" fmla="*/ 510318 h 622379"/>
                <a:gd name="connsiteX8" fmla="*/ 225795 w 820430"/>
                <a:gd name="connsiteY8" fmla="*/ 585982 h 622379"/>
                <a:gd name="connsiteX9" fmla="*/ 575213 w 820430"/>
                <a:gd name="connsiteY9" fmla="*/ 594914 h 622379"/>
                <a:gd name="connsiteX10" fmla="*/ 785390 w 820430"/>
                <a:gd name="connsiteY10" fmla="*/ 185070 h 62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0430" h="622379">
                  <a:moveTo>
                    <a:pt x="785390" y="185070"/>
                  </a:moveTo>
                  <a:cubicBezTo>
                    <a:pt x="693963" y="27963"/>
                    <a:pt x="451209" y="-42971"/>
                    <a:pt x="244185" y="26913"/>
                  </a:cubicBezTo>
                  <a:cubicBezTo>
                    <a:pt x="37162" y="96271"/>
                    <a:pt x="-56367" y="280175"/>
                    <a:pt x="35060" y="437282"/>
                  </a:cubicBezTo>
                  <a:lnTo>
                    <a:pt x="143301" y="372127"/>
                  </a:lnTo>
                  <a:cubicBezTo>
                    <a:pt x="114927" y="323261"/>
                    <a:pt x="123860" y="292260"/>
                    <a:pt x="146979" y="241818"/>
                  </a:cubicBezTo>
                  <a:cubicBezTo>
                    <a:pt x="197947" y="132001"/>
                    <a:pt x="356104" y="73677"/>
                    <a:pt x="501126" y="112034"/>
                  </a:cubicBezTo>
                  <a:cubicBezTo>
                    <a:pt x="646148" y="150391"/>
                    <a:pt x="722862" y="270717"/>
                    <a:pt x="671894" y="380534"/>
                  </a:cubicBezTo>
                  <a:cubicBezTo>
                    <a:pt x="620926" y="490351"/>
                    <a:pt x="462769" y="548675"/>
                    <a:pt x="317747" y="510318"/>
                  </a:cubicBezTo>
                  <a:lnTo>
                    <a:pt x="225795" y="585982"/>
                  </a:lnTo>
                  <a:cubicBezTo>
                    <a:pt x="376071" y="639051"/>
                    <a:pt x="480634" y="626966"/>
                    <a:pt x="575213" y="594914"/>
                  </a:cubicBezTo>
                  <a:cubicBezTo>
                    <a:pt x="783288" y="526081"/>
                    <a:pt x="876816" y="342177"/>
                    <a:pt x="785390" y="185070"/>
                  </a:cubicBezTo>
                  <a:close/>
                </a:path>
              </a:pathLst>
            </a:custGeom>
            <a:solidFill>
              <a:schemeClr val="accent3"/>
            </a:solidFill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6B056FB-7451-4B85-A253-A513E3DBBD6F}"/>
                </a:ext>
              </a:extLst>
            </p:cNvPr>
            <p:cNvSpPr/>
            <p:nvPr/>
          </p:nvSpPr>
          <p:spPr>
            <a:xfrm>
              <a:off x="4355718" y="4202861"/>
              <a:ext cx="819177" cy="623592"/>
            </a:xfrm>
            <a:custGeom>
              <a:avLst/>
              <a:gdLst>
                <a:gd name="connsiteX0" fmla="*/ 678982 w 819177"/>
                <a:gd name="connsiteY0" fmla="*/ 265302 h 623592"/>
                <a:gd name="connsiteX1" fmla="*/ 668999 w 819177"/>
                <a:gd name="connsiteY1" fmla="*/ 395611 h 623592"/>
                <a:gd name="connsiteX2" fmla="*/ 308546 w 819177"/>
                <a:gd name="connsiteY2" fmla="*/ 506479 h 623592"/>
                <a:gd name="connsiteX3" fmla="*/ 151965 w 819177"/>
                <a:gd name="connsiteY3" fmla="*/ 229046 h 623592"/>
                <a:gd name="connsiteX4" fmla="*/ 512418 w 819177"/>
                <a:gd name="connsiteY4" fmla="*/ 118178 h 623592"/>
                <a:gd name="connsiteX5" fmla="*/ 608048 w 819177"/>
                <a:gd name="connsiteY5" fmla="*/ 47244 h 623592"/>
                <a:gd name="connsiteX6" fmla="*/ 259680 w 819177"/>
                <a:gd name="connsiteY6" fmla="*/ 19921 h 623592"/>
                <a:gd name="connsiteX7" fmla="*/ 29012 w 819177"/>
                <a:gd name="connsiteY7" fmla="*/ 418730 h 623592"/>
                <a:gd name="connsiteX8" fmla="*/ 560233 w 819177"/>
                <a:gd name="connsiteY8" fmla="*/ 604736 h 623592"/>
                <a:gd name="connsiteX9" fmla="*/ 790376 w 819177"/>
                <a:gd name="connsiteY9" fmla="*/ 205927 h 623592"/>
                <a:gd name="connsiteX10" fmla="*/ 678982 w 819177"/>
                <a:gd name="connsiteY10" fmla="*/ 265302 h 62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9177" h="623592">
                  <a:moveTo>
                    <a:pt x="678982" y="265302"/>
                  </a:moveTo>
                  <a:cubicBezTo>
                    <a:pt x="704729" y="315744"/>
                    <a:pt x="694220" y="345694"/>
                    <a:pt x="668999" y="395611"/>
                  </a:cubicBezTo>
                  <a:cubicBezTo>
                    <a:pt x="612251" y="502801"/>
                    <a:pt x="451466" y="552718"/>
                    <a:pt x="308546" y="506479"/>
                  </a:cubicBezTo>
                  <a:cubicBezTo>
                    <a:pt x="165627" y="460240"/>
                    <a:pt x="95743" y="336762"/>
                    <a:pt x="151965" y="229046"/>
                  </a:cubicBezTo>
                  <a:cubicBezTo>
                    <a:pt x="208713" y="121856"/>
                    <a:pt x="369498" y="71939"/>
                    <a:pt x="512418" y="118178"/>
                  </a:cubicBezTo>
                  <a:lnTo>
                    <a:pt x="608048" y="47244"/>
                  </a:lnTo>
                  <a:cubicBezTo>
                    <a:pt x="460924" y="-13708"/>
                    <a:pt x="355836" y="-7402"/>
                    <a:pt x="259680" y="19921"/>
                  </a:cubicBezTo>
                  <a:cubicBezTo>
                    <a:pt x="48453" y="78245"/>
                    <a:pt x="-54533" y="256895"/>
                    <a:pt x="29012" y="418730"/>
                  </a:cubicBezTo>
                  <a:cubicBezTo>
                    <a:pt x="111506" y="580041"/>
                    <a:pt x="350582" y="663586"/>
                    <a:pt x="560233" y="604736"/>
                  </a:cubicBezTo>
                  <a:cubicBezTo>
                    <a:pt x="770934" y="546413"/>
                    <a:pt x="873395" y="367763"/>
                    <a:pt x="790376" y="205927"/>
                  </a:cubicBezTo>
                  <a:lnTo>
                    <a:pt x="678982" y="265302"/>
                  </a:lnTo>
                  <a:close/>
                </a:path>
              </a:pathLst>
            </a:custGeom>
            <a:solidFill>
              <a:schemeClr val="accent1"/>
            </a:solidFill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1A76F8-81DB-4079-8C8D-FD1598C384FD}"/>
              </a:ext>
            </a:extLst>
          </p:cNvPr>
          <p:cNvSpPr/>
          <p:nvPr/>
        </p:nvSpPr>
        <p:spPr>
          <a:xfrm>
            <a:off x="6095999" y="3824652"/>
            <a:ext cx="6095999" cy="136280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lumMod val="50000"/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E303C-058E-4C36-BDFB-44AFC7F9F21B}"/>
              </a:ext>
            </a:extLst>
          </p:cNvPr>
          <p:cNvGrpSpPr/>
          <p:nvPr/>
        </p:nvGrpSpPr>
        <p:grpSpPr>
          <a:xfrm>
            <a:off x="6523891" y="3934685"/>
            <a:ext cx="5591909" cy="1142740"/>
            <a:chOff x="6523891" y="3895120"/>
            <a:chExt cx="5688183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523891" y="3895120"/>
              <a:ext cx="5688183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 Break</a:t>
              </a:r>
              <a:endParaRPr lang="ko-KR" altLang="en-US" sz="48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523957" y="4658204"/>
              <a:ext cx="5688117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74">
            <a:extLst>
              <a:ext uri="{FF2B5EF4-FFF2-40B4-BE49-F238E27FC236}">
                <a16:creationId xmlns:a16="http://schemas.microsoft.com/office/drawing/2014/main" id="{1D7137E2-BA52-4C50-8E48-4416DF762B2A}"/>
              </a:ext>
            </a:extLst>
          </p:cNvPr>
          <p:cNvGrpSpPr/>
          <p:nvPr/>
        </p:nvGrpSpPr>
        <p:grpSpPr>
          <a:xfrm>
            <a:off x="5338658" y="2858235"/>
            <a:ext cx="1514684" cy="1141529"/>
            <a:chOff x="4243255" y="3284873"/>
            <a:chExt cx="2045509" cy="1541580"/>
          </a:xfrm>
          <a:solidFill>
            <a:schemeClr val="accent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0D70DFF-F1EF-4C33-8CD0-E84F66AFD475}"/>
                </a:ext>
              </a:extLst>
            </p:cNvPr>
            <p:cNvSpPr/>
            <p:nvPr/>
          </p:nvSpPr>
          <p:spPr>
            <a:xfrm>
              <a:off x="4243255" y="3284873"/>
              <a:ext cx="1087023" cy="852578"/>
            </a:xfrm>
            <a:custGeom>
              <a:avLst/>
              <a:gdLst>
                <a:gd name="connsiteX0" fmla="*/ 763072 w 1087023"/>
                <a:gd name="connsiteY0" fmla="*/ 816007 h 852578"/>
                <a:gd name="connsiteX1" fmla="*/ 649576 w 1087023"/>
                <a:gd name="connsiteY1" fmla="*/ 703037 h 852578"/>
                <a:gd name="connsiteX2" fmla="*/ 422060 w 1087023"/>
                <a:gd name="connsiteY2" fmla="*/ 699359 h 852578"/>
                <a:gd name="connsiteX3" fmla="*/ 196121 w 1087023"/>
                <a:gd name="connsiteY3" fmla="*/ 331550 h 852578"/>
                <a:gd name="connsiteX4" fmla="*/ 664814 w 1087023"/>
                <a:gd name="connsiteY4" fmla="*/ 154476 h 852578"/>
                <a:gd name="connsiteX5" fmla="*/ 890754 w 1087023"/>
                <a:gd name="connsiteY5" fmla="*/ 522285 h 852578"/>
                <a:gd name="connsiteX6" fmla="*/ 1023165 w 1087023"/>
                <a:gd name="connsiteY6" fmla="*/ 617915 h 852578"/>
                <a:gd name="connsiteX7" fmla="*/ 1038928 w 1087023"/>
                <a:gd name="connsiteY7" fmla="*/ 254836 h 852578"/>
                <a:gd name="connsiteX8" fmla="*/ 323278 w 1087023"/>
                <a:gd name="connsiteY8" fmla="*/ 36778 h 852578"/>
                <a:gd name="connsiteX9" fmla="*/ 46896 w 1087023"/>
                <a:gd name="connsiteY9" fmla="*/ 599000 h 852578"/>
                <a:gd name="connsiteX10" fmla="*/ 763072 w 1087023"/>
                <a:gd name="connsiteY10" fmla="*/ 816007 h 8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7023" h="852578">
                  <a:moveTo>
                    <a:pt x="763072" y="816007"/>
                  </a:moveTo>
                  <a:lnTo>
                    <a:pt x="649576" y="703037"/>
                  </a:lnTo>
                  <a:cubicBezTo>
                    <a:pt x="563929" y="732461"/>
                    <a:pt x="510334" y="723004"/>
                    <a:pt x="422060" y="699359"/>
                  </a:cubicBezTo>
                  <a:cubicBezTo>
                    <a:pt x="229749" y="646289"/>
                    <a:pt x="128339" y="482352"/>
                    <a:pt x="196121" y="331550"/>
                  </a:cubicBezTo>
                  <a:cubicBezTo>
                    <a:pt x="263377" y="180749"/>
                    <a:pt x="473028" y="101407"/>
                    <a:pt x="664814" y="154476"/>
                  </a:cubicBezTo>
                  <a:cubicBezTo>
                    <a:pt x="857125" y="207546"/>
                    <a:pt x="958536" y="371484"/>
                    <a:pt x="890754" y="522285"/>
                  </a:cubicBezTo>
                  <a:lnTo>
                    <a:pt x="1023165" y="617915"/>
                  </a:lnTo>
                  <a:cubicBezTo>
                    <a:pt x="1116168" y="461859"/>
                    <a:pt x="1095150" y="353093"/>
                    <a:pt x="1038928" y="254836"/>
                  </a:cubicBezTo>
                  <a:cubicBezTo>
                    <a:pt x="918602" y="38354"/>
                    <a:pt x="597558" y="-58853"/>
                    <a:pt x="323278" y="36778"/>
                  </a:cubicBezTo>
                  <a:cubicBezTo>
                    <a:pt x="48997" y="131882"/>
                    <a:pt x="-75007" y="384094"/>
                    <a:pt x="46896" y="599000"/>
                  </a:cubicBezTo>
                  <a:cubicBezTo>
                    <a:pt x="167747" y="814430"/>
                    <a:pt x="488791" y="911111"/>
                    <a:pt x="763072" y="816007"/>
                  </a:cubicBez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C01F3BD-6ED2-4306-AB94-D729F0FA2AA2}"/>
                </a:ext>
              </a:extLst>
            </p:cNvPr>
            <p:cNvSpPr/>
            <p:nvPr/>
          </p:nvSpPr>
          <p:spPr>
            <a:xfrm>
              <a:off x="4734021" y="3667251"/>
              <a:ext cx="1138359" cy="906189"/>
            </a:xfrm>
            <a:custGeom>
              <a:avLst/>
              <a:gdLst>
                <a:gd name="connsiteX0" fmla="*/ 668488 w 1138359"/>
                <a:gd name="connsiteY0" fmla="*/ 696349 h 906189"/>
                <a:gd name="connsiteX1" fmla="*/ 799848 w 1138359"/>
                <a:gd name="connsiteY1" fmla="*/ 829286 h 906189"/>
                <a:gd name="connsiteX2" fmla="*/ 795119 w 1138359"/>
                <a:gd name="connsiteY2" fmla="*/ 842422 h 906189"/>
                <a:gd name="connsiteX3" fmla="*/ 848714 w 1138359"/>
                <a:gd name="connsiteY3" fmla="*/ 904949 h 906189"/>
                <a:gd name="connsiteX4" fmla="*/ 920700 w 1138359"/>
                <a:gd name="connsiteY4" fmla="*/ 864490 h 906189"/>
                <a:gd name="connsiteX5" fmla="*/ 867105 w 1138359"/>
                <a:gd name="connsiteY5" fmla="*/ 801963 h 906189"/>
                <a:gd name="connsiteX6" fmla="*/ 849240 w 1138359"/>
                <a:gd name="connsiteY6" fmla="*/ 800912 h 906189"/>
                <a:gd name="connsiteX7" fmla="*/ 810882 w 1138359"/>
                <a:gd name="connsiteY7" fmla="*/ 756249 h 906189"/>
                <a:gd name="connsiteX8" fmla="*/ 769373 w 1138359"/>
                <a:gd name="connsiteY8" fmla="*/ 697400 h 906189"/>
                <a:gd name="connsiteX9" fmla="*/ 757813 w 1138359"/>
                <a:gd name="connsiteY9" fmla="*/ 679535 h 906189"/>
                <a:gd name="connsiteX10" fmla="*/ 748880 w 1138359"/>
                <a:gd name="connsiteY10" fmla="*/ 662721 h 906189"/>
                <a:gd name="connsiteX11" fmla="*/ 758338 w 1138359"/>
                <a:gd name="connsiteY11" fmla="*/ 658518 h 906189"/>
                <a:gd name="connsiteX12" fmla="*/ 756237 w 1138359"/>
                <a:gd name="connsiteY12" fmla="*/ 653789 h 906189"/>
                <a:gd name="connsiteX13" fmla="*/ 784085 w 1138359"/>
                <a:gd name="connsiteY13" fmla="*/ 618059 h 906189"/>
                <a:gd name="connsiteX14" fmla="*/ 799848 w 1138359"/>
                <a:gd name="connsiteY14" fmla="*/ 493529 h 906189"/>
                <a:gd name="connsiteX15" fmla="*/ 800899 w 1138359"/>
                <a:gd name="connsiteY15" fmla="*/ 487749 h 906189"/>
                <a:gd name="connsiteX16" fmla="*/ 827171 w 1138359"/>
                <a:gd name="connsiteY16" fmla="*/ 460426 h 906189"/>
                <a:gd name="connsiteX17" fmla="*/ 1036822 w 1138359"/>
                <a:gd name="connsiteY17" fmla="*/ 316455 h 906189"/>
                <a:gd name="connsiteX18" fmla="*/ 1047856 w 1138359"/>
                <a:gd name="connsiteY18" fmla="*/ 319608 h 906189"/>
                <a:gd name="connsiteX19" fmla="*/ 1137181 w 1138359"/>
                <a:gd name="connsiteY19" fmla="*/ 273369 h 906189"/>
                <a:gd name="connsiteX20" fmla="*/ 1074654 w 1138359"/>
                <a:gd name="connsiteY20" fmla="*/ 195079 h 906189"/>
                <a:gd name="connsiteX21" fmla="*/ 985329 w 1138359"/>
                <a:gd name="connsiteY21" fmla="*/ 241317 h 906189"/>
                <a:gd name="connsiteX22" fmla="*/ 987956 w 1138359"/>
                <a:gd name="connsiteY22" fmla="*/ 272844 h 906189"/>
                <a:gd name="connsiteX23" fmla="*/ 923852 w 1138359"/>
                <a:gd name="connsiteY23" fmla="*/ 306472 h 906189"/>
                <a:gd name="connsiteX24" fmla="*/ 825069 w 1138359"/>
                <a:gd name="connsiteY24" fmla="*/ 347456 h 906189"/>
                <a:gd name="connsiteX25" fmla="*/ 737846 w 1138359"/>
                <a:gd name="connsiteY25" fmla="*/ 372678 h 906189"/>
                <a:gd name="connsiteX26" fmla="*/ 737846 w 1138359"/>
                <a:gd name="connsiteY26" fmla="*/ 372152 h 906189"/>
                <a:gd name="connsiteX27" fmla="*/ 716829 w 1138359"/>
                <a:gd name="connsiteY27" fmla="*/ 377407 h 906189"/>
                <a:gd name="connsiteX28" fmla="*/ 711574 w 1138359"/>
                <a:gd name="connsiteY28" fmla="*/ 376356 h 906189"/>
                <a:gd name="connsiteX29" fmla="*/ 538179 w 1138359"/>
                <a:gd name="connsiteY29" fmla="*/ 330117 h 906189"/>
                <a:gd name="connsiteX30" fmla="*/ 511381 w 1138359"/>
                <a:gd name="connsiteY30" fmla="*/ 333270 h 906189"/>
                <a:gd name="connsiteX31" fmla="*/ 506652 w 1138359"/>
                <a:gd name="connsiteY31" fmla="*/ 332219 h 906189"/>
                <a:gd name="connsiteX32" fmla="*/ 506652 w 1138359"/>
                <a:gd name="connsiteY32" fmla="*/ 332219 h 906189"/>
                <a:gd name="connsiteX33" fmla="*/ 501398 w 1138359"/>
                <a:gd name="connsiteY33" fmla="*/ 335371 h 906189"/>
                <a:gd name="connsiteX34" fmla="*/ 502974 w 1138359"/>
                <a:gd name="connsiteY34" fmla="*/ 334320 h 906189"/>
                <a:gd name="connsiteX35" fmla="*/ 468295 w 1138359"/>
                <a:gd name="connsiteY35" fmla="*/ 315930 h 906189"/>
                <a:gd name="connsiteX36" fmla="*/ 439396 w 1138359"/>
                <a:gd name="connsiteY36" fmla="*/ 299116 h 906189"/>
                <a:gd name="connsiteX37" fmla="*/ 213982 w 1138359"/>
                <a:gd name="connsiteY37" fmla="*/ 117313 h 906189"/>
                <a:gd name="connsiteX38" fmla="*/ 211880 w 1138359"/>
                <a:gd name="connsiteY38" fmla="*/ 118364 h 906189"/>
                <a:gd name="connsiteX39" fmla="*/ 220812 w 1138359"/>
                <a:gd name="connsiteY39" fmla="*/ 86312 h 906189"/>
                <a:gd name="connsiteX40" fmla="*/ 128335 w 1138359"/>
                <a:gd name="connsiteY40" fmla="*/ 140 h 906189"/>
                <a:gd name="connsiteX41" fmla="*/ 30603 w 1138359"/>
                <a:gd name="connsiteY41" fmla="*/ 77380 h 906189"/>
                <a:gd name="connsiteX42" fmla="*/ 123080 w 1138359"/>
                <a:gd name="connsiteY42" fmla="*/ 163552 h 906189"/>
                <a:gd name="connsiteX43" fmla="*/ 138318 w 1138359"/>
                <a:gd name="connsiteY43" fmla="*/ 163027 h 906189"/>
                <a:gd name="connsiteX44" fmla="*/ 215558 w 1138359"/>
                <a:gd name="connsiteY44" fmla="*/ 233961 h 906189"/>
                <a:gd name="connsiteX45" fmla="*/ 290171 w 1138359"/>
                <a:gd name="connsiteY45" fmla="*/ 316981 h 906189"/>
                <a:gd name="connsiteX46" fmla="*/ 311188 w 1138359"/>
                <a:gd name="connsiteY46" fmla="*/ 342727 h 906189"/>
                <a:gd name="connsiteX47" fmla="*/ 351647 w 1138359"/>
                <a:gd name="connsiteY47" fmla="*/ 400526 h 906189"/>
                <a:gd name="connsiteX48" fmla="*/ 362156 w 1138359"/>
                <a:gd name="connsiteY48" fmla="*/ 417866 h 906189"/>
                <a:gd name="connsiteX49" fmla="*/ 352698 w 1138359"/>
                <a:gd name="connsiteY49" fmla="*/ 429951 h 906189"/>
                <a:gd name="connsiteX50" fmla="*/ 336935 w 1138359"/>
                <a:gd name="connsiteY50" fmla="*/ 554480 h 906189"/>
                <a:gd name="connsiteX51" fmla="*/ 335884 w 1138359"/>
                <a:gd name="connsiteY51" fmla="*/ 560260 h 906189"/>
                <a:gd name="connsiteX52" fmla="*/ 309612 w 1138359"/>
                <a:gd name="connsiteY52" fmla="*/ 587583 h 906189"/>
                <a:gd name="connsiteX53" fmla="*/ 109419 w 1138359"/>
                <a:gd name="connsiteY53" fmla="*/ 725774 h 906189"/>
                <a:gd name="connsiteX54" fmla="*/ 90503 w 1138359"/>
                <a:gd name="connsiteY54" fmla="*/ 719469 h 906189"/>
                <a:gd name="connsiteX55" fmla="*/ 1178 w 1138359"/>
                <a:gd name="connsiteY55" fmla="*/ 765707 h 906189"/>
                <a:gd name="connsiteX56" fmla="*/ 63705 w 1138359"/>
                <a:gd name="connsiteY56" fmla="*/ 843998 h 906189"/>
                <a:gd name="connsiteX57" fmla="*/ 153030 w 1138359"/>
                <a:gd name="connsiteY57" fmla="*/ 797759 h 906189"/>
                <a:gd name="connsiteX58" fmla="*/ 152505 w 1138359"/>
                <a:gd name="connsiteY58" fmla="*/ 772538 h 906189"/>
                <a:gd name="connsiteX59" fmla="*/ 212405 w 1138359"/>
                <a:gd name="connsiteY59" fmla="*/ 741012 h 906189"/>
                <a:gd name="connsiteX60" fmla="*/ 311188 w 1138359"/>
                <a:gd name="connsiteY60" fmla="*/ 700027 h 906189"/>
                <a:gd name="connsiteX61" fmla="*/ 398411 w 1138359"/>
                <a:gd name="connsiteY61" fmla="*/ 674806 h 906189"/>
                <a:gd name="connsiteX62" fmla="*/ 398411 w 1138359"/>
                <a:gd name="connsiteY62" fmla="*/ 675332 h 906189"/>
                <a:gd name="connsiteX63" fmla="*/ 419429 w 1138359"/>
                <a:gd name="connsiteY63" fmla="*/ 670077 h 906189"/>
                <a:gd name="connsiteX64" fmla="*/ 424683 w 1138359"/>
                <a:gd name="connsiteY64" fmla="*/ 671128 h 906189"/>
                <a:gd name="connsiteX65" fmla="*/ 598079 w 1138359"/>
                <a:gd name="connsiteY65" fmla="*/ 717367 h 906189"/>
                <a:gd name="connsiteX66" fmla="*/ 621724 w 1138359"/>
                <a:gd name="connsiteY66" fmla="*/ 714214 h 906189"/>
                <a:gd name="connsiteX67" fmla="*/ 668488 w 1138359"/>
                <a:gd name="connsiteY67" fmla="*/ 696349 h 90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38359" h="906189">
                  <a:moveTo>
                    <a:pt x="668488" y="696349"/>
                  </a:moveTo>
                  <a:cubicBezTo>
                    <a:pt x="717354" y="737334"/>
                    <a:pt x="759389" y="782522"/>
                    <a:pt x="799848" y="829286"/>
                  </a:cubicBezTo>
                  <a:cubicBezTo>
                    <a:pt x="797746" y="832964"/>
                    <a:pt x="796170" y="837693"/>
                    <a:pt x="795119" y="842422"/>
                  </a:cubicBezTo>
                  <a:cubicBezTo>
                    <a:pt x="789865" y="870796"/>
                    <a:pt x="814035" y="898644"/>
                    <a:pt x="848714" y="904949"/>
                  </a:cubicBezTo>
                  <a:cubicBezTo>
                    <a:pt x="883393" y="911255"/>
                    <a:pt x="915445" y="892864"/>
                    <a:pt x="920700" y="864490"/>
                  </a:cubicBezTo>
                  <a:cubicBezTo>
                    <a:pt x="925954" y="836116"/>
                    <a:pt x="901784" y="808268"/>
                    <a:pt x="867105" y="801963"/>
                  </a:cubicBezTo>
                  <a:cubicBezTo>
                    <a:pt x="861325" y="800912"/>
                    <a:pt x="855019" y="800387"/>
                    <a:pt x="849240" y="800912"/>
                  </a:cubicBezTo>
                  <a:cubicBezTo>
                    <a:pt x="836104" y="786200"/>
                    <a:pt x="822968" y="771487"/>
                    <a:pt x="810882" y="756249"/>
                  </a:cubicBezTo>
                  <a:lnTo>
                    <a:pt x="769373" y="697400"/>
                  </a:lnTo>
                  <a:lnTo>
                    <a:pt x="757813" y="679535"/>
                  </a:lnTo>
                  <a:lnTo>
                    <a:pt x="748880" y="662721"/>
                  </a:lnTo>
                  <a:lnTo>
                    <a:pt x="758338" y="658518"/>
                  </a:lnTo>
                  <a:lnTo>
                    <a:pt x="756237" y="653789"/>
                  </a:lnTo>
                  <a:lnTo>
                    <a:pt x="784085" y="618059"/>
                  </a:lnTo>
                  <a:cubicBezTo>
                    <a:pt x="806679" y="580752"/>
                    <a:pt x="811408" y="539242"/>
                    <a:pt x="799848" y="493529"/>
                  </a:cubicBezTo>
                  <a:cubicBezTo>
                    <a:pt x="799323" y="491427"/>
                    <a:pt x="799848" y="489325"/>
                    <a:pt x="800899" y="487749"/>
                  </a:cubicBezTo>
                  <a:cubicBezTo>
                    <a:pt x="809306" y="478291"/>
                    <a:pt x="817713" y="469359"/>
                    <a:pt x="827171" y="460426"/>
                  </a:cubicBezTo>
                  <a:cubicBezTo>
                    <a:pt x="888648" y="403679"/>
                    <a:pt x="961158" y="359016"/>
                    <a:pt x="1036822" y="316455"/>
                  </a:cubicBezTo>
                  <a:cubicBezTo>
                    <a:pt x="1040500" y="317506"/>
                    <a:pt x="1044178" y="318557"/>
                    <a:pt x="1047856" y="319608"/>
                  </a:cubicBezTo>
                  <a:cubicBezTo>
                    <a:pt x="1089891" y="328541"/>
                    <a:pt x="1129825" y="308048"/>
                    <a:pt x="1137181" y="273369"/>
                  </a:cubicBezTo>
                  <a:cubicBezTo>
                    <a:pt x="1144537" y="238690"/>
                    <a:pt x="1116689" y="204011"/>
                    <a:pt x="1074654" y="195079"/>
                  </a:cubicBezTo>
                  <a:cubicBezTo>
                    <a:pt x="1032618" y="186146"/>
                    <a:pt x="992685" y="206638"/>
                    <a:pt x="985329" y="241317"/>
                  </a:cubicBezTo>
                  <a:cubicBezTo>
                    <a:pt x="983227" y="251826"/>
                    <a:pt x="984278" y="262860"/>
                    <a:pt x="987956" y="272844"/>
                  </a:cubicBezTo>
                  <a:cubicBezTo>
                    <a:pt x="966938" y="284404"/>
                    <a:pt x="945921" y="295963"/>
                    <a:pt x="923852" y="306472"/>
                  </a:cubicBezTo>
                  <a:cubicBezTo>
                    <a:pt x="891800" y="321710"/>
                    <a:pt x="858697" y="335371"/>
                    <a:pt x="825069" y="347456"/>
                  </a:cubicBezTo>
                  <a:lnTo>
                    <a:pt x="737846" y="372678"/>
                  </a:lnTo>
                  <a:lnTo>
                    <a:pt x="737846" y="372152"/>
                  </a:lnTo>
                  <a:lnTo>
                    <a:pt x="716829" y="377407"/>
                  </a:lnTo>
                  <a:lnTo>
                    <a:pt x="711574" y="376356"/>
                  </a:lnTo>
                  <a:cubicBezTo>
                    <a:pt x="658505" y="340626"/>
                    <a:pt x="600181" y="324862"/>
                    <a:pt x="538179" y="330117"/>
                  </a:cubicBezTo>
                  <a:lnTo>
                    <a:pt x="511381" y="333270"/>
                  </a:lnTo>
                  <a:lnTo>
                    <a:pt x="506652" y="332219"/>
                  </a:lnTo>
                  <a:lnTo>
                    <a:pt x="506652" y="332219"/>
                  </a:lnTo>
                  <a:lnTo>
                    <a:pt x="501398" y="335371"/>
                  </a:lnTo>
                  <a:lnTo>
                    <a:pt x="502974" y="334320"/>
                  </a:lnTo>
                  <a:lnTo>
                    <a:pt x="468295" y="315930"/>
                  </a:lnTo>
                  <a:lnTo>
                    <a:pt x="439396" y="299116"/>
                  </a:lnTo>
                  <a:cubicBezTo>
                    <a:pt x="357427" y="244995"/>
                    <a:pt x="284916" y="182468"/>
                    <a:pt x="213982" y="117313"/>
                  </a:cubicBezTo>
                  <a:lnTo>
                    <a:pt x="211880" y="118364"/>
                  </a:lnTo>
                  <a:cubicBezTo>
                    <a:pt x="217134" y="108381"/>
                    <a:pt x="220287" y="97872"/>
                    <a:pt x="220812" y="86312"/>
                  </a:cubicBezTo>
                  <a:cubicBezTo>
                    <a:pt x="222389" y="41124"/>
                    <a:pt x="180879" y="2767"/>
                    <a:pt x="128335" y="140"/>
                  </a:cubicBezTo>
                  <a:cubicBezTo>
                    <a:pt x="75791" y="-2487"/>
                    <a:pt x="32179" y="32192"/>
                    <a:pt x="30603" y="77380"/>
                  </a:cubicBezTo>
                  <a:cubicBezTo>
                    <a:pt x="29026" y="122568"/>
                    <a:pt x="70536" y="160925"/>
                    <a:pt x="123080" y="163552"/>
                  </a:cubicBezTo>
                  <a:cubicBezTo>
                    <a:pt x="128335" y="163552"/>
                    <a:pt x="133589" y="163552"/>
                    <a:pt x="138318" y="163027"/>
                  </a:cubicBezTo>
                  <a:cubicBezTo>
                    <a:pt x="164590" y="186672"/>
                    <a:pt x="190862" y="209265"/>
                    <a:pt x="215558" y="233961"/>
                  </a:cubicBezTo>
                  <a:lnTo>
                    <a:pt x="290171" y="316981"/>
                  </a:lnTo>
                  <a:lnTo>
                    <a:pt x="311188" y="342727"/>
                  </a:lnTo>
                  <a:lnTo>
                    <a:pt x="351647" y="400526"/>
                  </a:lnTo>
                  <a:lnTo>
                    <a:pt x="362156" y="417866"/>
                  </a:lnTo>
                  <a:lnTo>
                    <a:pt x="352698" y="429951"/>
                  </a:lnTo>
                  <a:cubicBezTo>
                    <a:pt x="330104" y="467257"/>
                    <a:pt x="325375" y="508767"/>
                    <a:pt x="336935" y="554480"/>
                  </a:cubicBezTo>
                  <a:cubicBezTo>
                    <a:pt x="337460" y="556582"/>
                    <a:pt x="336935" y="558684"/>
                    <a:pt x="335884" y="560260"/>
                  </a:cubicBezTo>
                  <a:cubicBezTo>
                    <a:pt x="327477" y="569718"/>
                    <a:pt x="319070" y="578650"/>
                    <a:pt x="309612" y="587583"/>
                  </a:cubicBezTo>
                  <a:cubicBezTo>
                    <a:pt x="250762" y="641703"/>
                    <a:pt x="181930" y="685315"/>
                    <a:pt x="109419" y="725774"/>
                  </a:cubicBezTo>
                  <a:cubicBezTo>
                    <a:pt x="103639" y="723147"/>
                    <a:pt x="96808" y="721045"/>
                    <a:pt x="90503" y="719469"/>
                  </a:cubicBezTo>
                  <a:cubicBezTo>
                    <a:pt x="48468" y="710536"/>
                    <a:pt x="8534" y="731028"/>
                    <a:pt x="1178" y="765707"/>
                  </a:cubicBezTo>
                  <a:cubicBezTo>
                    <a:pt x="-6178" y="800387"/>
                    <a:pt x="21670" y="835066"/>
                    <a:pt x="63705" y="843998"/>
                  </a:cubicBezTo>
                  <a:cubicBezTo>
                    <a:pt x="105741" y="852931"/>
                    <a:pt x="145674" y="832438"/>
                    <a:pt x="153030" y="797759"/>
                  </a:cubicBezTo>
                  <a:cubicBezTo>
                    <a:pt x="154607" y="789352"/>
                    <a:pt x="154607" y="780945"/>
                    <a:pt x="152505" y="772538"/>
                  </a:cubicBezTo>
                  <a:cubicBezTo>
                    <a:pt x="171946" y="762029"/>
                    <a:pt x="191913" y="750995"/>
                    <a:pt x="212405" y="741012"/>
                  </a:cubicBezTo>
                  <a:cubicBezTo>
                    <a:pt x="244457" y="725774"/>
                    <a:pt x="277560" y="712112"/>
                    <a:pt x="311188" y="700027"/>
                  </a:cubicBezTo>
                  <a:lnTo>
                    <a:pt x="398411" y="674806"/>
                  </a:lnTo>
                  <a:lnTo>
                    <a:pt x="398411" y="675332"/>
                  </a:lnTo>
                  <a:lnTo>
                    <a:pt x="419429" y="670077"/>
                  </a:lnTo>
                  <a:lnTo>
                    <a:pt x="424683" y="671128"/>
                  </a:lnTo>
                  <a:cubicBezTo>
                    <a:pt x="477753" y="706858"/>
                    <a:pt x="536077" y="722621"/>
                    <a:pt x="598079" y="717367"/>
                  </a:cubicBezTo>
                  <a:lnTo>
                    <a:pt x="621724" y="714214"/>
                  </a:lnTo>
                  <a:lnTo>
                    <a:pt x="668488" y="696349"/>
                  </a:ln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0295FFD-E07C-4840-8A8F-16A627509C38}"/>
                </a:ext>
              </a:extLst>
            </p:cNvPr>
            <p:cNvSpPr/>
            <p:nvPr/>
          </p:nvSpPr>
          <p:spPr>
            <a:xfrm>
              <a:off x="5332950" y="4314620"/>
              <a:ext cx="632182" cy="453406"/>
            </a:xfrm>
            <a:custGeom>
              <a:avLst/>
              <a:gdLst>
                <a:gd name="connsiteX0" fmla="*/ 202496 w 632182"/>
                <a:gd name="connsiteY0" fmla="*/ 11673 h 453406"/>
                <a:gd name="connsiteX1" fmla="*/ 264498 w 632182"/>
                <a:gd name="connsiteY1" fmla="*/ 75777 h 453406"/>
                <a:gd name="connsiteX2" fmla="*/ 396383 w 632182"/>
                <a:gd name="connsiteY2" fmla="*/ 86286 h 453406"/>
                <a:gd name="connsiteX3" fmla="*/ 515133 w 632182"/>
                <a:gd name="connsiteY3" fmla="*/ 290157 h 453406"/>
                <a:gd name="connsiteX4" fmla="*/ 236649 w 632182"/>
                <a:gd name="connsiteY4" fmla="*/ 366346 h 453406"/>
                <a:gd name="connsiteX5" fmla="*/ 117900 w 632182"/>
                <a:gd name="connsiteY5" fmla="*/ 162475 h 453406"/>
                <a:gd name="connsiteX6" fmla="*/ 44338 w 632182"/>
                <a:gd name="connsiteY6" fmla="*/ 106778 h 453406"/>
                <a:gd name="connsiteX7" fmla="*/ 22270 w 632182"/>
                <a:gd name="connsiteY7" fmla="*/ 298564 h 453406"/>
                <a:gd name="connsiteX8" fmla="*/ 430537 w 632182"/>
                <a:gd name="connsiteY8" fmla="*/ 441484 h 453406"/>
                <a:gd name="connsiteX9" fmla="*/ 610763 w 632182"/>
                <a:gd name="connsiteY9" fmla="*/ 154068 h 453406"/>
                <a:gd name="connsiteX10" fmla="*/ 202496 w 632182"/>
                <a:gd name="connsiteY10" fmla="*/ 11673 h 4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2182" h="453406">
                  <a:moveTo>
                    <a:pt x="202496" y="11673"/>
                  </a:moveTo>
                  <a:lnTo>
                    <a:pt x="264498" y="75777"/>
                  </a:lnTo>
                  <a:cubicBezTo>
                    <a:pt x="314940" y="63167"/>
                    <a:pt x="345941" y="70523"/>
                    <a:pt x="396383" y="86286"/>
                  </a:cubicBezTo>
                  <a:cubicBezTo>
                    <a:pt x="506201" y="121491"/>
                    <a:pt x="559270" y="212392"/>
                    <a:pt x="515133" y="290157"/>
                  </a:cubicBezTo>
                  <a:cubicBezTo>
                    <a:pt x="470996" y="367397"/>
                    <a:pt x="346467" y="401551"/>
                    <a:pt x="236649" y="366346"/>
                  </a:cubicBezTo>
                  <a:cubicBezTo>
                    <a:pt x="126832" y="331141"/>
                    <a:pt x="73763" y="240240"/>
                    <a:pt x="117900" y="162475"/>
                  </a:cubicBezTo>
                  <a:lnTo>
                    <a:pt x="44338" y="106778"/>
                  </a:lnTo>
                  <a:cubicBezTo>
                    <a:pt x="-15037" y="186120"/>
                    <a:pt x="-6630" y="244444"/>
                    <a:pt x="22270" y="298564"/>
                  </a:cubicBezTo>
                  <a:cubicBezTo>
                    <a:pt x="84797" y="417839"/>
                    <a:pt x="267650" y="481418"/>
                    <a:pt x="430537" y="441484"/>
                  </a:cubicBezTo>
                  <a:cubicBezTo>
                    <a:pt x="592898" y="401551"/>
                    <a:pt x="673816" y="272818"/>
                    <a:pt x="610763" y="154068"/>
                  </a:cubicBezTo>
                  <a:cubicBezTo>
                    <a:pt x="548236" y="35844"/>
                    <a:pt x="365382" y="-27735"/>
                    <a:pt x="202496" y="11673"/>
                  </a:cubicBez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EE771F9-7625-47ED-8BFC-4137CB2AAB76}"/>
                </a:ext>
              </a:extLst>
            </p:cNvPr>
            <p:cNvSpPr/>
            <p:nvPr/>
          </p:nvSpPr>
          <p:spPr>
            <a:xfrm>
              <a:off x="5468334" y="3549051"/>
              <a:ext cx="820430" cy="622379"/>
            </a:xfrm>
            <a:custGeom>
              <a:avLst/>
              <a:gdLst>
                <a:gd name="connsiteX0" fmla="*/ 785390 w 820430"/>
                <a:gd name="connsiteY0" fmla="*/ 185070 h 622379"/>
                <a:gd name="connsiteX1" fmla="*/ 244185 w 820430"/>
                <a:gd name="connsiteY1" fmla="*/ 26913 h 622379"/>
                <a:gd name="connsiteX2" fmla="*/ 35060 w 820430"/>
                <a:gd name="connsiteY2" fmla="*/ 437282 h 622379"/>
                <a:gd name="connsiteX3" fmla="*/ 143301 w 820430"/>
                <a:gd name="connsiteY3" fmla="*/ 372127 h 622379"/>
                <a:gd name="connsiteX4" fmla="*/ 146979 w 820430"/>
                <a:gd name="connsiteY4" fmla="*/ 241818 h 622379"/>
                <a:gd name="connsiteX5" fmla="*/ 501126 w 820430"/>
                <a:gd name="connsiteY5" fmla="*/ 112034 h 622379"/>
                <a:gd name="connsiteX6" fmla="*/ 671894 w 820430"/>
                <a:gd name="connsiteY6" fmla="*/ 380534 h 622379"/>
                <a:gd name="connsiteX7" fmla="*/ 317747 w 820430"/>
                <a:gd name="connsiteY7" fmla="*/ 510318 h 622379"/>
                <a:gd name="connsiteX8" fmla="*/ 225795 w 820430"/>
                <a:gd name="connsiteY8" fmla="*/ 585982 h 622379"/>
                <a:gd name="connsiteX9" fmla="*/ 575213 w 820430"/>
                <a:gd name="connsiteY9" fmla="*/ 594914 h 622379"/>
                <a:gd name="connsiteX10" fmla="*/ 785390 w 820430"/>
                <a:gd name="connsiteY10" fmla="*/ 185070 h 62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0430" h="622379">
                  <a:moveTo>
                    <a:pt x="785390" y="185070"/>
                  </a:moveTo>
                  <a:cubicBezTo>
                    <a:pt x="693963" y="27963"/>
                    <a:pt x="451209" y="-42971"/>
                    <a:pt x="244185" y="26913"/>
                  </a:cubicBezTo>
                  <a:cubicBezTo>
                    <a:pt x="37162" y="96271"/>
                    <a:pt x="-56367" y="280175"/>
                    <a:pt x="35060" y="437282"/>
                  </a:cubicBezTo>
                  <a:lnTo>
                    <a:pt x="143301" y="372127"/>
                  </a:lnTo>
                  <a:cubicBezTo>
                    <a:pt x="114927" y="323261"/>
                    <a:pt x="123860" y="292260"/>
                    <a:pt x="146979" y="241818"/>
                  </a:cubicBezTo>
                  <a:cubicBezTo>
                    <a:pt x="197947" y="132001"/>
                    <a:pt x="356104" y="73677"/>
                    <a:pt x="501126" y="112034"/>
                  </a:cubicBezTo>
                  <a:cubicBezTo>
                    <a:pt x="646148" y="150391"/>
                    <a:pt x="722862" y="270717"/>
                    <a:pt x="671894" y="380534"/>
                  </a:cubicBezTo>
                  <a:cubicBezTo>
                    <a:pt x="620926" y="490351"/>
                    <a:pt x="462769" y="548675"/>
                    <a:pt x="317747" y="510318"/>
                  </a:cubicBezTo>
                  <a:lnTo>
                    <a:pt x="225795" y="585982"/>
                  </a:lnTo>
                  <a:cubicBezTo>
                    <a:pt x="376071" y="639051"/>
                    <a:pt x="480634" y="626966"/>
                    <a:pt x="575213" y="594914"/>
                  </a:cubicBezTo>
                  <a:cubicBezTo>
                    <a:pt x="783288" y="526081"/>
                    <a:pt x="876816" y="342177"/>
                    <a:pt x="785390" y="185070"/>
                  </a:cubicBez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76EC825-89A0-4068-AE4A-96456C313008}"/>
                </a:ext>
              </a:extLst>
            </p:cNvPr>
            <p:cNvSpPr/>
            <p:nvPr/>
          </p:nvSpPr>
          <p:spPr>
            <a:xfrm>
              <a:off x="4355718" y="4202861"/>
              <a:ext cx="819177" cy="623592"/>
            </a:xfrm>
            <a:custGeom>
              <a:avLst/>
              <a:gdLst>
                <a:gd name="connsiteX0" fmla="*/ 678982 w 819177"/>
                <a:gd name="connsiteY0" fmla="*/ 265302 h 623592"/>
                <a:gd name="connsiteX1" fmla="*/ 668999 w 819177"/>
                <a:gd name="connsiteY1" fmla="*/ 395611 h 623592"/>
                <a:gd name="connsiteX2" fmla="*/ 308546 w 819177"/>
                <a:gd name="connsiteY2" fmla="*/ 506479 h 623592"/>
                <a:gd name="connsiteX3" fmla="*/ 151965 w 819177"/>
                <a:gd name="connsiteY3" fmla="*/ 229046 h 623592"/>
                <a:gd name="connsiteX4" fmla="*/ 512418 w 819177"/>
                <a:gd name="connsiteY4" fmla="*/ 118178 h 623592"/>
                <a:gd name="connsiteX5" fmla="*/ 608048 w 819177"/>
                <a:gd name="connsiteY5" fmla="*/ 47244 h 623592"/>
                <a:gd name="connsiteX6" fmla="*/ 259680 w 819177"/>
                <a:gd name="connsiteY6" fmla="*/ 19921 h 623592"/>
                <a:gd name="connsiteX7" fmla="*/ 29012 w 819177"/>
                <a:gd name="connsiteY7" fmla="*/ 418730 h 623592"/>
                <a:gd name="connsiteX8" fmla="*/ 560233 w 819177"/>
                <a:gd name="connsiteY8" fmla="*/ 604736 h 623592"/>
                <a:gd name="connsiteX9" fmla="*/ 790376 w 819177"/>
                <a:gd name="connsiteY9" fmla="*/ 205927 h 623592"/>
                <a:gd name="connsiteX10" fmla="*/ 678982 w 819177"/>
                <a:gd name="connsiteY10" fmla="*/ 265302 h 62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9177" h="623592">
                  <a:moveTo>
                    <a:pt x="678982" y="265302"/>
                  </a:moveTo>
                  <a:cubicBezTo>
                    <a:pt x="704729" y="315744"/>
                    <a:pt x="694220" y="345694"/>
                    <a:pt x="668999" y="395611"/>
                  </a:cubicBezTo>
                  <a:cubicBezTo>
                    <a:pt x="612251" y="502801"/>
                    <a:pt x="451466" y="552718"/>
                    <a:pt x="308546" y="506479"/>
                  </a:cubicBezTo>
                  <a:cubicBezTo>
                    <a:pt x="165627" y="460240"/>
                    <a:pt x="95743" y="336762"/>
                    <a:pt x="151965" y="229046"/>
                  </a:cubicBezTo>
                  <a:cubicBezTo>
                    <a:pt x="208713" y="121856"/>
                    <a:pt x="369498" y="71939"/>
                    <a:pt x="512418" y="118178"/>
                  </a:cubicBezTo>
                  <a:lnTo>
                    <a:pt x="608048" y="47244"/>
                  </a:lnTo>
                  <a:cubicBezTo>
                    <a:pt x="460924" y="-13708"/>
                    <a:pt x="355836" y="-7402"/>
                    <a:pt x="259680" y="19921"/>
                  </a:cubicBezTo>
                  <a:cubicBezTo>
                    <a:pt x="48453" y="78245"/>
                    <a:pt x="-54533" y="256895"/>
                    <a:pt x="29012" y="418730"/>
                  </a:cubicBezTo>
                  <a:cubicBezTo>
                    <a:pt x="111506" y="580041"/>
                    <a:pt x="350582" y="663586"/>
                    <a:pt x="560233" y="604736"/>
                  </a:cubicBezTo>
                  <a:cubicBezTo>
                    <a:pt x="770934" y="546413"/>
                    <a:pt x="873395" y="367763"/>
                    <a:pt x="790376" y="205927"/>
                  </a:cubicBezTo>
                  <a:lnTo>
                    <a:pt x="678982" y="265302"/>
                  </a:ln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7174CE2-2C58-40C9-8FB5-696DA36583EF}"/>
              </a:ext>
            </a:extLst>
          </p:cNvPr>
          <p:cNvSpPr txBox="1"/>
          <p:nvPr/>
        </p:nvSpPr>
        <p:spPr>
          <a:xfrm>
            <a:off x="681573" y="3620755"/>
            <a:ext cx="2372119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4B905-A236-45B1-B7CD-8EC4341963CB}"/>
              </a:ext>
            </a:extLst>
          </p:cNvPr>
          <p:cNvSpPr txBox="1"/>
          <p:nvPr/>
        </p:nvSpPr>
        <p:spPr>
          <a:xfrm>
            <a:off x="9138308" y="3620755"/>
            <a:ext cx="2372119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C299B8-71FB-4B5C-9983-9393CCF21CC5}"/>
              </a:ext>
            </a:extLst>
          </p:cNvPr>
          <p:cNvGrpSpPr/>
          <p:nvPr/>
        </p:nvGrpSpPr>
        <p:grpSpPr>
          <a:xfrm>
            <a:off x="619849" y="584351"/>
            <a:ext cx="2932065" cy="2001379"/>
            <a:chOff x="1797728" y="1560298"/>
            <a:chExt cx="4478583" cy="20013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9DAE07-BF4B-40A6-BE5C-116E13885D3A}"/>
                </a:ext>
              </a:extLst>
            </p:cNvPr>
            <p:cNvSpPr txBox="1"/>
            <p:nvPr/>
          </p:nvSpPr>
          <p:spPr>
            <a:xfrm>
              <a:off x="1797728" y="1560298"/>
              <a:ext cx="447858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2800" b="1" dirty="0">
                  <a:solidFill>
                    <a:schemeClr val="accent1"/>
                  </a:solidFill>
                  <a:cs typeface="Arial" pitchFamily="34" charset="0"/>
                </a:rPr>
                <a:t>PRESENTATION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72A1FC-6BAE-4005-A16A-A06B6D75CDD8}"/>
                </a:ext>
              </a:extLst>
            </p:cNvPr>
            <p:cNvSpPr txBox="1"/>
            <p:nvPr/>
          </p:nvSpPr>
          <p:spPr>
            <a:xfrm>
              <a:off x="1797728" y="2176682"/>
              <a:ext cx="447858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CC75535-E221-46D0-A67C-4BAAB5A613E4}"/>
              </a:ext>
            </a:extLst>
          </p:cNvPr>
          <p:cNvSpPr txBox="1"/>
          <p:nvPr/>
        </p:nvSpPr>
        <p:spPr>
          <a:xfrm>
            <a:off x="8250200" y="431294"/>
            <a:ext cx="332195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C15F9-A2AF-4F74-9A8B-FE305D95D6F2}"/>
              </a:ext>
            </a:extLst>
          </p:cNvPr>
          <p:cNvSpPr txBox="1"/>
          <p:nvPr/>
        </p:nvSpPr>
        <p:spPr>
          <a:xfrm>
            <a:off x="8250200" y="1078456"/>
            <a:ext cx="33219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36364-8EA2-41A4-9555-B662C4A6EC95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BE0339E7-9106-456A-8A16-8150B4BEBB9E}"/>
              </a:ext>
            </a:extLst>
          </p:cNvPr>
          <p:cNvSpPr/>
          <p:nvPr/>
        </p:nvSpPr>
        <p:spPr>
          <a:xfrm rot="10800000">
            <a:off x="1027175" y="3506863"/>
            <a:ext cx="864000" cy="86400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4" name="타원 54">
            <a:extLst>
              <a:ext uri="{FF2B5EF4-FFF2-40B4-BE49-F238E27FC236}">
                <a16:creationId xmlns:a16="http://schemas.microsoft.com/office/drawing/2014/main" id="{207D1F22-BC95-4ABB-8EB3-34A9773CB5F6}"/>
              </a:ext>
            </a:extLst>
          </p:cNvPr>
          <p:cNvSpPr/>
          <p:nvPr/>
        </p:nvSpPr>
        <p:spPr>
          <a:xfrm rot="10800000">
            <a:off x="955175" y="3434863"/>
            <a:ext cx="1008000" cy="10080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5" name="직선 연결선 69">
            <a:extLst>
              <a:ext uri="{FF2B5EF4-FFF2-40B4-BE49-F238E27FC236}">
                <a16:creationId xmlns:a16="http://schemas.microsoft.com/office/drawing/2014/main" id="{9209660C-94AF-4B05-9749-37C19B126F7B}"/>
              </a:ext>
            </a:extLst>
          </p:cNvPr>
          <p:cNvCxnSpPr/>
          <p:nvPr/>
        </p:nvCxnSpPr>
        <p:spPr>
          <a:xfrm rot="10800000">
            <a:off x="1957843" y="3922334"/>
            <a:ext cx="108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B7E0E4-4A4A-41A1-811B-1CBA97D530A9}"/>
              </a:ext>
            </a:extLst>
          </p:cNvPr>
          <p:cNvSpPr txBox="1"/>
          <p:nvPr/>
        </p:nvSpPr>
        <p:spPr>
          <a:xfrm>
            <a:off x="3225856" y="3889677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8A0A3-E476-4F42-8A82-4962B0B56045}"/>
              </a:ext>
            </a:extLst>
          </p:cNvPr>
          <p:cNvSpPr txBox="1"/>
          <p:nvPr/>
        </p:nvSpPr>
        <p:spPr>
          <a:xfrm>
            <a:off x="3229303" y="3583402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</a:rPr>
              <a:t>5,000</a:t>
            </a:r>
          </a:p>
        </p:txBody>
      </p:sp>
      <p:cxnSp>
        <p:nvCxnSpPr>
          <p:cNvPr id="8" name="직선 연결선 73">
            <a:extLst>
              <a:ext uri="{FF2B5EF4-FFF2-40B4-BE49-F238E27FC236}">
                <a16:creationId xmlns:a16="http://schemas.microsoft.com/office/drawing/2014/main" id="{2CA06F34-2BF6-4D7D-8E64-84977774322A}"/>
              </a:ext>
            </a:extLst>
          </p:cNvPr>
          <p:cNvCxnSpPr/>
          <p:nvPr/>
        </p:nvCxnSpPr>
        <p:spPr>
          <a:xfrm rot="10800000">
            <a:off x="4569583" y="3926584"/>
            <a:ext cx="72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02F697-5989-449C-888D-5E3C0F13CC20}"/>
              </a:ext>
            </a:extLst>
          </p:cNvPr>
          <p:cNvSpPr txBox="1"/>
          <p:nvPr/>
        </p:nvSpPr>
        <p:spPr>
          <a:xfrm>
            <a:off x="5558980" y="3890398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21E95-F23F-496B-A6C7-DFFEA1CC800C}"/>
              </a:ext>
            </a:extLst>
          </p:cNvPr>
          <p:cNvSpPr txBox="1"/>
          <p:nvPr/>
        </p:nvSpPr>
        <p:spPr>
          <a:xfrm>
            <a:off x="5562427" y="3584123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</a:rPr>
              <a:t>34</a:t>
            </a:r>
            <a:r>
              <a:rPr lang="en-US" altLang="ko-KR" sz="1400" dirty="0">
                <a:solidFill>
                  <a:schemeClr val="accent4"/>
                </a:solidFill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2A5FF9-E493-480A-A891-15BB932B8C3B}"/>
              </a:ext>
            </a:extLst>
          </p:cNvPr>
          <p:cNvSpPr txBox="1"/>
          <p:nvPr/>
        </p:nvSpPr>
        <p:spPr>
          <a:xfrm>
            <a:off x="7892104" y="3891118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1CA74D-D7E5-483B-8012-D099968C85C2}"/>
              </a:ext>
            </a:extLst>
          </p:cNvPr>
          <p:cNvSpPr txBox="1"/>
          <p:nvPr/>
        </p:nvSpPr>
        <p:spPr>
          <a:xfrm>
            <a:off x="7895551" y="3592987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</a:rPr>
              <a:t>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85F45D-BC30-4CFF-B80B-00C94BC60C0A}"/>
              </a:ext>
            </a:extLst>
          </p:cNvPr>
          <p:cNvSpPr txBox="1"/>
          <p:nvPr/>
        </p:nvSpPr>
        <p:spPr>
          <a:xfrm>
            <a:off x="10225228" y="3891837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CBB85D-37AD-44C1-B86D-C68CF764FA71}"/>
              </a:ext>
            </a:extLst>
          </p:cNvPr>
          <p:cNvSpPr txBox="1"/>
          <p:nvPr/>
        </p:nvSpPr>
        <p:spPr>
          <a:xfrm>
            <a:off x="10228675" y="3585562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</a:rPr>
              <a:t>8,000</a:t>
            </a:r>
          </a:p>
        </p:txBody>
      </p:sp>
      <p:cxnSp>
        <p:nvCxnSpPr>
          <p:cNvPr id="15" name="직선 연결선 81">
            <a:extLst>
              <a:ext uri="{FF2B5EF4-FFF2-40B4-BE49-F238E27FC236}">
                <a16:creationId xmlns:a16="http://schemas.microsoft.com/office/drawing/2014/main" id="{6FD13549-6654-4E5C-BB39-9E9C53E8D5C6}"/>
              </a:ext>
            </a:extLst>
          </p:cNvPr>
          <p:cNvCxnSpPr/>
          <p:nvPr/>
        </p:nvCxnSpPr>
        <p:spPr>
          <a:xfrm rot="10800000">
            <a:off x="6902706" y="3926584"/>
            <a:ext cx="72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직선 연결선 82">
            <a:extLst>
              <a:ext uri="{FF2B5EF4-FFF2-40B4-BE49-F238E27FC236}">
                <a16:creationId xmlns:a16="http://schemas.microsoft.com/office/drawing/2014/main" id="{BE76BF21-A277-43B1-BDFA-A78E53D1F9BD}"/>
              </a:ext>
            </a:extLst>
          </p:cNvPr>
          <p:cNvCxnSpPr/>
          <p:nvPr/>
        </p:nvCxnSpPr>
        <p:spPr>
          <a:xfrm rot="10800000">
            <a:off x="9235829" y="3926584"/>
            <a:ext cx="72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Oval 10">
            <a:extLst>
              <a:ext uri="{FF2B5EF4-FFF2-40B4-BE49-F238E27FC236}">
                <a16:creationId xmlns:a16="http://schemas.microsoft.com/office/drawing/2014/main" id="{E02D955F-F2C2-47ED-B48A-C03EC8C18CEB}"/>
              </a:ext>
            </a:extLst>
          </p:cNvPr>
          <p:cNvSpPr/>
          <p:nvPr/>
        </p:nvSpPr>
        <p:spPr>
          <a:xfrm rot="10800000">
            <a:off x="1027175" y="5078238"/>
            <a:ext cx="864000" cy="864000"/>
          </a:xfrm>
          <a:prstGeom prst="ellipse">
            <a:avLst/>
          </a:prstGeom>
          <a:solidFill>
            <a:schemeClr val="accent1">
              <a:alpha val="6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8064A2"/>
              </a:solidFill>
            </a:endParaRPr>
          </a:p>
        </p:txBody>
      </p:sp>
      <p:sp>
        <p:nvSpPr>
          <p:cNvPr id="18" name="타원 56">
            <a:extLst>
              <a:ext uri="{FF2B5EF4-FFF2-40B4-BE49-F238E27FC236}">
                <a16:creationId xmlns:a16="http://schemas.microsoft.com/office/drawing/2014/main" id="{C69F4727-23D2-426A-B227-51AE45E3BB9E}"/>
              </a:ext>
            </a:extLst>
          </p:cNvPr>
          <p:cNvSpPr/>
          <p:nvPr/>
        </p:nvSpPr>
        <p:spPr>
          <a:xfrm rot="10800000">
            <a:off x="955175" y="5006238"/>
            <a:ext cx="1008000" cy="10080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19" name="직선 연결선 83">
            <a:extLst>
              <a:ext uri="{FF2B5EF4-FFF2-40B4-BE49-F238E27FC236}">
                <a16:creationId xmlns:a16="http://schemas.microsoft.com/office/drawing/2014/main" id="{CD1537E4-D181-4D4D-BE66-D8F3B919CD9E}"/>
              </a:ext>
            </a:extLst>
          </p:cNvPr>
          <p:cNvCxnSpPr/>
          <p:nvPr/>
        </p:nvCxnSpPr>
        <p:spPr>
          <a:xfrm rot="10800000">
            <a:off x="1957843" y="5509726"/>
            <a:ext cx="108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84D87D-2E77-4F4F-8979-928B702FA1FE}"/>
              </a:ext>
            </a:extLst>
          </p:cNvPr>
          <p:cNvSpPr txBox="1"/>
          <p:nvPr/>
        </p:nvSpPr>
        <p:spPr>
          <a:xfrm>
            <a:off x="3224574" y="5477069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6CBD61-5933-48FF-B33D-709B8FE7A15B}"/>
              </a:ext>
            </a:extLst>
          </p:cNvPr>
          <p:cNvSpPr txBox="1"/>
          <p:nvPr/>
        </p:nvSpPr>
        <p:spPr>
          <a:xfrm>
            <a:off x="3228021" y="5170794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12,000</a:t>
            </a:r>
          </a:p>
        </p:txBody>
      </p:sp>
      <p:cxnSp>
        <p:nvCxnSpPr>
          <p:cNvPr id="22" name="직선 연결선 86">
            <a:extLst>
              <a:ext uri="{FF2B5EF4-FFF2-40B4-BE49-F238E27FC236}">
                <a16:creationId xmlns:a16="http://schemas.microsoft.com/office/drawing/2014/main" id="{A41D9BAD-02C0-4150-88A8-6F8A49BA0930}"/>
              </a:ext>
            </a:extLst>
          </p:cNvPr>
          <p:cNvCxnSpPr/>
          <p:nvPr/>
        </p:nvCxnSpPr>
        <p:spPr>
          <a:xfrm rot="10800000">
            <a:off x="4568301" y="5513976"/>
            <a:ext cx="72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1E18271-373D-4903-AC9B-2E951F99988A}"/>
              </a:ext>
            </a:extLst>
          </p:cNvPr>
          <p:cNvSpPr txBox="1"/>
          <p:nvPr/>
        </p:nvSpPr>
        <p:spPr>
          <a:xfrm>
            <a:off x="5557698" y="547779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C5F331-1988-4A9C-83C6-CC63C9C47997}"/>
              </a:ext>
            </a:extLst>
          </p:cNvPr>
          <p:cNvSpPr txBox="1"/>
          <p:nvPr/>
        </p:nvSpPr>
        <p:spPr>
          <a:xfrm>
            <a:off x="5561145" y="5171515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68</a:t>
            </a:r>
            <a:r>
              <a:rPr lang="en-US" altLang="ko-KR" sz="1400" dirty="0">
                <a:solidFill>
                  <a:schemeClr val="accent1"/>
                </a:solidFill>
              </a:rPr>
              <a:t>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F8B170-45F4-4B75-8368-7683585D7702}"/>
              </a:ext>
            </a:extLst>
          </p:cNvPr>
          <p:cNvSpPr txBox="1"/>
          <p:nvPr/>
        </p:nvSpPr>
        <p:spPr>
          <a:xfrm>
            <a:off x="7890822" y="547851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293F0-C05D-4947-80E6-C29EC7F97AFE}"/>
              </a:ext>
            </a:extLst>
          </p:cNvPr>
          <p:cNvSpPr txBox="1"/>
          <p:nvPr/>
        </p:nvSpPr>
        <p:spPr>
          <a:xfrm>
            <a:off x="7894269" y="5180379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2020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A17C2B-33E5-4877-B5F8-008A03E5093E}"/>
              </a:ext>
            </a:extLst>
          </p:cNvPr>
          <p:cNvSpPr txBox="1"/>
          <p:nvPr/>
        </p:nvSpPr>
        <p:spPr>
          <a:xfrm>
            <a:off x="10223946" y="5479229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DD9816-1FB4-445A-9F58-CFE2186D872E}"/>
              </a:ext>
            </a:extLst>
          </p:cNvPr>
          <p:cNvSpPr txBox="1"/>
          <p:nvPr/>
        </p:nvSpPr>
        <p:spPr>
          <a:xfrm>
            <a:off x="10227393" y="5172954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18,000</a:t>
            </a:r>
          </a:p>
        </p:txBody>
      </p:sp>
      <p:cxnSp>
        <p:nvCxnSpPr>
          <p:cNvPr id="29" name="직선 연결선 93">
            <a:extLst>
              <a:ext uri="{FF2B5EF4-FFF2-40B4-BE49-F238E27FC236}">
                <a16:creationId xmlns:a16="http://schemas.microsoft.com/office/drawing/2014/main" id="{5AD469B7-47CD-4DD8-AA0F-0AB0CE6E7889}"/>
              </a:ext>
            </a:extLst>
          </p:cNvPr>
          <p:cNvCxnSpPr/>
          <p:nvPr/>
        </p:nvCxnSpPr>
        <p:spPr>
          <a:xfrm rot="10800000">
            <a:off x="6901424" y="5513976"/>
            <a:ext cx="72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직선 연결선 94">
            <a:extLst>
              <a:ext uri="{FF2B5EF4-FFF2-40B4-BE49-F238E27FC236}">
                <a16:creationId xmlns:a16="http://schemas.microsoft.com/office/drawing/2014/main" id="{180F216B-6BFD-412C-9855-B335651E2EBE}"/>
              </a:ext>
            </a:extLst>
          </p:cNvPr>
          <p:cNvCxnSpPr/>
          <p:nvPr/>
        </p:nvCxnSpPr>
        <p:spPr>
          <a:xfrm rot="10800000">
            <a:off x="9234547" y="5513976"/>
            <a:ext cx="72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Oval 10">
            <a:extLst>
              <a:ext uri="{FF2B5EF4-FFF2-40B4-BE49-F238E27FC236}">
                <a16:creationId xmlns:a16="http://schemas.microsoft.com/office/drawing/2014/main" id="{0C47AA18-3D6E-477C-A915-E0900C74AB7D}"/>
              </a:ext>
            </a:extLst>
          </p:cNvPr>
          <p:cNvSpPr/>
          <p:nvPr/>
        </p:nvSpPr>
        <p:spPr>
          <a:xfrm rot="10800000">
            <a:off x="1027175" y="1935487"/>
            <a:ext cx="864000" cy="864000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32" name="타원 34">
            <a:extLst>
              <a:ext uri="{FF2B5EF4-FFF2-40B4-BE49-F238E27FC236}">
                <a16:creationId xmlns:a16="http://schemas.microsoft.com/office/drawing/2014/main" id="{B67B7106-C73E-4DDE-A83A-01B1C561380A}"/>
              </a:ext>
            </a:extLst>
          </p:cNvPr>
          <p:cNvSpPr/>
          <p:nvPr/>
        </p:nvSpPr>
        <p:spPr>
          <a:xfrm rot="10800000">
            <a:off x="955175" y="1863487"/>
            <a:ext cx="1008000" cy="10080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33" name="직선 연결선 57">
            <a:extLst>
              <a:ext uri="{FF2B5EF4-FFF2-40B4-BE49-F238E27FC236}">
                <a16:creationId xmlns:a16="http://schemas.microsoft.com/office/drawing/2014/main" id="{E5CEB1FC-7538-4A50-8EFA-3FBD25B3F6E6}"/>
              </a:ext>
            </a:extLst>
          </p:cNvPr>
          <p:cNvCxnSpPr/>
          <p:nvPr/>
        </p:nvCxnSpPr>
        <p:spPr>
          <a:xfrm rot="10800000">
            <a:off x="1957843" y="2334829"/>
            <a:ext cx="108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4E08CE-0509-4D8F-A660-47A321C8DB2F}"/>
              </a:ext>
            </a:extLst>
          </p:cNvPr>
          <p:cNvSpPr txBox="1"/>
          <p:nvPr/>
        </p:nvSpPr>
        <p:spPr>
          <a:xfrm>
            <a:off x="3227138" y="2302172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FFDF7A-389E-477E-A1C4-67F7C3913CFC}"/>
              </a:ext>
            </a:extLst>
          </p:cNvPr>
          <p:cNvSpPr txBox="1"/>
          <p:nvPr/>
        </p:nvSpPr>
        <p:spPr>
          <a:xfrm>
            <a:off x="3230585" y="1995897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3"/>
                </a:solidFill>
              </a:rPr>
              <a:t>8,000</a:t>
            </a:r>
          </a:p>
        </p:txBody>
      </p:sp>
      <p:cxnSp>
        <p:nvCxnSpPr>
          <p:cNvPr id="36" name="직선 연결선 60">
            <a:extLst>
              <a:ext uri="{FF2B5EF4-FFF2-40B4-BE49-F238E27FC236}">
                <a16:creationId xmlns:a16="http://schemas.microsoft.com/office/drawing/2014/main" id="{C650D6E9-AAC5-4DA4-820C-5192143DC585}"/>
              </a:ext>
            </a:extLst>
          </p:cNvPr>
          <p:cNvCxnSpPr/>
          <p:nvPr/>
        </p:nvCxnSpPr>
        <p:spPr>
          <a:xfrm rot="10800000">
            <a:off x="4570865" y="2339079"/>
            <a:ext cx="72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541D355-E350-4B89-97BC-CB3930BDEE04}"/>
              </a:ext>
            </a:extLst>
          </p:cNvPr>
          <p:cNvSpPr txBox="1"/>
          <p:nvPr/>
        </p:nvSpPr>
        <p:spPr>
          <a:xfrm>
            <a:off x="5560262" y="2302892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C7A95E-8693-455C-8C15-562E584ADFCF}"/>
              </a:ext>
            </a:extLst>
          </p:cNvPr>
          <p:cNvSpPr txBox="1"/>
          <p:nvPr/>
        </p:nvSpPr>
        <p:spPr>
          <a:xfrm>
            <a:off x="5563709" y="1996617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3"/>
                </a:solidFill>
              </a:rPr>
              <a:t>47</a:t>
            </a:r>
            <a:r>
              <a:rPr lang="en-US" altLang="ko-KR" sz="1400" dirty="0">
                <a:solidFill>
                  <a:schemeClr val="accent3"/>
                </a:solidFill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E52D15-2370-4D3F-A18D-129D32C2F09B}"/>
              </a:ext>
            </a:extLst>
          </p:cNvPr>
          <p:cNvSpPr txBox="1"/>
          <p:nvPr/>
        </p:nvSpPr>
        <p:spPr>
          <a:xfrm>
            <a:off x="7893386" y="2303612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C17E68-345C-4DE6-A682-9DF843AAFB84}"/>
              </a:ext>
            </a:extLst>
          </p:cNvPr>
          <p:cNvSpPr txBox="1"/>
          <p:nvPr/>
        </p:nvSpPr>
        <p:spPr>
          <a:xfrm>
            <a:off x="7896833" y="2005481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3"/>
                </a:solidFill>
              </a:rPr>
              <a:t>2020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42EBCD-06B7-47A7-BB5E-E12342DBBD19}"/>
              </a:ext>
            </a:extLst>
          </p:cNvPr>
          <p:cNvSpPr txBox="1"/>
          <p:nvPr/>
        </p:nvSpPr>
        <p:spPr>
          <a:xfrm>
            <a:off x="10226510" y="2304332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C8BEFE-46D7-44AA-8D0A-C56D03FC3D71}"/>
              </a:ext>
            </a:extLst>
          </p:cNvPr>
          <p:cNvSpPr txBox="1"/>
          <p:nvPr/>
        </p:nvSpPr>
        <p:spPr>
          <a:xfrm>
            <a:off x="10229957" y="1998057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3"/>
                </a:solidFill>
              </a:rPr>
              <a:t>10,000</a:t>
            </a:r>
          </a:p>
        </p:txBody>
      </p:sp>
      <p:cxnSp>
        <p:nvCxnSpPr>
          <p:cNvPr id="43" name="직선 연결선 67">
            <a:extLst>
              <a:ext uri="{FF2B5EF4-FFF2-40B4-BE49-F238E27FC236}">
                <a16:creationId xmlns:a16="http://schemas.microsoft.com/office/drawing/2014/main" id="{88900036-869A-492B-9B37-6E6ABF65DC48}"/>
              </a:ext>
            </a:extLst>
          </p:cNvPr>
          <p:cNvCxnSpPr/>
          <p:nvPr/>
        </p:nvCxnSpPr>
        <p:spPr>
          <a:xfrm rot="10800000">
            <a:off x="6903988" y="2339079"/>
            <a:ext cx="72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직선 연결선 68">
            <a:extLst>
              <a:ext uri="{FF2B5EF4-FFF2-40B4-BE49-F238E27FC236}">
                <a16:creationId xmlns:a16="http://schemas.microsoft.com/office/drawing/2014/main" id="{44054022-99B8-4608-95B6-AC6CBE2BAF13}"/>
              </a:ext>
            </a:extLst>
          </p:cNvPr>
          <p:cNvCxnSpPr/>
          <p:nvPr/>
        </p:nvCxnSpPr>
        <p:spPr>
          <a:xfrm rot="10800000">
            <a:off x="9237111" y="2339079"/>
            <a:ext cx="72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ounded Rectangle 25">
            <a:extLst>
              <a:ext uri="{FF2B5EF4-FFF2-40B4-BE49-F238E27FC236}">
                <a16:creationId xmlns:a16="http://schemas.microsoft.com/office/drawing/2014/main" id="{5045EB2C-3E2F-4B03-BD9C-41272D5C991F}"/>
              </a:ext>
            </a:extLst>
          </p:cNvPr>
          <p:cNvSpPr/>
          <p:nvPr/>
        </p:nvSpPr>
        <p:spPr>
          <a:xfrm>
            <a:off x="1247816" y="5369367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Trapezoid 22">
            <a:extLst>
              <a:ext uri="{FF2B5EF4-FFF2-40B4-BE49-F238E27FC236}">
                <a16:creationId xmlns:a16="http://schemas.microsoft.com/office/drawing/2014/main" id="{4FD40E99-1D6F-410A-B581-7A5416046130}"/>
              </a:ext>
            </a:extLst>
          </p:cNvPr>
          <p:cNvSpPr>
            <a:spLocks noChangeAspect="1"/>
          </p:cNvSpPr>
          <p:nvPr/>
        </p:nvSpPr>
        <p:spPr>
          <a:xfrm>
            <a:off x="1230160" y="3807845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Freeform 53">
            <a:extLst>
              <a:ext uri="{FF2B5EF4-FFF2-40B4-BE49-F238E27FC236}">
                <a16:creationId xmlns:a16="http://schemas.microsoft.com/office/drawing/2014/main" id="{80A3F7FD-EF85-4E0D-B0D0-366B172DA208}"/>
              </a:ext>
            </a:extLst>
          </p:cNvPr>
          <p:cNvSpPr/>
          <p:nvPr/>
        </p:nvSpPr>
        <p:spPr>
          <a:xfrm>
            <a:off x="1297038" y="2176047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008017-CC51-4990-8481-D84182FC2D37}"/>
              </a:ext>
            </a:extLst>
          </p:cNvPr>
          <p:cNvCxnSpPr/>
          <p:nvPr/>
        </p:nvCxnSpPr>
        <p:spPr>
          <a:xfrm flipV="1">
            <a:off x="981112" y="3709066"/>
            <a:ext cx="11363" cy="1800000"/>
          </a:xfrm>
          <a:prstGeom prst="line">
            <a:avLst/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C7E830-5F33-4558-82D0-498B17212A77}"/>
              </a:ext>
            </a:extLst>
          </p:cNvPr>
          <p:cNvCxnSpPr/>
          <p:nvPr/>
        </p:nvCxnSpPr>
        <p:spPr>
          <a:xfrm flipV="1">
            <a:off x="3301544" y="3064493"/>
            <a:ext cx="11363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52981E-3186-4103-9A43-7D8CAFEF36A4}"/>
              </a:ext>
            </a:extLst>
          </p:cNvPr>
          <p:cNvCxnSpPr/>
          <p:nvPr/>
        </p:nvCxnSpPr>
        <p:spPr>
          <a:xfrm flipV="1">
            <a:off x="5621976" y="2419921"/>
            <a:ext cx="11363" cy="1800000"/>
          </a:xfrm>
          <a:prstGeom prst="line">
            <a:avLst/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056AE1-7373-4198-85CE-17F3E93342A6}"/>
              </a:ext>
            </a:extLst>
          </p:cNvPr>
          <p:cNvCxnSpPr/>
          <p:nvPr/>
        </p:nvCxnSpPr>
        <p:spPr>
          <a:xfrm flipV="1">
            <a:off x="7942408" y="1775349"/>
            <a:ext cx="11363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7">
            <a:extLst>
              <a:ext uri="{FF2B5EF4-FFF2-40B4-BE49-F238E27FC236}">
                <a16:creationId xmlns:a16="http://schemas.microsoft.com/office/drawing/2014/main" id="{80CAB3E7-ACA6-4B6E-AAFB-06E0D88FEEFF}"/>
              </a:ext>
            </a:extLst>
          </p:cNvPr>
          <p:cNvSpPr/>
          <p:nvPr/>
        </p:nvSpPr>
        <p:spPr>
          <a:xfrm>
            <a:off x="287434" y="4809290"/>
            <a:ext cx="9963150" cy="1238793"/>
          </a:xfrm>
          <a:custGeom>
            <a:avLst/>
            <a:gdLst>
              <a:gd name="connsiteX0" fmla="*/ 1665514 w 7946571"/>
              <a:gd name="connsiteY0" fmla="*/ 957943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5" fmla="*/ 1665514 w 7946571"/>
              <a:gd name="connsiteY5" fmla="*/ 957943 h 957943"/>
              <a:gd name="connsiteX0" fmla="*/ 0 w 7946571"/>
              <a:gd name="connsiteY0" fmla="*/ 489858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0" fmla="*/ 0 w 7946571"/>
              <a:gd name="connsiteY0" fmla="*/ 489858 h 833119"/>
              <a:gd name="connsiteX1" fmla="*/ 1799254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95531"/>
              <a:gd name="connsiteX1" fmla="*/ 1781423 w 7946571"/>
              <a:gd name="connsiteY1" fmla="*/ 895531 h 895531"/>
              <a:gd name="connsiteX2" fmla="*/ 7946571 w 7946571"/>
              <a:gd name="connsiteY2" fmla="*/ 43543 h 895531"/>
              <a:gd name="connsiteX3" fmla="*/ 5878285 w 7946571"/>
              <a:gd name="connsiteY3" fmla="*/ 0 h 895531"/>
              <a:gd name="connsiteX4" fmla="*/ 0 w 7946571"/>
              <a:gd name="connsiteY4" fmla="*/ 489858 h 895531"/>
              <a:gd name="connsiteX0" fmla="*/ 0 w 7946571"/>
              <a:gd name="connsiteY0" fmla="*/ 489858 h 833119"/>
              <a:gd name="connsiteX1" fmla="*/ 2031070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50326"/>
              <a:gd name="connsiteX1" fmla="*/ 2031070 w 7946571"/>
              <a:gd name="connsiteY1" fmla="*/ 833119 h 850326"/>
              <a:gd name="connsiteX2" fmla="*/ 2181428 w 7946571"/>
              <a:gd name="connsiteY2" fmla="*/ 799114 h 850326"/>
              <a:gd name="connsiteX3" fmla="*/ 7946571 w 7946571"/>
              <a:gd name="connsiteY3" fmla="*/ 43543 h 850326"/>
              <a:gd name="connsiteX4" fmla="*/ 5878285 w 7946571"/>
              <a:gd name="connsiteY4" fmla="*/ 0 h 850326"/>
              <a:gd name="connsiteX5" fmla="*/ 0 w 7946571"/>
              <a:gd name="connsiteY5" fmla="*/ 489858 h 850326"/>
              <a:gd name="connsiteX0" fmla="*/ 0 w 7946571"/>
              <a:gd name="connsiteY0" fmla="*/ 489858 h 863871"/>
              <a:gd name="connsiteX1" fmla="*/ 2031070 w 7946571"/>
              <a:gd name="connsiteY1" fmla="*/ 833119 h 863871"/>
              <a:gd name="connsiteX2" fmla="*/ 2199260 w 7946571"/>
              <a:gd name="connsiteY2" fmla="*/ 843694 h 863871"/>
              <a:gd name="connsiteX3" fmla="*/ 7946571 w 7946571"/>
              <a:gd name="connsiteY3" fmla="*/ 43543 h 863871"/>
              <a:gd name="connsiteX4" fmla="*/ 5878285 w 7946571"/>
              <a:gd name="connsiteY4" fmla="*/ 0 h 863871"/>
              <a:gd name="connsiteX5" fmla="*/ 0 w 7946571"/>
              <a:gd name="connsiteY5" fmla="*/ 489858 h 863871"/>
              <a:gd name="connsiteX0" fmla="*/ 0 w 7679092"/>
              <a:gd name="connsiteY0" fmla="*/ 489858 h 863871"/>
              <a:gd name="connsiteX1" fmla="*/ 2031070 w 7679092"/>
              <a:gd name="connsiteY1" fmla="*/ 833119 h 863871"/>
              <a:gd name="connsiteX2" fmla="*/ 2199260 w 7679092"/>
              <a:gd name="connsiteY2" fmla="*/ 843694 h 863871"/>
              <a:gd name="connsiteX3" fmla="*/ 7679092 w 7679092"/>
              <a:gd name="connsiteY3" fmla="*/ 212947 h 863871"/>
              <a:gd name="connsiteX4" fmla="*/ 5878285 w 7679092"/>
              <a:gd name="connsiteY4" fmla="*/ 0 h 863871"/>
              <a:gd name="connsiteX5" fmla="*/ 0 w 7679092"/>
              <a:gd name="connsiteY5" fmla="*/ 489858 h 863871"/>
              <a:gd name="connsiteX0" fmla="*/ 0 w 7982235"/>
              <a:gd name="connsiteY0" fmla="*/ 489858 h 863871"/>
              <a:gd name="connsiteX1" fmla="*/ 2031070 w 7982235"/>
              <a:gd name="connsiteY1" fmla="*/ 833119 h 863871"/>
              <a:gd name="connsiteX2" fmla="*/ 2199260 w 7982235"/>
              <a:gd name="connsiteY2" fmla="*/ 843694 h 863871"/>
              <a:gd name="connsiteX3" fmla="*/ 7982235 w 7982235"/>
              <a:gd name="connsiteY3" fmla="*/ 132702 h 863871"/>
              <a:gd name="connsiteX4" fmla="*/ 5878285 w 7982235"/>
              <a:gd name="connsiteY4" fmla="*/ 0 h 863871"/>
              <a:gd name="connsiteX5" fmla="*/ 0 w 7982235"/>
              <a:gd name="connsiteY5" fmla="*/ 489858 h 863871"/>
              <a:gd name="connsiteX0" fmla="*/ 0 w 8035731"/>
              <a:gd name="connsiteY0" fmla="*/ 489858 h 863871"/>
              <a:gd name="connsiteX1" fmla="*/ 2031070 w 8035731"/>
              <a:gd name="connsiteY1" fmla="*/ 833119 h 863871"/>
              <a:gd name="connsiteX2" fmla="*/ 2199260 w 8035731"/>
              <a:gd name="connsiteY2" fmla="*/ 843694 h 863871"/>
              <a:gd name="connsiteX3" fmla="*/ 8035731 w 8035731"/>
              <a:gd name="connsiteY3" fmla="*/ 34627 h 863871"/>
              <a:gd name="connsiteX4" fmla="*/ 5878285 w 8035731"/>
              <a:gd name="connsiteY4" fmla="*/ 0 h 863871"/>
              <a:gd name="connsiteX5" fmla="*/ 0 w 8035731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284275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177283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7242209"/>
              <a:gd name="connsiteY0" fmla="*/ 489858 h 863871"/>
              <a:gd name="connsiteX1" fmla="*/ 2031070 w 7242209"/>
              <a:gd name="connsiteY1" fmla="*/ 833119 h 863871"/>
              <a:gd name="connsiteX2" fmla="*/ 2199260 w 7242209"/>
              <a:gd name="connsiteY2" fmla="*/ 843694 h 863871"/>
              <a:gd name="connsiteX3" fmla="*/ 7242209 w 7242209"/>
              <a:gd name="connsiteY3" fmla="*/ 177283 h 863871"/>
              <a:gd name="connsiteX4" fmla="*/ 5878285 w 7242209"/>
              <a:gd name="connsiteY4" fmla="*/ 0 h 863871"/>
              <a:gd name="connsiteX5" fmla="*/ 0 w 7242209"/>
              <a:gd name="connsiteY5" fmla="*/ 489858 h 863871"/>
              <a:gd name="connsiteX0" fmla="*/ 0 w 7215461"/>
              <a:gd name="connsiteY0" fmla="*/ 489858 h 863871"/>
              <a:gd name="connsiteX1" fmla="*/ 2031070 w 7215461"/>
              <a:gd name="connsiteY1" fmla="*/ 833119 h 863871"/>
              <a:gd name="connsiteX2" fmla="*/ 2199260 w 7215461"/>
              <a:gd name="connsiteY2" fmla="*/ 843694 h 863871"/>
              <a:gd name="connsiteX3" fmla="*/ 7215461 w 7215461"/>
              <a:gd name="connsiteY3" fmla="*/ 328854 h 863871"/>
              <a:gd name="connsiteX4" fmla="*/ 5878285 w 7215461"/>
              <a:gd name="connsiteY4" fmla="*/ 0 h 863871"/>
              <a:gd name="connsiteX5" fmla="*/ 0 w 7215461"/>
              <a:gd name="connsiteY5" fmla="*/ 489858 h 863871"/>
              <a:gd name="connsiteX0" fmla="*/ 0 w 7215461"/>
              <a:gd name="connsiteY0" fmla="*/ 596850 h 970863"/>
              <a:gd name="connsiteX1" fmla="*/ 2031070 w 7215461"/>
              <a:gd name="connsiteY1" fmla="*/ 940111 h 970863"/>
              <a:gd name="connsiteX2" fmla="*/ 2199260 w 7215461"/>
              <a:gd name="connsiteY2" fmla="*/ 950686 h 970863"/>
              <a:gd name="connsiteX3" fmla="*/ 7215461 w 7215461"/>
              <a:gd name="connsiteY3" fmla="*/ 435846 h 970863"/>
              <a:gd name="connsiteX4" fmla="*/ 5628637 w 7215461"/>
              <a:gd name="connsiteY4" fmla="*/ 0 h 970863"/>
              <a:gd name="connsiteX5" fmla="*/ 0 w 7215461"/>
              <a:gd name="connsiteY5" fmla="*/ 596850 h 970863"/>
              <a:gd name="connsiteX0" fmla="*/ 0 w 7063889"/>
              <a:gd name="connsiteY0" fmla="*/ 596850 h 970863"/>
              <a:gd name="connsiteX1" fmla="*/ 2031070 w 7063889"/>
              <a:gd name="connsiteY1" fmla="*/ 940111 h 970863"/>
              <a:gd name="connsiteX2" fmla="*/ 2199260 w 7063889"/>
              <a:gd name="connsiteY2" fmla="*/ 950686 h 970863"/>
              <a:gd name="connsiteX3" fmla="*/ 7063889 w 7063889"/>
              <a:gd name="connsiteY3" fmla="*/ 355603 h 970863"/>
              <a:gd name="connsiteX4" fmla="*/ 5628637 w 7063889"/>
              <a:gd name="connsiteY4" fmla="*/ 0 h 970863"/>
              <a:gd name="connsiteX5" fmla="*/ 0 w 7063889"/>
              <a:gd name="connsiteY5" fmla="*/ 596850 h 970863"/>
              <a:gd name="connsiteX0" fmla="*/ 0 w 6921233"/>
              <a:gd name="connsiteY0" fmla="*/ 596850 h 970863"/>
              <a:gd name="connsiteX1" fmla="*/ 2031070 w 6921233"/>
              <a:gd name="connsiteY1" fmla="*/ 940111 h 970863"/>
              <a:gd name="connsiteX2" fmla="*/ 2199260 w 6921233"/>
              <a:gd name="connsiteY2" fmla="*/ 950686 h 970863"/>
              <a:gd name="connsiteX3" fmla="*/ 6921233 w 6921233"/>
              <a:gd name="connsiteY3" fmla="*/ 302106 h 970863"/>
              <a:gd name="connsiteX4" fmla="*/ 5628637 w 6921233"/>
              <a:gd name="connsiteY4" fmla="*/ 0 h 970863"/>
              <a:gd name="connsiteX5" fmla="*/ 0 w 6921233"/>
              <a:gd name="connsiteY5" fmla="*/ 596850 h 970863"/>
              <a:gd name="connsiteX0" fmla="*/ 0 w 6921233"/>
              <a:gd name="connsiteY0" fmla="*/ 659262 h 1033275"/>
              <a:gd name="connsiteX1" fmla="*/ 2031070 w 6921233"/>
              <a:gd name="connsiteY1" fmla="*/ 1002523 h 1033275"/>
              <a:gd name="connsiteX2" fmla="*/ 2199260 w 6921233"/>
              <a:gd name="connsiteY2" fmla="*/ 1013098 h 1033275"/>
              <a:gd name="connsiteX3" fmla="*/ 6921233 w 6921233"/>
              <a:gd name="connsiteY3" fmla="*/ 364518 h 1033275"/>
              <a:gd name="connsiteX4" fmla="*/ 5468149 w 6921233"/>
              <a:gd name="connsiteY4" fmla="*/ 0 h 1033275"/>
              <a:gd name="connsiteX5" fmla="*/ 0 w 6921233"/>
              <a:gd name="connsiteY5" fmla="*/ 659262 h 1033275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280914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79018 h 953031"/>
              <a:gd name="connsiteX1" fmla="*/ 2031070 w 6921233"/>
              <a:gd name="connsiteY1" fmla="*/ 922279 h 953031"/>
              <a:gd name="connsiteX2" fmla="*/ 2199260 w 6921233"/>
              <a:gd name="connsiteY2" fmla="*/ 932854 h 953031"/>
              <a:gd name="connsiteX3" fmla="*/ 6921233 w 6921233"/>
              <a:gd name="connsiteY3" fmla="*/ 284274 h 953031"/>
              <a:gd name="connsiteX4" fmla="*/ 5156091 w 6921233"/>
              <a:gd name="connsiteY4" fmla="*/ 0 h 953031"/>
              <a:gd name="connsiteX5" fmla="*/ 0 w 6921233"/>
              <a:gd name="connsiteY5" fmla="*/ 579018 h 953031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004519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16606 h 890619"/>
              <a:gd name="connsiteX1" fmla="*/ 2031070 w 6921233"/>
              <a:gd name="connsiteY1" fmla="*/ 859867 h 890619"/>
              <a:gd name="connsiteX2" fmla="*/ 2199260 w 6921233"/>
              <a:gd name="connsiteY2" fmla="*/ 870442 h 890619"/>
              <a:gd name="connsiteX3" fmla="*/ 6921233 w 6921233"/>
              <a:gd name="connsiteY3" fmla="*/ 221862 h 890619"/>
              <a:gd name="connsiteX4" fmla="*/ 4835116 w 6921233"/>
              <a:gd name="connsiteY4" fmla="*/ 0 h 890619"/>
              <a:gd name="connsiteX5" fmla="*/ 0 w 6921233"/>
              <a:gd name="connsiteY5" fmla="*/ 516606 h 890619"/>
              <a:gd name="connsiteX0" fmla="*/ 0 w 7028224"/>
              <a:gd name="connsiteY0" fmla="*/ 516606 h 890619"/>
              <a:gd name="connsiteX1" fmla="*/ 2031070 w 7028224"/>
              <a:gd name="connsiteY1" fmla="*/ 859867 h 890619"/>
              <a:gd name="connsiteX2" fmla="*/ 2199260 w 7028224"/>
              <a:gd name="connsiteY2" fmla="*/ 870442 h 890619"/>
              <a:gd name="connsiteX3" fmla="*/ 7028224 w 7028224"/>
              <a:gd name="connsiteY3" fmla="*/ 150534 h 890619"/>
              <a:gd name="connsiteX4" fmla="*/ 4835116 w 7028224"/>
              <a:gd name="connsiteY4" fmla="*/ 0 h 890619"/>
              <a:gd name="connsiteX5" fmla="*/ 0 w 7028224"/>
              <a:gd name="connsiteY5" fmla="*/ 516606 h 89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8224" h="890619">
                <a:moveTo>
                  <a:pt x="0" y="516606"/>
                </a:moveTo>
                <a:lnTo>
                  <a:pt x="2031070" y="859867"/>
                </a:lnTo>
                <a:cubicBezTo>
                  <a:pt x="2397613" y="918840"/>
                  <a:pt x="2187777" y="875833"/>
                  <a:pt x="2199260" y="870442"/>
                </a:cubicBezTo>
                <a:lnTo>
                  <a:pt x="7028224" y="150534"/>
                </a:lnTo>
                <a:lnTo>
                  <a:pt x="4835116" y="0"/>
                </a:lnTo>
                <a:lnTo>
                  <a:pt x="0" y="516606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E11FFD-F7CA-4124-BC24-415852E9BF56}"/>
              </a:ext>
            </a:extLst>
          </p:cNvPr>
          <p:cNvSpPr/>
          <p:nvPr/>
        </p:nvSpPr>
        <p:spPr>
          <a:xfrm>
            <a:off x="2330118" y="5525027"/>
            <a:ext cx="1656184" cy="36004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59096A-E631-4A9A-8FBC-F1E658D4D820}"/>
              </a:ext>
            </a:extLst>
          </p:cNvPr>
          <p:cNvSpPr/>
          <p:nvPr/>
        </p:nvSpPr>
        <p:spPr>
          <a:xfrm>
            <a:off x="4650550" y="4876955"/>
            <a:ext cx="1656184" cy="36004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6FC49D-32F6-4E44-8608-5F8B35AA5A9D}"/>
              </a:ext>
            </a:extLst>
          </p:cNvPr>
          <p:cNvSpPr/>
          <p:nvPr/>
        </p:nvSpPr>
        <p:spPr>
          <a:xfrm>
            <a:off x="6970982" y="4228883"/>
            <a:ext cx="1656184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CD006-A3B4-4FAC-BA99-60BD57DDBDA3}"/>
              </a:ext>
            </a:extLst>
          </p:cNvPr>
          <p:cNvSpPr/>
          <p:nvPr/>
        </p:nvSpPr>
        <p:spPr>
          <a:xfrm>
            <a:off x="9291414" y="3580811"/>
            <a:ext cx="1656184" cy="360040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56D90B3-E92A-47EA-90AF-0DFCF27E984E}"/>
              </a:ext>
            </a:extLst>
          </p:cNvPr>
          <p:cNvSpPr/>
          <p:nvPr/>
        </p:nvSpPr>
        <p:spPr>
          <a:xfrm>
            <a:off x="3386312" y="5287987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9050">
            <a:solidFill>
              <a:schemeClr val="accent1"/>
            </a:solidFill>
            <a:prstDash val="sys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DD8DD-64A2-44A5-B52D-B1292FC3D33A}"/>
              </a:ext>
            </a:extLst>
          </p:cNvPr>
          <p:cNvGrpSpPr/>
          <p:nvPr/>
        </p:nvGrpSpPr>
        <p:grpSpPr>
          <a:xfrm>
            <a:off x="1153588" y="3796418"/>
            <a:ext cx="2000666" cy="1096075"/>
            <a:chOff x="4965552" y="1736224"/>
            <a:chExt cx="1374974" cy="10960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F044F-8332-49C8-A8C8-44D85C02146F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051BFC-DFCA-4CE2-A279-05270590EF8D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DE7869-86B1-4CDC-8297-839C39A6F9D6}"/>
              </a:ext>
            </a:extLst>
          </p:cNvPr>
          <p:cNvGrpSpPr/>
          <p:nvPr/>
        </p:nvGrpSpPr>
        <p:grpSpPr>
          <a:xfrm>
            <a:off x="3474020" y="3151845"/>
            <a:ext cx="2000666" cy="1096075"/>
            <a:chOff x="4965552" y="1736224"/>
            <a:chExt cx="1374974" cy="10960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2550F5-69FD-4DA6-99EA-77D75D5B1AF3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505EC9-F7DA-4EF6-BA3D-1F172E24D8E4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25EE4-8992-4922-B4CE-8F5C19785581}"/>
              </a:ext>
            </a:extLst>
          </p:cNvPr>
          <p:cNvGrpSpPr/>
          <p:nvPr/>
        </p:nvGrpSpPr>
        <p:grpSpPr>
          <a:xfrm>
            <a:off x="5794452" y="2507273"/>
            <a:ext cx="2000666" cy="1096075"/>
            <a:chOff x="4965552" y="1736224"/>
            <a:chExt cx="1374974" cy="10960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D5689B-E566-4C8D-95F4-79510D435E74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181DE6-B544-48E4-A476-93D10CF55A68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5153C8-FD9F-438C-83E5-600A89FF852F}"/>
              </a:ext>
            </a:extLst>
          </p:cNvPr>
          <p:cNvGrpSpPr/>
          <p:nvPr/>
        </p:nvGrpSpPr>
        <p:grpSpPr>
          <a:xfrm>
            <a:off x="8114884" y="1862701"/>
            <a:ext cx="2000666" cy="1096075"/>
            <a:chOff x="4965552" y="1736224"/>
            <a:chExt cx="1374974" cy="10960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CDC738-BE88-438C-A590-E402717ABA97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8BE91F-1091-498C-8F55-59035A611DFC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394F7F8-8A31-4F28-AD1F-AD24702240CD}"/>
              </a:ext>
            </a:extLst>
          </p:cNvPr>
          <p:cNvSpPr txBox="1"/>
          <p:nvPr/>
        </p:nvSpPr>
        <p:spPr>
          <a:xfrm>
            <a:off x="5790434" y="5718466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91EAB3-617B-469C-A0D6-7D6958B6485A}"/>
              </a:ext>
            </a:extLst>
          </p:cNvPr>
          <p:cNvSpPr txBox="1"/>
          <p:nvPr/>
        </p:nvSpPr>
        <p:spPr>
          <a:xfrm>
            <a:off x="7865686" y="5220766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F92965-28A5-4DC4-BB82-F5DFBFAC2E23}"/>
              </a:ext>
            </a:extLst>
          </p:cNvPr>
          <p:cNvSpPr txBox="1"/>
          <p:nvPr/>
        </p:nvSpPr>
        <p:spPr>
          <a:xfrm>
            <a:off x="9940938" y="4723068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Arc 59">
            <a:extLst>
              <a:ext uri="{FF2B5EF4-FFF2-40B4-BE49-F238E27FC236}">
                <a16:creationId xmlns:a16="http://schemas.microsoft.com/office/drawing/2014/main" id="{474E881C-D3F2-4617-9982-12F10661A459}"/>
              </a:ext>
            </a:extLst>
          </p:cNvPr>
          <p:cNvSpPr/>
          <p:nvPr/>
        </p:nvSpPr>
        <p:spPr>
          <a:xfrm>
            <a:off x="5681341" y="4641922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9050">
            <a:solidFill>
              <a:schemeClr val="accent2"/>
            </a:solidFill>
            <a:prstDash val="sys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Arc 59">
            <a:extLst>
              <a:ext uri="{FF2B5EF4-FFF2-40B4-BE49-F238E27FC236}">
                <a16:creationId xmlns:a16="http://schemas.microsoft.com/office/drawing/2014/main" id="{3A17D986-43E4-4883-8094-C49A77B657CA}"/>
              </a:ext>
            </a:extLst>
          </p:cNvPr>
          <p:cNvSpPr/>
          <p:nvPr/>
        </p:nvSpPr>
        <p:spPr>
          <a:xfrm>
            <a:off x="7976370" y="3995857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9050">
            <a:solidFill>
              <a:schemeClr val="accent3"/>
            </a:solidFill>
            <a:prstDash val="sys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977D14EC-63E0-482B-AF0D-02C8BE6B5B95}"/>
              </a:ext>
            </a:extLst>
          </p:cNvPr>
          <p:cNvSpPr/>
          <p:nvPr/>
        </p:nvSpPr>
        <p:spPr>
          <a:xfrm rot="2700000">
            <a:off x="4506291" y="440860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F9811E08-0484-45FD-A0B3-C7A80AAE3DFE}"/>
              </a:ext>
            </a:extLst>
          </p:cNvPr>
          <p:cNvSpPr/>
          <p:nvPr/>
        </p:nvSpPr>
        <p:spPr>
          <a:xfrm>
            <a:off x="2146323" y="514545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F96E3BEA-4215-42FB-A7CF-D17DA11AB2B3}"/>
              </a:ext>
            </a:extLst>
          </p:cNvPr>
          <p:cNvSpPr/>
          <p:nvPr/>
        </p:nvSpPr>
        <p:spPr>
          <a:xfrm>
            <a:off x="6704192" y="382371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1FBDE3CB-A0ED-42A8-81EB-84474761915A}"/>
              </a:ext>
            </a:extLst>
          </p:cNvPr>
          <p:cNvSpPr>
            <a:spLocks noChangeAspect="1"/>
          </p:cNvSpPr>
          <p:nvPr/>
        </p:nvSpPr>
        <p:spPr>
          <a:xfrm>
            <a:off x="9141799" y="3107580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C0FEBB-C2B3-4CB4-B356-1EEEDC732676}"/>
              </a:ext>
            </a:extLst>
          </p:cNvPr>
          <p:cNvSpPr txBox="1"/>
          <p:nvPr/>
        </p:nvSpPr>
        <p:spPr>
          <a:xfrm>
            <a:off x="460030" y="3842010"/>
            <a:ext cx="463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29B84-CE17-4C2F-B265-311422E23D96}"/>
              </a:ext>
            </a:extLst>
          </p:cNvPr>
          <p:cNvSpPr txBox="1"/>
          <p:nvPr/>
        </p:nvSpPr>
        <p:spPr>
          <a:xfrm>
            <a:off x="460028" y="3025926"/>
            <a:ext cx="4635847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accent4"/>
                </a:solidFill>
              </a:rPr>
              <a:t>Professional PPT Presentation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596E0-D4AC-4E21-A499-632D918493D2}"/>
              </a:ext>
            </a:extLst>
          </p:cNvPr>
          <p:cNvSpPr txBox="1"/>
          <p:nvPr/>
        </p:nvSpPr>
        <p:spPr>
          <a:xfrm>
            <a:off x="460028" y="4907418"/>
            <a:ext cx="4635847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accent3"/>
                </a:solidFill>
              </a:rPr>
              <a:t>We Create Quality </a:t>
            </a:r>
          </a:p>
          <a:p>
            <a:pPr algn="r"/>
            <a:r>
              <a:rPr lang="en-US" altLang="ko-KR" sz="2400" dirty="0">
                <a:solidFill>
                  <a:schemeClr val="accent3"/>
                </a:solidFill>
              </a:rPr>
              <a:t>Professional 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5D00A-7F02-42BE-B46C-B8086986A987}"/>
              </a:ext>
            </a:extLst>
          </p:cNvPr>
          <p:cNvSpPr txBox="1"/>
          <p:nvPr/>
        </p:nvSpPr>
        <p:spPr>
          <a:xfrm>
            <a:off x="460030" y="5710675"/>
            <a:ext cx="463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2249C-DFF7-4E60-9952-B53B2233E124}"/>
              </a:ext>
            </a:extLst>
          </p:cNvPr>
          <p:cNvSpPr txBox="1"/>
          <p:nvPr/>
        </p:nvSpPr>
        <p:spPr>
          <a:xfrm>
            <a:off x="460028" y="436548"/>
            <a:ext cx="442629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LIDE 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079D96-5BD8-474E-ACC8-0A15B1725187}"/>
              </a:ext>
            </a:extLst>
          </p:cNvPr>
          <p:cNvGrpSpPr/>
          <p:nvPr/>
        </p:nvGrpSpPr>
        <p:grpSpPr>
          <a:xfrm>
            <a:off x="8686367" y="1788204"/>
            <a:ext cx="2738140" cy="1085948"/>
            <a:chOff x="302738" y="4417056"/>
            <a:chExt cx="2851594" cy="10859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672280-27EA-4D07-96D4-0CA0EAB7CA01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FB25B9-BCE0-401A-958F-92C6E2DA2069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03A1F21-1200-46CE-BCEB-36CFFE836D39}"/>
              </a:ext>
            </a:extLst>
          </p:cNvPr>
          <p:cNvGrpSpPr/>
          <p:nvPr/>
        </p:nvGrpSpPr>
        <p:grpSpPr>
          <a:xfrm>
            <a:off x="810431" y="5014332"/>
            <a:ext cx="2738140" cy="1085948"/>
            <a:chOff x="302738" y="4417056"/>
            <a:chExt cx="2851594" cy="10859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3B3D1F-EB51-4424-9CFE-20D56DFCB09E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BD0205-A4C3-493D-8BAD-69FBD08EE5F1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AA53FA-94D6-4C82-BAC3-D75EE6D01C1A}"/>
              </a:ext>
            </a:extLst>
          </p:cNvPr>
          <p:cNvGrpSpPr/>
          <p:nvPr/>
        </p:nvGrpSpPr>
        <p:grpSpPr>
          <a:xfrm>
            <a:off x="810431" y="1846690"/>
            <a:ext cx="2738140" cy="1085948"/>
            <a:chOff x="302738" y="4417056"/>
            <a:chExt cx="2851594" cy="10859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044CAF-1AB7-42BD-A765-81D191CB4D66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8C3687-4EC1-4D7C-931C-B298D32607BD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8076B6-C7C3-488B-BA94-F54F598B8130}"/>
              </a:ext>
            </a:extLst>
          </p:cNvPr>
          <p:cNvGrpSpPr/>
          <p:nvPr/>
        </p:nvGrpSpPr>
        <p:grpSpPr>
          <a:xfrm>
            <a:off x="8686367" y="5014332"/>
            <a:ext cx="2738140" cy="1085948"/>
            <a:chOff x="302738" y="4417056"/>
            <a:chExt cx="2851594" cy="10859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310858-0767-4E0C-BE75-DF8BE696E174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B6923C-DB1F-41E0-A2DC-66767886C6F0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id="{410BF714-6E28-4E50-82C0-DED4CD044CCA}"/>
              </a:ext>
            </a:extLst>
          </p:cNvPr>
          <p:cNvCxnSpPr>
            <a:cxnSpLocks/>
          </p:cNvCxnSpPr>
          <p:nvPr/>
        </p:nvCxnSpPr>
        <p:spPr>
          <a:xfrm flipV="1">
            <a:off x="6692630" y="1926705"/>
            <a:ext cx="1780165" cy="1332063"/>
          </a:xfrm>
          <a:prstGeom prst="bentConnector3">
            <a:avLst>
              <a:gd name="adj1" fmla="val -274"/>
            </a:avLst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24">
            <a:extLst>
              <a:ext uri="{FF2B5EF4-FFF2-40B4-BE49-F238E27FC236}">
                <a16:creationId xmlns:a16="http://schemas.microsoft.com/office/drawing/2014/main" id="{C117F53E-BEEF-4D7D-90AB-3A642482D003}"/>
              </a:ext>
            </a:extLst>
          </p:cNvPr>
          <p:cNvCxnSpPr>
            <a:cxnSpLocks/>
          </p:cNvCxnSpPr>
          <p:nvPr/>
        </p:nvCxnSpPr>
        <p:spPr>
          <a:xfrm rot="10800000">
            <a:off x="7140112" y="4393860"/>
            <a:ext cx="1332682" cy="758972"/>
          </a:xfrm>
          <a:prstGeom prst="bentConnector3">
            <a:avLst>
              <a:gd name="adj1" fmla="val 98905"/>
            </a:avLst>
          </a:prstGeom>
          <a:ln w="19050">
            <a:solidFill>
              <a:schemeClr val="accent2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32">
            <a:extLst>
              <a:ext uri="{FF2B5EF4-FFF2-40B4-BE49-F238E27FC236}">
                <a16:creationId xmlns:a16="http://schemas.microsoft.com/office/drawing/2014/main" id="{E0123801-E71E-4BD2-A604-73D2A519DB6B}"/>
              </a:ext>
            </a:extLst>
          </p:cNvPr>
          <p:cNvCxnSpPr>
            <a:cxnSpLocks/>
          </p:cNvCxnSpPr>
          <p:nvPr/>
        </p:nvCxnSpPr>
        <p:spPr>
          <a:xfrm flipV="1">
            <a:off x="2845273" y="4423136"/>
            <a:ext cx="1597847" cy="529168"/>
          </a:xfrm>
          <a:prstGeom prst="bentConnector3">
            <a:avLst>
              <a:gd name="adj1" fmla="val -530"/>
            </a:avLst>
          </a:prstGeom>
          <a:ln w="19050">
            <a:solidFill>
              <a:schemeClr val="accent4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8">
            <a:extLst>
              <a:ext uri="{FF2B5EF4-FFF2-40B4-BE49-F238E27FC236}">
                <a16:creationId xmlns:a16="http://schemas.microsoft.com/office/drawing/2014/main" id="{A78727EB-C8DE-495C-913B-647243FD8D8B}"/>
              </a:ext>
            </a:extLst>
          </p:cNvPr>
          <p:cNvCxnSpPr>
            <a:cxnSpLocks/>
          </p:cNvCxnSpPr>
          <p:nvPr/>
        </p:nvCxnSpPr>
        <p:spPr>
          <a:xfrm>
            <a:off x="3720911" y="1985190"/>
            <a:ext cx="1150621" cy="270012"/>
          </a:xfrm>
          <a:prstGeom prst="bentConnector3">
            <a:avLst>
              <a:gd name="adj1" fmla="val 99880"/>
            </a:avLst>
          </a:prstGeom>
          <a:ln w="19050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3">
            <a:extLst>
              <a:ext uri="{FF2B5EF4-FFF2-40B4-BE49-F238E27FC236}">
                <a16:creationId xmlns:a16="http://schemas.microsoft.com/office/drawing/2014/main" id="{5A4E0653-36BC-46B0-84D8-4BB14C5EE3F2}"/>
              </a:ext>
            </a:extLst>
          </p:cNvPr>
          <p:cNvGrpSpPr/>
          <p:nvPr/>
        </p:nvGrpSpPr>
        <p:grpSpPr>
          <a:xfrm>
            <a:off x="4354680" y="2271244"/>
            <a:ext cx="3852299" cy="3268838"/>
            <a:chOff x="4708647" y="2271244"/>
            <a:chExt cx="3462733" cy="2938275"/>
          </a:xfrm>
        </p:grpSpPr>
        <p:sp>
          <p:nvSpPr>
            <p:cNvPr id="20" name="자유형: 도형 112">
              <a:extLst>
                <a:ext uri="{FF2B5EF4-FFF2-40B4-BE49-F238E27FC236}">
                  <a16:creationId xmlns:a16="http://schemas.microsoft.com/office/drawing/2014/main" id="{15D40D61-CCDC-4527-83BB-F5F090D53777}"/>
                </a:ext>
              </a:extLst>
            </p:cNvPr>
            <p:cNvSpPr/>
            <p:nvPr/>
          </p:nvSpPr>
          <p:spPr>
            <a:xfrm>
              <a:off x="5424880" y="2949383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자유형: 도형 113">
              <a:extLst>
                <a:ext uri="{FF2B5EF4-FFF2-40B4-BE49-F238E27FC236}">
                  <a16:creationId xmlns:a16="http://schemas.microsoft.com/office/drawing/2014/main" id="{8BA8DF11-8036-4566-B6AB-50E3B7385E7C}"/>
                </a:ext>
              </a:extLst>
            </p:cNvPr>
            <p:cNvSpPr/>
            <p:nvPr/>
          </p:nvSpPr>
          <p:spPr>
            <a:xfrm>
              <a:off x="7043973" y="3247219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자유형: 도형 114">
              <a:extLst>
                <a:ext uri="{FF2B5EF4-FFF2-40B4-BE49-F238E27FC236}">
                  <a16:creationId xmlns:a16="http://schemas.microsoft.com/office/drawing/2014/main" id="{A1845676-0A7E-40D4-B797-B27A9DF0C262}"/>
                </a:ext>
              </a:extLst>
            </p:cNvPr>
            <p:cNvSpPr/>
            <p:nvPr/>
          </p:nvSpPr>
          <p:spPr>
            <a:xfrm>
              <a:off x="4755968" y="2271244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자유형: 도형 116">
              <a:extLst>
                <a:ext uri="{FF2B5EF4-FFF2-40B4-BE49-F238E27FC236}">
                  <a16:creationId xmlns:a16="http://schemas.microsoft.com/office/drawing/2014/main" id="{1A44CB35-6036-41B7-B8A8-FAB395457DA6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4" name="Rounded Rectangle 25">
            <a:extLst>
              <a:ext uri="{FF2B5EF4-FFF2-40B4-BE49-F238E27FC236}">
                <a16:creationId xmlns:a16="http://schemas.microsoft.com/office/drawing/2014/main" id="{0F64A96B-D2C1-4183-B5BD-FA3C16883292}"/>
              </a:ext>
            </a:extLst>
          </p:cNvPr>
          <p:cNvSpPr/>
          <p:nvPr/>
        </p:nvSpPr>
        <p:spPr>
          <a:xfrm>
            <a:off x="4816559" y="2751411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Trapezoid 22">
            <a:extLst>
              <a:ext uri="{FF2B5EF4-FFF2-40B4-BE49-F238E27FC236}">
                <a16:creationId xmlns:a16="http://schemas.microsoft.com/office/drawing/2014/main" id="{5607591F-5426-4525-8C36-11E07BC45A40}"/>
              </a:ext>
            </a:extLst>
          </p:cNvPr>
          <p:cNvSpPr>
            <a:spLocks noChangeAspect="1"/>
          </p:cNvSpPr>
          <p:nvPr/>
        </p:nvSpPr>
        <p:spPr>
          <a:xfrm>
            <a:off x="7353444" y="3868144"/>
            <a:ext cx="461850" cy="2349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Freeform 53">
            <a:extLst>
              <a:ext uri="{FF2B5EF4-FFF2-40B4-BE49-F238E27FC236}">
                <a16:creationId xmlns:a16="http://schemas.microsoft.com/office/drawing/2014/main" id="{ACFD0BEE-A9D9-4F0B-8DFC-E66DE8952A58}"/>
              </a:ext>
            </a:extLst>
          </p:cNvPr>
          <p:cNvSpPr/>
          <p:nvPr/>
        </p:nvSpPr>
        <p:spPr>
          <a:xfrm>
            <a:off x="4813952" y="4734210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8" name="Graphic 74">
            <a:extLst>
              <a:ext uri="{FF2B5EF4-FFF2-40B4-BE49-F238E27FC236}">
                <a16:creationId xmlns:a16="http://schemas.microsoft.com/office/drawing/2014/main" id="{23DDF778-69F9-4D4F-8900-E07AEA49E1DD}"/>
              </a:ext>
            </a:extLst>
          </p:cNvPr>
          <p:cNvGrpSpPr/>
          <p:nvPr/>
        </p:nvGrpSpPr>
        <p:grpSpPr>
          <a:xfrm>
            <a:off x="5723628" y="3652311"/>
            <a:ext cx="744743" cy="561269"/>
            <a:chOff x="4243255" y="3284873"/>
            <a:chExt cx="2045509" cy="1541580"/>
          </a:xfrm>
          <a:solidFill>
            <a:schemeClr val="accent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E983696-7D85-4EC3-9F44-D30A590C8504}"/>
                </a:ext>
              </a:extLst>
            </p:cNvPr>
            <p:cNvSpPr/>
            <p:nvPr/>
          </p:nvSpPr>
          <p:spPr>
            <a:xfrm>
              <a:off x="4243255" y="3284873"/>
              <a:ext cx="1087023" cy="852578"/>
            </a:xfrm>
            <a:custGeom>
              <a:avLst/>
              <a:gdLst>
                <a:gd name="connsiteX0" fmla="*/ 763072 w 1087023"/>
                <a:gd name="connsiteY0" fmla="*/ 816007 h 852578"/>
                <a:gd name="connsiteX1" fmla="*/ 649576 w 1087023"/>
                <a:gd name="connsiteY1" fmla="*/ 703037 h 852578"/>
                <a:gd name="connsiteX2" fmla="*/ 422060 w 1087023"/>
                <a:gd name="connsiteY2" fmla="*/ 699359 h 852578"/>
                <a:gd name="connsiteX3" fmla="*/ 196121 w 1087023"/>
                <a:gd name="connsiteY3" fmla="*/ 331550 h 852578"/>
                <a:gd name="connsiteX4" fmla="*/ 664814 w 1087023"/>
                <a:gd name="connsiteY4" fmla="*/ 154476 h 852578"/>
                <a:gd name="connsiteX5" fmla="*/ 890754 w 1087023"/>
                <a:gd name="connsiteY5" fmla="*/ 522285 h 852578"/>
                <a:gd name="connsiteX6" fmla="*/ 1023165 w 1087023"/>
                <a:gd name="connsiteY6" fmla="*/ 617915 h 852578"/>
                <a:gd name="connsiteX7" fmla="*/ 1038928 w 1087023"/>
                <a:gd name="connsiteY7" fmla="*/ 254836 h 852578"/>
                <a:gd name="connsiteX8" fmla="*/ 323278 w 1087023"/>
                <a:gd name="connsiteY8" fmla="*/ 36778 h 852578"/>
                <a:gd name="connsiteX9" fmla="*/ 46896 w 1087023"/>
                <a:gd name="connsiteY9" fmla="*/ 599000 h 852578"/>
                <a:gd name="connsiteX10" fmla="*/ 763072 w 1087023"/>
                <a:gd name="connsiteY10" fmla="*/ 816007 h 8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7023" h="852578">
                  <a:moveTo>
                    <a:pt x="763072" y="816007"/>
                  </a:moveTo>
                  <a:lnTo>
                    <a:pt x="649576" y="703037"/>
                  </a:lnTo>
                  <a:cubicBezTo>
                    <a:pt x="563929" y="732461"/>
                    <a:pt x="510334" y="723004"/>
                    <a:pt x="422060" y="699359"/>
                  </a:cubicBezTo>
                  <a:cubicBezTo>
                    <a:pt x="229749" y="646289"/>
                    <a:pt x="128339" y="482352"/>
                    <a:pt x="196121" y="331550"/>
                  </a:cubicBezTo>
                  <a:cubicBezTo>
                    <a:pt x="263377" y="180749"/>
                    <a:pt x="473028" y="101407"/>
                    <a:pt x="664814" y="154476"/>
                  </a:cubicBezTo>
                  <a:cubicBezTo>
                    <a:pt x="857125" y="207546"/>
                    <a:pt x="958536" y="371484"/>
                    <a:pt x="890754" y="522285"/>
                  </a:cubicBezTo>
                  <a:lnTo>
                    <a:pt x="1023165" y="617915"/>
                  </a:lnTo>
                  <a:cubicBezTo>
                    <a:pt x="1116168" y="461859"/>
                    <a:pt x="1095150" y="353093"/>
                    <a:pt x="1038928" y="254836"/>
                  </a:cubicBezTo>
                  <a:cubicBezTo>
                    <a:pt x="918602" y="38354"/>
                    <a:pt x="597558" y="-58853"/>
                    <a:pt x="323278" y="36778"/>
                  </a:cubicBezTo>
                  <a:cubicBezTo>
                    <a:pt x="48997" y="131882"/>
                    <a:pt x="-75007" y="384094"/>
                    <a:pt x="46896" y="599000"/>
                  </a:cubicBezTo>
                  <a:cubicBezTo>
                    <a:pt x="167747" y="814430"/>
                    <a:pt x="488791" y="911111"/>
                    <a:pt x="763072" y="816007"/>
                  </a:cubicBez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64B078-B06B-49CD-8D06-805248E783B7}"/>
                </a:ext>
              </a:extLst>
            </p:cNvPr>
            <p:cNvSpPr/>
            <p:nvPr/>
          </p:nvSpPr>
          <p:spPr>
            <a:xfrm>
              <a:off x="4734021" y="3667251"/>
              <a:ext cx="1138359" cy="906189"/>
            </a:xfrm>
            <a:custGeom>
              <a:avLst/>
              <a:gdLst>
                <a:gd name="connsiteX0" fmla="*/ 668488 w 1138359"/>
                <a:gd name="connsiteY0" fmla="*/ 696349 h 906189"/>
                <a:gd name="connsiteX1" fmla="*/ 799848 w 1138359"/>
                <a:gd name="connsiteY1" fmla="*/ 829286 h 906189"/>
                <a:gd name="connsiteX2" fmla="*/ 795119 w 1138359"/>
                <a:gd name="connsiteY2" fmla="*/ 842422 h 906189"/>
                <a:gd name="connsiteX3" fmla="*/ 848714 w 1138359"/>
                <a:gd name="connsiteY3" fmla="*/ 904949 h 906189"/>
                <a:gd name="connsiteX4" fmla="*/ 920700 w 1138359"/>
                <a:gd name="connsiteY4" fmla="*/ 864490 h 906189"/>
                <a:gd name="connsiteX5" fmla="*/ 867105 w 1138359"/>
                <a:gd name="connsiteY5" fmla="*/ 801963 h 906189"/>
                <a:gd name="connsiteX6" fmla="*/ 849240 w 1138359"/>
                <a:gd name="connsiteY6" fmla="*/ 800912 h 906189"/>
                <a:gd name="connsiteX7" fmla="*/ 810882 w 1138359"/>
                <a:gd name="connsiteY7" fmla="*/ 756249 h 906189"/>
                <a:gd name="connsiteX8" fmla="*/ 769373 w 1138359"/>
                <a:gd name="connsiteY8" fmla="*/ 697400 h 906189"/>
                <a:gd name="connsiteX9" fmla="*/ 757813 w 1138359"/>
                <a:gd name="connsiteY9" fmla="*/ 679535 h 906189"/>
                <a:gd name="connsiteX10" fmla="*/ 748880 w 1138359"/>
                <a:gd name="connsiteY10" fmla="*/ 662721 h 906189"/>
                <a:gd name="connsiteX11" fmla="*/ 758338 w 1138359"/>
                <a:gd name="connsiteY11" fmla="*/ 658518 h 906189"/>
                <a:gd name="connsiteX12" fmla="*/ 756237 w 1138359"/>
                <a:gd name="connsiteY12" fmla="*/ 653789 h 906189"/>
                <a:gd name="connsiteX13" fmla="*/ 784085 w 1138359"/>
                <a:gd name="connsiteY13" fmla="*/ 618059 h 906189"/>
                <a:gd name="connsiteX14" fmla="*/ 799848 w 1138359"/>
                <a:gd name="connsiteY14" fmla="*/ 493529 h 906189"/>
                <a:gd name="connsiteX15" fmla="*/ 800899 w 1138359"/>
                <a:gd name="connsiteY15" fmla="*/ 487749 h 906189"/>
                <a:gd name="connsiteX16" fmla="*/ 827171 w 1138359"/>
                <a:gd name="connsiteY16" fmla="*/ 460426 h 906189"/>
                <a:gd name="connsiteX17" fmla="*/ 1036822 w 1138359"/>
                <a:gd name="connsiteY17" fmla="*/ 316455 h 906189"/>
                <a:gd name="connsiteX18" fmla="*/ 1047856 w 1138359"/>
                <a:gd name="connsiteY18" fmla="*/ 319608 h 906189"/>
                <a:gd name="connsiteX19" fmla="*/ 1137181 w 1138359"/>
                <a:gd name="connsiteY19" fmla="*/ 273369 h 906189"/>
                <a:gd name="connsiteX20" fmla="*/ 1074654 w 1138359"/>
                <a:gd name="connsiteY20" fmla="*/ 195079 h 906189"/>
                <a:gd name="connsiteX21" fmla="*/ 985329 w 1138359"/>
                <a:gd name="connsiteY21" fmla="*/ 241317 h 906189"/>
                <a:gd name="connsiteX22" fmla="*/ 987956 w 1138359"/>
                <a:gd name="connsiteY22" fmla="*/ 272844 h 906189"/>
                <a:gd name="connsiteX23" fmla="*/ 923852 w 1138359"/>
                <a:gd name="connsiteY23" fmla="*/ 306472 h 906189"/>
                <a:gd name="connsiteX24" fmla="*/ 825069 w 1138359"/>
                <a:gd name="connsiteY24" fmla="*/ 347456 h 906189"/>
                <a:gd name="connsiteX25" fmla="*/ 737846 w 1138359"/>
                <a:gd name="connsiteY25" fmla="*/ 372678 h 906189"/>
                <a:gd name="connsiteX26" fmla="*/ 737846 w 1138359"/>
                <a:gd name="connsiteY26" fmla="*/ 372152 h 906189"/>
                <a:gd name="connsiteX27" fmla="*/ 716829 w 1138359"/>
                <a:gd name="connsiteY27" fmla="*/ 377407 h 906189"/>
                <a:gd name="connsiteX28" fmla="*/ 711574 w 1138359"/>
                <a:gd name="connsiteY28" fmla="*/ 376356 h 906189"/>
                <a:gd name="connsiteX29" fmla="*/ 538179 w 1138359"/>
                <a:gd name="connsiteY29" fmla="*/ 330117 h 906189"/>
                <a:gd name="connsiteX30" fmla="*/ 511381 w 1138359"/>
                <a:gd name="connsiteY30" fmla="*/ 333270 h 906189"/>
                <a:gd name="connsiteX31" fmla="*/ 506652 w 1138359"/>
                <a:gd name="connsiteY31" fmla="*/ 332219 h 906189"/>
                <a:gd name="connsiteX32" fmla="*/ 506652 w 1138359"/>
                <a:gd name="connsiteY32" fmla="*/ 332219 h 906189"/>
                <a:gd name="connsiteX33" fmla="*/ 501398 w 1138359"/>
                <a:gd name="connsiteY33" fmla="*/ 335371 h 906189"/>
                <a:gd name="connsiteX34" fmla="*/ 502974 w 1138359"/>
                <a:gd name="connsiteY34" fmla="*/ 334320 h 906189"/>
                <a:gd name="connsiteX35" fmla="*/ 468295 w 1138359"/>
                <a:gd name="connsiteY35" fmla="*/ 315930 h 906189"/>
                <a:gd name="connsiteX36" fmla="*/ 439396 w 1138359"/>
                <a:gd name="connsiteY36" fmla="*/ 299116 h 906189"/>
                <a:gd name="connsiteX37" fmla="*/ 213982 w 1138359"/>
                <a:gd name="connsiteY37" fmla="*/ 117313 h 906189"/>
                <a:gd name="connsiteX38" fmla="*/ 211880 w 1138359"/>
                <a:gd name="connsiteY38" fmla="*/ 118364 h 906189"/>
                <a:gd name="connsiteX39" fmla="*/ 220812 w 1138359"/>
                <a:gd name="connsiteY39" fmla="*/ 86312 h 906189"/>
                <a:gd name="connsiteX40" fmla="*/ 128335 w 1138359"/>
                <a:gd name="connsiteY40" fmla="*/ 140 h 906189"/>
                <a:gd name="connsiteX41" fmla="*/ 30603 w 1138359"/>
                <a:gd name="connsiteY41" fmla="*/ 77380 h 906189"/>
                <a:gd name="connsiteX42" fmla="*/ 123080 w 1138359"/>
                <a:gd name="connsiteY42" fmla="*/ 163552 h 906189"/>
                <a:gd name="connsiteX43" fmla="*/ 138318 w 1138359"/>
                <a:gd name="connsiteY43" fmla="*/ 163027 h 906189"/>
                <a:gd name="connsiteX44" fmla="*/ 215558 w 1138359"/>
                <a:gd name="connsiteY44" fmla="*/ 233961 h 906189"/>
                <a:gd name="connsiteX45" fmla="*/ 290171 w 1138359"/>
                <a:gd name="connsiteY45" fmla="*/ 316981 h 906189"/>
                <a:gd name="connsiteX46" fmla="*/ 311188 w 1138359"/>
                <a:gd name="connsiteY46" fmla="*/ 342727 h 906189"/>
                <a:gd name="connsiteX47" fmla="*/ 351647 w 1138359"/>
                <a:gd name="connsiteY47" fmla="*/ 400526 h 906189"/>
                <a:gd name="connsiteX48" fmla="*/ 362156 w 1138359"/>
                <a:gd name="connsiteY48" fmla="*/ 417866 h 906189"/>
                <a:gd name="connsiteX49" fmla="*/ 352698 w 1138359"/>
                <a:gd name="connsiteY49" fmla="*/ 429951 h 906189"/>
                <a:gd name="connsiteX50" fmla="*/ 336935 w 1138359"/>
                <a:gd name="connsiteY50" fmla="*/ 554480 h 906189"/>
                <a:gd name="connsiteX51" fmla="*/ 335884 w 1138359"/>
                <a:gd name="connsiteY51" fmla="*/ 560260 h 906189"/>
                <a:gd name="connsiteX52" fmla="*/ 309612 w 1138359"/>
                <a:gd name="connsiteY52" fmla="*/ 587583 h 906189"/>
                <a:gd name="connsiteX53" fmla="*/ 109419 w 1138359"/>
                <a:gd name="connsiteY53" fmla="*/ 725774 h 906189"/>
                <a:gd name="connsiteX54" fmla="*/ 90503 w 1138359"/>
                <a:gd name="connsiteY54" fmla="*/ 719469 h 906189"/>
                <a:gd name="connsiteX55" fmla="*/ 1178 w 1138359"/>
                <a:gd name="connsiteY55" fmla="*/ 765707 h 906189"/>
                <a:gd name="connsiteX56" fmla="*/ 63705 w 1138359"/>
                <a:gd name="connsiteY56" fmla="*/ 843998 h 906189"/>
                <a:gd name="connsiteX57" fmla="*/ 153030 w 1138359"/>
                <a:gd name="connsiteY57" fmla="*/ 797759 h 906189"/>
                <a:gd name="connsiteX58" fmla="*/ 152505 w 1138359"/>
                <a:gd name="connsiteY58" fmla="*/ 772538 h 906189"/>
                <a:gd name="connsiteX59" fmla="*/ 212405 w 1138359"/>
                <a:gd name="connsiteY59" fmla="*/ 741012 h 906189"/>
                <a:gd name="connsiteX60" fmla="*/ 311188 w 1138359"/>
                <a:gd name="connsiteY60" fmla="*/ 700027 h 906189"/>
                <a:gd name="connsiteX61" fmla="*/ 398411 w 1138359"/>
                <a:gd name="connsiteY61" fmla="*/ 674806 h 906189"/>
                <a:gd name="connsiteX62" fmla="*/ 398411 w 1138359"/>
                <a:gd name="connsiteY62" fmla="*/ 675332 h 906189"/>
                <a:gd name="connsiteX63" fmla="*/ 419429 w 1138359"/>
                <a:gd name="connsiteY63" fmla="*/ 670077 h 906189"/>
                <a:gd name="connsiteX64" fmla="*/ 424683 w 1138359"/>
                <a:gd name="connsiteY64" fmla="*/ 671128 h 906189"/>
                <a:gd name="connsiteX65" fmla="*/ 598079 w 1138359"/>
                <a:gd name="connsiteY65" fmla="*/ 717367 h 906189"/>
                <a:gd name="connsiteX66" fmla="*/ 621724 w 1138359"/>
                <a:gd name="connsiteY66" fmla="*/ 714214 h 906189"/>
                <a:gd name="connsiteX67" fmla="*/ 668488 w 1138359"/>
                <a:gd name="connsiteY67" fmla="*/ 696349 h 90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38359" h="906189">
                  <a:moveTo>
                    <a:pt x="668488" y="696349"/>
                  </a:moveTo>
                  <a:cubicBezTo>
                    <a:pt x="717354" y="737334"/>
                    <a:pt x="759389" y="782522"/>
                    <a:pt x="799848" y="829286"/>
                  </a:cubicBezTo>
                  <a:cubicBezTo>
                    <a:pt x="797746" y="832964"/>
                    <a:pt x="796170" y="837693"/>
                    <a:pt x="795119" y="842422"/>
                  </a:cubicBezTo>
                  <a:cubicBezTo>
                    <a:pt x="789865" y="870796"/>
                    <a:pt x="814035" y="898644"/>
                    <a:pt x="848714" y="904949"/>
                  </a:cubicBezTo>
                  <a:cubicBezTo>
                    <a:pt x="883393" y="911255"/>
                    <a:pt x="915445" y="892864"/>
                    <a:pt x="920700" y="864490"/>
                  </a:cubicBezTo>
                  <a:cubicBezTo>
                    <a:pt x="925954" y="836116"/>
                    <a:pt x="901784" y="808268"/>
                    <a:pt x="867105" y="801963"/>
                  </a:cubicBezTo>
                  <a:cubicBezTo>
                    <a:pt x="861325" y="800912"/>
                    <a:pt x="855019" y="800387"/>
                    <a:pt x="849240" y="800912"/>
                  </a:cubicBezTo>
                  <a:cubicBezTo>
                    <a:pt x="836104" y="786200"/>
                    <a:pt x="822968" y="771487"/>
                    <a:pt x="810882" y="756249"/>
                  </a:cubicBezTo>
                  <a:lnTo>
                    <a:pt x="769373" y="697400"/>
                  </a:lnTo>
                  <a:lnTo>
                    <a:pt x="757813" y="679535"/>
                  </a:lnTo>
                  <a:lnTo>
                    <a:pt x="748880" y="662721"/>
                  </a:lnTo>
                  <a:lnTo>
                    <a:pt x="758338" y="658518"/>
                  </a:lnTo>
                  <a:lnTo>
                    <a:pt x="756237" y="653789"/>
                  </a:lnTo>
                  <a:lnTo>
                    <a:pt x="784085" y="618059"/>
                  </a:lnTo>
                  <a:cubicBezTo>
                    <a:pt x="806679" y="580752"/>
                    <a:pt x="811408" y="539242"/>
                    <a:pt x="799848" y="493529"/>
                  </a:cubicBezTo>
                  <a:cubicBezTo>
                    <a:pt x="799323" y="491427"/>
                    <a:pt x="799848" y="489325"/>
                    <a:pt x="800899" y="487749"/>
                  </a:cubicBezTo>
                  <a:cubicBezTo>
                    <a:pt x="809306" y="478291"/>
                    <a:pt x="817713" y="469359"/>
                    <a:pt x="827171" y="460426"/>
                  </a:cubicBezTo>
                  <a:cubicBezTo>
                    <a:pt x="888648" y="403679"/>
                    <a:pt x="961158" y="359016"/>
                    <a:pt x="1036822" y="316455"/>
                  </a:cubicBezTo>
                  <a:cubicBezTo>
                    <a:pt x="1040500" y="317506"/>
                    <a:pt x="1044178" y="318557"/>
                    <a:pt x="1047856" y="319608"/>
                  </a:cubicBezTo>
                  <a:cubicBezTo>
                    <a:pt x="1089891" y="328541"/>
                    <a:pt x="1129825" y="308048"/>
                    <a:pt x="1137181" y="273369"/>
                  </a:cubicBezTo>
                  <a:cubicBezTo>
                    <a:pt x="1144537" y="238690"/>
                    <a:pt x="1116689" y="204011"/>
                    <a:pt x="1074654" y="195079"/>
                  </a:cubicBezTo>
                  <a:cubicBezTo>
                    <a:pt x="1032618" y="186146"/>
                    <a:pt x="992685" y="206638"/>
                    <a:pt x="985329" y="241317"/>
                  </a:cubicBezTo>
                  <a:cubicBezTo>
                    <a:pt x="983227" y="251826"/>
                    <a:pt x="984278" y="262860"/>
                    <a:pt x="987956" y="272844"/>
                  </a:cubicBezTo>
                  <a:cubicBezTo>
                    <a:pt x="966938" y="284404"/>
                    <a:pt x="945921" y="295963"/>
                    <a:pt x="923852" y="306472"/>
                  </a:cubicBezTo>
                  <a:cubicBezTo>
                    <a:pt x="891800" y="321710"/>
                    <a:pt x="858697" y="335371"/>
                    <a:pt x="825069" y="347456"/>
                  </a:cubicBezTo>
                  <a:lnTo>
                    <a:pt x="737846" y="372678"/>
                  </a:lnTo>
                  <a:lnTo>
                    <a:pt x="737846" y="372152"/>
                  </a:lnTo>
                  <a:lnTo>
                    <a:pt x="716829" y="377407"/>
                  </a:lnTo>
                  <a:lnTo>
                    <a:pt x="711574" y="376356"/>
                  </a:lnTo>
                  <a:cubicBezTo>
                    <a:pt x="658505" y="340626"/>
                    <a:pt x="600181" y="324862"/>
                    <a:pt x="538179" y="330117"/>
                  </a:cubicBezTo>
                  <a:lnTo>
                    <a:pt x="511381" y="333270"/>
                  </a:lnTo>
                  <a:lnTo>
                    <a:pt x="506652" y="332219"/>
                  </a:lnTo>
                  <a:lnTo>
                    <a:pt x="506652" y="332219"/>
                  </a:lnTo>
                  <a:lnTo>
                    <a:pt x="501398" y="335371"/>
                  </a:lnTo>
                  <a:lnTo>
                    <a:pt x="502974" y="334320"/>
                  </a:lnTo>
                  <a:lnTo>
                    <a:pt x="468295" y="315930"/>
                  </a:lnTo>
                  <a:lnTo>
                    <a:pt x="439396" y="299116"/>
                  </a:lnTo>
                  <a:cubicBezTo>
                    <a:pt x="357427" y="244995"/>
                    <a:pt x="284916" y="182468"/>
                    <a:pt x="213982" y="117313"/>
                  </a:cubicBezTo>
                  <a:lnTo>
                    <a:pt x="211880" y="118364"/>
                  </a:lnTo>
                  <a:cubicBezTo>
                    <a:pt x="217134" y="108381"/>
                    <a:pt x="220287" y="97872"/>
                    <a:pt x="220812" y="86312"/>
                  </a:cubicBezTo>
                  <a:cubicBezTo>
                    <a:pt x="222389" y="41124"/>
                    <a:pt x="180879" y="2767"/>
                    <a:pt x="128335" y="140"/>
                  </a:cubicBezTo>
                  <a:cubicBezTo>
                    <a:pt x="75791" y="-2487"/>
                    <a:pt x="32179" y="32192"/>
                    <a:pt x="30603" y="77380"/>
                  </a:cubicBezTo>
                  <a:cubicBezTo>
                    <a:pt x="29026" y="122568"/>
                    <a:pt x="70536" y="160925"/>
                    <a:pt x="123080" y="163552"/>
                  </a:cubicBezTo>
                  <a:cubicBezTo>
                    <a:pt x="128335" y="163552"/>
                    <a:pt x="133589" y="163552"/>
                    <a:pt x="138318" y="163027"/>
                  </a:cubicBezTo>
                  <a:cubicBezTo>
                    <a:pt x="164590" y="186672"/>
                    <a:pt x="190862" y="209265"/>
                    <a:pt x="215558" y="233961"/>
                  </a:cubicBezTo>
                  <a:lnTo>
                    <a:pt x="290171" y="316981"/>
                  </a:lnTo>
                  <a:lnTo>
                    <a:pt x="311188" y="342727"/>
                  </a:lnTo>
                  <a:lnTo>
                    <a:pt x="351647" y="400526"/>
                  </a:lnTo>
                  <a:lnTo>
                    <a:pt x="362156" y="417866"/>
                  </a:lnTo>
                  <a:lnTo>
                    <a:pt x="352698" y="429951"/>
                  </a:lnTo>
                  <a:cubicBezTo>
                    <a:pt x="330104" y="467257"/>
                    <a:pt x="325375" y="508767"/>
                    <a:pt x="336935" y="554480"/>
                  </a:cubicBezTo>
                  <a:cubicBezTo>
                    <a:pt x="337460" y="556582"/>
                    <a:pt x="336935" y="558684"/>
                    <a:pt x="335884" y="560260"/>
                  </a:cubicBezTo>
                  <a:cubicBezTo>
                    <a:pt x="327477" y="569718"/>
                    <a:pt x="319070" y="578650"/>
                    <a:pt x="309612" y="587583"/>
                  </a:cubicBezTo>
                  <a:cubicBezTo>
                    <a:pt x="250762" y="641703"/>
                    <a:pt x="181930" y="685315"/>
                    <a:pt x="109419" y="725774"/>
                  </a:cubicBezTo>
                  <a:cubicBezTo>
                    <a:pt x="103639" y="723147"/>
                    <a:pt x="96808" y="721045"/>
                    <a:pt x="90503" y="719469"/>
                  </a:cubicBezTo>
                  <a:cubicBezTo>
                    <a:pt x="48468" y="710536"/>
                    <a:pt x="8534" y="731028"/>
                    <a:pt x="1178" y="765707"/>
                  </a:cubicBezTo>
                  <a:cubicBezTo>
                    <a:pt x="-6178" y="800387"/>
                    <a:pt x="21670" y="835066"/>
                    <a:pt x="63705" y="843998"/>
                  </a:cubicBezTo>
                  <a:cubicBezTo>
                    <a:pt x="105741" y="852931"/>
                    <a:pt x="145674" y="832438"/>
                    <a:pt x="153030" y="797759"/>
                  </a:cubicBezTo>
                  <a:cubicBezTo>
                    <a:pt x="154607" y="789352"/>
                    <a:pt x="154607" y="780945"/>
                    <a:pt x="152505" y="772538"/>
                  </a:cubicBezTo>
                  <a:cubicBezTo>
                    <a:pt x="171946" y="762029"/>
                    <a:pt x="191913" y="750995"/>
                    <a:pt x="212405" y="741012"/>
                  </a:cubicBezTo>
                  <a:cubicBezTo>
                    <a:pt x="244457" y="725774"/>
                    <a:pt x="277560" y="712112"/>
                    <a:pt x="311188" y="700027"/>
                  </a:cubicBezTo>
                  <a:lnTo>
                    <a:pt x="398411" y="674806"/>
                  </a:lnTo>
                  <a:lnTo>
                    <a:pt x="398411" y="675332"/>
                  </a:lnTo>
                  <a:lnTo>
                    <a:pt x="419429" y="670077"/>
                  </a:lnTo>
                  <a:lnTo>
                    <a:pt x="424683" y="671128"/>
                  </a:lnTo>
                  <a:cubicBezTo>
                    <a:pt x="477753" y="706858"/>
                    <a:pt x="536077" y="722621"/>
                    <a:pt x="598079" y="717367"/>
                  </a:cubicBezTo>
                  <a:lnTo>
                    <a:pt x="621724" y="714214"/>
                  </a:lnTo>
                  <a:lnTo>
                    <a:pt x="668488" y="696349"/>
                  </a:ln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83905A0-AC38-4346-9922-E59F6A68773E}"/>
                </a:ext>
              </a:extLst>
            </p:cNvPr>
            <p:cNvSpPr/>
            <p:nvPr/>
          </p:nvSpPr>
          <p:spPr>
            <a:xfrm>
              <a:off x="5332950" y="4314620"/>
              <a:ext cx="632182" cy="453406"/>
            </a:xfrm>
            <a:custGeom>
              <a:avLst/>
              <a:gdLst>
                <a:gd name="connsiteX0" fmla="*/ 202496 w 632182"/>
                <a:gd name="connsiteY0" fmla="*/ 11673 h 453406"/>
                <a:gd name="connsiteX1" fmla="*/ 264498 w 632182"/>
                <a:gd name="connsiteY1" fmla="*/ 75777 h 453406"/>
                <a:gd name="connsiteX2" fmla="*/ 396383 w 632182"/>
                <a:gd name="connsiteY2" fmla="*/ 86286 h 453406"/>
                <a:gd name="connsiteX3" fmla="*/ 515133 w 632182"/>
                <a:gd name="connsiteY3" fmla="*/ 290157 h 453406"/>
                <a:gd name="connsiteX4" fmla="*/ 236649 w 632182"/>
                <a:gd name="connsiteY4" fmla="*/ 366346 h 453406"/>
                <a:gd name="connsiteX5" fmla="*/ 117900 w 632182"/>
                <a:gd name="connsiteY5" fmla="*/ 162475 h 453406"/>
                <a:gd name="connsiteX6" fmla="*/ 44338 w 632182"/>
                <a:gd name="connsiteY6" fmla="*/ 106778 h 453406"/>
                <a:gd name="connsiteX7" fmla="*/ 22270 w 632182"/>
                <a:gd name="connsiteY7" fmla="*/ 298564 h 453406"/>
                <a:gd name="connsiteX8" fmla="*/ 430537 w 632182"/>
                <a:gd name="connsiteY8" fmla="*/ 441484 h 453406"/>
                <a:gd name="connsiteX9" fmla="*/ 610763 w 632182"/>
                <a:gd name="connsiteY9" fmla="*/ 154068 h 453406"/>
                <a:gd name="connsiteX10" fmla="*/ 202496 w 632182"/>
                <a:gd name="connsiteY10" fmla="*/ 11673 h 4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2182" h="453406">
                  <a:moveTo>
                    <a:pt x="202496" y="11673"/>
                  </a:moveTo>
                  <a:lnTo>
                    <a:pt x="264498" y="75777"/>
                  </a:lnTo>
                  <a:cubicBezTo>
                    <a:pt x="314940" y="63167"/>
                    <a:pt x="345941" y="70523"/>
                    <a:pt x="396383" y="86286"/>
                  </a:cubicBezTo>
                  <a:cubicBezTo>
                    <a:pt x="506201" y="121491"/>
                    <a:pt x="559270" y="212392"/>
                    <a:pt x="515133" y="290157"/>
                  </a:cubicBezTo>
                  <a:cubicBezTo>
                    <a:pt x="470996" y="367397"/>
                    <a:pt x="346467" y="401551"/>
                    <a:pt x="236649" y="366346"/>
                  </a:cubicBezTo>
                  <a:cubicBezTo>
                    <a:pt x="126832" y="331141"/>
                    <a:pt x="73763" y="240240"/>
                    <a:pt x="117900" y="162475"/>
                  </a:cubicBezTo>
                  <a:lnTo>
                    <a:pt x="44338" y="106778"/>
                  </a:lnTo>
                  <a:cubicBezTo>
                    <a:pt x="-15037" y="186120"/>
                    <a:pt x="-6630" y="244444"/>
                    <a:pt x="22270" y="298564"/>
                  </a:cubicBezTo>
                  <a:cubicBezTo>
                    <a:pt x="84797" y="417839"/>
                    <a:pt x="267650" y="481418"/>
                    <a:pt x="430537" y="441484"/>
                  </a:cubicBezTo>
                  <a:cubicBezTo>
                    <a:pt x="592898" y="401551"/>
                    <a:pt x="673816" y="272818"/>
                    <a:pt x="610763" y="154068"/>
                  </a:cubicBezTo>
                  <a:cubicBezTo>
                    <a:pt x="548236" y="35844"/>
                    <a:pt x="365382" y="-27735"/>
                    <a:pt x="202496" y="11673"/>
                  </a:cubicBez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5D4311C-4953-4F2E-B5F8-C186C40121E0}"/>
                </a:ext>
              </a:extLst>
            </p:cNvPr>
            <p:cNvSpPr/>
            <p:nvPr/>
          </p:nvSpPr>
          <p:spPr>
            <a:xfrm>
              <a:off x="5468334" y="3549051"/>
              <a:ext cx="820430" cy="622379"/>
            </a:xfrm>
            <a:custGeom>
              <a:avLst/>
              <a:gdLst>
                <a:gd name="connsiteX0" fmla="*/ 785390 w 820430"/>
                <a:gd name="connsiteY0" fmla="*/ 185070 h 622379"/>
                <a:gd name="connsiteX1" fmla="*/ 244185 w 820430"/>
                <a:gd name="connsiteY1" fmla="*/ 26913 h 622379"/>
                <a:gd name="connsiteX2" fmla="*/ 35060 w 820430"/>
                <a:gd name="connsiteY2" fmla="*/ 437282 h 622379"/>
                <a:gd name="connsiteX3" fmla="*/ 143301 w 820430"/>
                <a:gd name="connsiteY3" fmla="*/ 372127 h 622379"/>
                <a:gd name="connsiteX4" fmla="*/ 146979 w 820430"/>
                <a:gd name="connsiteY4" fmla="*/ 241818 h 622379"/>
                <a:gd name="connsiteX5" fmla="*/ 501126 w 820430"/>
                <a:gd name="connsiteY5" fmla="*/ 112034 h 622379"/>
                <a:gd name="connsiteX6" fmla="*/ 671894 w 820430"/>
                <a:gd name="connsiteY6" fmla="*/ 380534 h 622379"/>
                <a:gd name="connsiteX7" fmla="*/ 317747 w 820430"/>
                <a:gd name="connsiteY7" fmla="*/ 510318 h 622379"/>
                <a:gd name="connsiteX8" fmla="*/ 225795 w 820430"/>
                <a:gd name="connsiteY8" fmla="*/ 585982 h 622379"/>
                <a:gd name="connsiteX9" fmla="*/ 575213 w 820430"/>
                <a:gd name="connsiteY9" fmla="*/ 594914 h 622379"/>
                <a:gd name="connsiteX10" fmla="*/ 785390 w 820430"/>
                <a:gd name="connsiteY10" fmla="*/ 185070 h 62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0430" h="622379">
                  <a:moveTo>
                    <a:pt x="785390" y="185070"/>
                  </a:moveTo>
                  <a:cubicBezTo>
                    <a:pt x="693963" y="27963"/>
                    <a:pt x="451209" y="-42971"/>
                    <a:pt x="244185" y="26913"/>
                  </a:cubicBezTo>
                  <a:cubicBezTo>
                    <a:pt x="37162" y="96271"/>
                    <a:pt x="-56367" y="280175"/>
                    <a:pt x="35060" y="437282"/>
                  </a:cubicBezTo>
                  <a:lnTo>
                    <a:pt x="143301" y="372127"/>
                  </a:lnTo>
                  <a:cubicBezTo>
                    <a:pt x="114927" y="323261"/>
                    <a:pt x="123860" y="292260"/>
                    <a:pt x="146979" y="241818"/>
                  </a:cubicBezTo>
                  <a:cubicBezTo>
                    <a:pt x="197947" y="132001"/>
                    <a:pt x="356104" y="73677"/>
                    <a:pt x="501126" y="112034"/>
                  </a:cubicBezTo>
                  <a:cubicBezTo>
                    <a:pt x="646148" y="150391"/>
                    <a:pt x="722862" y="270717"/>
                    <a:pt x="671894" y="380534"/>
                  </a:cubicBezTo>
                  <a:cubicBezTo>
                    <a:pt x="620926" y="490351"/>
                    <a:pt x="462769" y="548675"/>
                    <a:pt x="317747" y="510318"/>
                  </a:cubicBezTo>
                  <a:lnTo>
                    <a:pt x="225795" y="585982"/>
                  </a:lnTo>
                  <a:cubicBezTo>
                    <a:pt x="376071" y="639051"/>
                    <a:pt x="480634" y="626966"/>
                    <a:pt x="575213" y="594914"/>
                  </a:cubicBezTo>
                  <a:cubicBezTo>
                    <a:pt x="783288" y="526081"/>
                    <a:pt x="876816" y="342177"/>
                    <a:pt x="785390" y="185070"/>
                  </a:cubicBez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26E82E6-0A3A-41E8-AAB8-7A3E7892621B}"/>
                </a:ext>
              </a:extLst>
            </p:cNvPr>
            <p:cNvSpPr/>
            <p:nvPr/>
          </p:nvSpPr>
          <p:spPr>
            <a:xfrm>
              <a:off x="4355718" y="4202861"/>
              <a:ext cx="819177" cy="623592"/>
            </a:xfrm>
            <a:custGeom>
              <a:avLst/>
              <a:gdLst>
                <a:gd name="connsiteX0" fmla="*/ 678982 w 819177"/>
                <a:gd name="connsiteY0" fmla="*/ 265302 h 623592"/>
                <a:gd name="connsiteX1" fmla="*/ 668999 w 819177"/>
                <a:gd name="connsiteY1" fmla="*/ 395611 h 623592"/>
                <a:gd name="connsiteX2" fmla="*/ 308546 w 819177"/>
                <a:gd name="connsiteY2" fmla="*/ 506479 h 623592"/>
                <a:gd name="connsiteX3" fmla="*/ 151965 w 819177"/>
                <a:gd name="connsiteY3" fmla="*/ 229046 h 623592"/>
                <a:gd name="connsiteX4" fmla="*/ 512418 w 819177"/>
                <a:gd name="connsiteY4" fmla="*/ 118178 h 623592"/>
                <a:gd name="connsiteX5" fmla="*/ 608048 w 819177"/>
                <a:gd name="connsiteY5" fmla="*/ 47244 h 623592"/>
                <a:gd name="connsiteX6" fmla="*/ 259680 w 819177"/>
                <a:gd name="connsiteY6" fmla="*/ 19921 h 623592"/>
                <a:gd name="connsiteX7" fmla="*/ 29012 w 819177"/>
                <a:gd name="connsiteY7" fmla="*/ 418730 h 623592"/>
                <a:gd name="connsiteX8" fmla="*/ 560233 w 819177"/>
                <a:gd name="connsiteY8" fmla="*/ 604736 h 623592"/>
                <a:gd name="connsiteX9" fmla="*/ 790376 w 819177"/>
                <a:gd name="connsiteY9" fmla="*/ 205927 h 623592"/>
                <a:gd name="connsiteX10" fmla="*/ 678982 w 819177"/>
                <a:gd name="connsiteY10" fmla="*/ 265302 h 62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9177" h="623592">
                  <a:moveTo>
                    <a:pt x="678982" y="265302"/>
                  </a:moveTo>
                  <a:cubicBezTo>
                    <a:pt x="704729" y="315744"/>
                    <a:pt x="694220" y="345694"/>
                    <a:pt x="668999" y="395611"/>
                  </a:cubicBezTo>
                  <a:cubicBezTo>
                    <a:pt x="612251" y="502801"/>
                    <a:pt x="451466" y="552718"/>
                    <a:pt x="308546" y="506479"/>
                  </a:cubicBezTo>
                  <a:cubicBezTo>
                    <a:pt x="165627" y="460240"/>
                    <a:pt x="95743" y="336762"/>
                    <a:pt x="151965" y="229046"/>
                  </a:cubicBezTo>
                  <a:cubicBezTo>
                    <a:pt x="208713" y="121856"/>
                    <a:pt x="369498" y="71939"/>
                    <a:pt x="512418" y="118178"/>
                  </a:cubicBezTo>
                  <a:lnTo>
                    <a:pt x="608048" y="47244"/>
                  </a:lnTo>
                  <a:cubicBezTo>
                    <a:pt x="460924" y="-13708"/>
                    <a:pt x="355836" y="-7402"/>
                    <a:pt x="259680" y="19921"/>
                  </a:cubicBezTo>
                  <a:cubicBezTo>
                    <a:pt x="48453" y="78245"/>
                    <a:pt x="-54533" y="256895"/>
                    <a:pt x="29012" y="418730"/>
                  </a:cubicBezTo>
                  <a:cubicBezTo>
                    <a:pt x="111506" y="580041"/>
                    <a:pt x="350582" y="663586"/>
                    <a:pt x="560233" y="604736"/>
                  </a:cubicBezTo>
                  <a:cubicBezTo>
                    <a:pt x="770934" y="546413"/>
                    <a:pt x="873395" y="367763"/>
                    <a:pt x="790376" y="205927"/>
                  </a:cubicBezTo>
                  <a:lnTo>
                    <a:pt x="678982" y="265302"/>
                  </a:ln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C58079-65D5-488B-A5F5-3BE0250AA8C9}"/>
              </a:ext>
            </a:extLst>
          </p:cNvPr>
          <p:cNvGrpSpPr/>
          <p:nvPr/>
        </p:nvGrpSpPr>
        <p:grpSpPr>
          <a:xfrm>
            <a:off x="921050" y="1755675"/>
            <a:ext cx="3164498" cy="4333341"/>
            <a:chOff x="573992" y="1694129"/>
            <a:chExt cx="3164498" cy="43333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FEB142D-F8ED-46DA-8C40-E735021E22FC}"/>
                </a:ext>
              </a:extLst>
            </p:cNvPr>
            <p:cNvGrpSpPr/>
            <p:nvPr/>
          </p:nvGrpSpPr>
          <p:grpSpPr>
            <a:xfrm>
              <a:off x="1042740" y="1694129"/>
              <a:ext cx="989242" cy="4333341"/>
              <a:chOff x="3674096" y="1619710"/>
              <a:chExt cx="980481" cy="4294963"/>
            </a:xfrm>
          </p:grpSpPr>
          <p:sp>
            <p:nvSpPr>
              <p:cNvPr id="18" name="Round Same Side Corner Rectangle 8">
                <a:extLst>
                  <a:ext uri="{FF2B5EF4-FFF2-40B4-BE49-F238E27FC236}">
                    <a16:creationId xmlns:a16="http://schemas.microsoft.com/office/drawing/2014/main" id="{7128DC58-86F9-4117-BC17-E16D540331AE}"/>
                  </a:ext>
                </a:extLst>
              </p:cNvPr>
              <p:cNvSpPr/>
              <p:nvPr/>
            </p:nvSpPr>
            <p:spPr>
              <a:xfrm>
                <a:off x="3674096" y="1619710"/>
                <a:ext cx="490240" cy="4294963"/>
              </a:xfrm>
              <a:custGeom>
                <a:avLst/>
                <a:gdLst>
                  <a:gd name="connsiteX0" fmla="*/ 0 w 456431"/>
                  <a:gd name="connsiteY0" fmla="*/ 821440 h 4294963"/>
                  <a:gd name="connsiteX1" fmla="*/ 456431 w 456431"/>
                  <a:gd name="connsiteY1" fmla="*/ 821440 h 4294963"/>
                  <a:gd name="connsiteX2" fmla="*/ 456431 w 456431"/>
                  <a:gd name="connsiteY2" fmla="*/ 2523008 h 4294963"/>
                  <a:gd name="connsiteX3" fmla="*/ 393929 w 456431"/>
                  <a:gd name="connsiteY3" fmla="*/ 2523008 h 4294963"/>
                  <a:gd name="connsiteX4" fmla="*/ 393929 w 456431"/>
                  <a:gd name="connsiteY4" fmla="*/ 4097911 h 4294963"/>
                  <a:gd name="connsiteX5" fmla="*/ 196878 w 456431"/>
                  <a:gd name="connsiteY5" fmla="*/ 4294963 h 4294963"/>
                  <a:gd name="connsiteX6" fmla="*/ 0 w 456431"/>
                  <a:gd name="connsiteY6" fmla="*/ 4099638 h 4294963"/>
                  <a:gd name="connsiteX7" fmla="*/ 0 w 456431"/>
                  <a:gd name="connsiteY7" fmla="*/ 4039674 h 4294963"/>
                  <a:gd name="connsiteX8" fmla="*/ 7525 w 456431"/>
                  <a:gd name="connsiteY8" fmla="*/ 1521985 h 4294963"/>
                  <a:gd name="connsiteX9" fmla="*/ 0 w 456431"/>
                  <a:gd name="connsiteY9" fmla="*/ 821440 h 4294963"/>
                  <a:gd name="connsiteX10" fmla="*/ 456431 w 456431"/>
                  <a:gd name="connsiteY10" fmla="*/ 0 h 4294963"/>
                  <a:gd name="connsiteX11" fmla="*/ 456431 w 456431"/>
                  <a:gd name="connsiteY11" fmla="*/ 737660 h 4294963"/>
                  <a:gd name="connsiteX12" fmla="*/ 91480 w 456431"/>
                  <a:gd name="connsiteY12" fmla="*/ 368830 h 4294963"/>
                  <a:gd name="connsiteX13" fmla="*/ 456431 w 456431"/>
                  <a:gd name="connsiteY13" fmla="*/ 0 h 4294963"/>
                  <a:gd name="connsiteX0" fmla="*/ 33809 w 490240"/>
                  <a:gd name="connsiteY0" fmla="*/ 821440 h 4294963"/>
                  <a:gd name="connsiteX1" fmla="*/ 490240 w 490240"/>
                  <a:gd name="connsiteY1" fmla="*/ 821440 h 4294963"/>
                  <a:gd name="connsiteX2" fmla="*/ 490240 w 490240"/>
                  <a:gd name="connsiteY2" fmla="*/ 2523008 h 4294963"/>
                  <a:gd name="connsiteX3" fmla="*/ 427738 w 490240"/>
                  <a:gd name="connsiteY3" fmla="*/ 2523008 h 4294963"/>
                  <a:gd name="connsiteX4" fmla="*/ 427738 w 490240"/>
                  <a:gd name="connsiteY4" fmla="*/ 4097911 h 4294963"/>
                  <a:gd name="connsiteX5" fmla="*/ 230687 w 490240"/>
                  <a:gd name="connsiteY5" fmla="*/ 4294963 h 4294963"/>
                  <a:gd name="connsiteX6" fmla="*/ 33809 w 490240"/>
                  <a:gd name="connsiteY6" fmla="*/ 4099638 h 4294963"/>
                  <a:gd name="connsiteX7" fmla="*/ 33809 w 490240"/>
                  <a:gd name="connsiteY7" fmla="*/ 4039674 h 4294963"/>
                  <a:gd name="connsiteX8" fmla="*/ 33809 w 490240"/>
                  <a:gd name="connsiteY8" fmla="*/ 821440 h 4294963"/>
                  <a:gd name="connsiteX9" fmla="*/ 490240 w 490240"/>
                  <a:gd name="connsiteY9" fmla="*/ 0 h 4294963"/>
                  <a:gd name="connsiteX10" fmla="*/ 490240 w 490240"/>
                  <a:gd name="connsiteY10" fmla="*/ 737660 h 4294963"/>
                  <a:gd name="connsiteX11" fmla="*/ 125289 w 490240"/>
                  <a:gd name="connsiteY11" fmla="*/ 368830 h 4294963"/>
                  <a:gd name="connsiteX12" fmla="*/ 490240 w 490240"/>
                  <a:gd name="connsiteY12" fmla="*/ 0 h 4294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0240" h="4294963">
                    <a:moveTo>
                      <a:pt x="33809" y="821440"/>
                    </a:moveTo>
                    <a:lnTo>
                      <a:pt x="490240" y="821440"/>
                    </a:lnTo>
                    <a:lnTo>
                      <a:pt x="490240" y="2523008"/>
                    </a:lnTo>
                    <a:lnTo>
                      <a:pt x="427738" y="2523008"/>
                    </a:lnTo>
                    <a:lnTo>
                      <a:pt x="427738" y="4097911"/>
                    </a:lnTo>
                    <a:cubicBezTo>
                      <a:pt x="427738" y="4206740"/>
                      <a:pt x="339515" y="4294963"/>
                      <a:pt x="230687" y="4294963"/>
                    </a:cubicBezTo>
                    <a:cubicBezTo>
                      <a:pt x="122435" y="4294963"/>
                      <a:pt x="34571" y="4207673"/>
                      <a:pt x="33809" y="4099638"/>
                    </a:cubicBezTo>
                    <a:lnTo>
                      <a:pt x="33809" y="4039674"/>
                    </a:lnTo>
                    <a:cubicBezTo>
                      <a:pt x="33809" y="3493308"/>
                      <a:pt x="-42263" y="1357812"/>
                      <a:pt x="33809" y="821440"/>
                    </a:cubicBezTo>
                    <a:close/>
                    <a:moveTo>
                      <a:pt x="490240" y="0"/>
                    </a:moveTo>
                    <a:lnTo>
                      <a:pt x="490240" y="737660"/>
                    </a:lnTo>
                    <a:cubicBezTo>
                      <a:pt x="288286" y="735756"/>
                      <a:pt x="125289" y="571329"/>
                      <a:pt x="125289" y="368830"/>
                    </a:cubicBezTo>
                    <a:cubicBezTo>
                      <a:pt x="125289" y="166332"/>
                      <a:pt x="288286" y="1904"/>
                      <a:pt x="4902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9" name="Round Same Side Corner Rectangle 8">
                <a:extLst>
                  <a:ext uri="{FF2B5EF4-FFF2-40B4-BE49-F238E27FC236}">
                    <a16:creationId xmlns:a16="http://schemas.microsoft.com/office/drawing/2014/main" id="{187CB5B4-C69A-4C26-8C46-F6A2409E7B4C}"/>
                  </a:ext>
                </a:extLst>
              </p:cNvPr>
              <p:cNvSpPr/>
              <p:nvPr/>
            </p:nvSpPr>
            <p:spPr>
              <a:xfrm flipH="1">
                <a:off x="4164337" y="1619710"/>
                <a:ext cx="490240" cy="4294963"/>
              </a:xfrm>
              <a:custGeom>
                <a:avLst/>
                <a:gdLst>
                  <a:gd name="connsiteX0" fmla="*/ 0 w 456431"/>
                  <a:gd name="connsiteY0" fmla="*/ 821440 h 4294963"/>
                  <a:gd name="connsiteX1" fmla="*/ 456431 w 456431"/>
                  <a:gd name="connsiteY1" fmla="*/ 821440 h 4294963"/>
                  <a:gd name="connsiteX2" fmla="*/ 456431 w 456431"/>
                  <a:gd name="connsiteY2" fmla="*/ 2523008 h 4294963"/>
                  <a:gd name="connsiteX3" fmla="*/ 393929 w 456431"/>
                  <a:gd name="connsiteY3" fmla="*/ 2523008 h 4294963"/>
                  <a:gd name="connsiteX4" fmla="*/ 393929 w 456431"/>
                  <a:gd name="connsiteY4" fmla="*/ 4097911 h 4294963"/>
                  <a:gd name="connsiteX5" fmla="*/ 196878 w 456431"/>
                  <a:gd name="connsiteY5" fmla="*/ 4294963 h 4294963"/>
                  <a:gd name="connsiteX6" fmla="*/ 0 w 456431"/>
                  <a:gd name="connsiteY6" fmla="*/ 4099638 h 4294963"/>
                  <a:gd name="connsiteX7" fmla="*/ 0 w 456431"/>
                  <a:gd name="connsiteY7" fmla="*/ 4039674 h 4294963"/>
                  <a:gd name="connsiteX8" fmla="*/ 7525 w 456431"/>
                  <a:gd name="connsiteY8" fmla="*/ 1521985 h 4294963"/>
                  <a:gd name="connsiteX9" fmla="*/ 0 w 456431"/>
                  <a:gd name="connsiteY9" fmla="*/ 821440 h 4294963"/>
                  <a:gd name="connsiteX10" fmla="*/ 456431 w 456431"/>
                  <a:gd name="connsiteY10" fmla="*/ 0 h 4294963"/>
                  <a:gd name="connsiteX11" fmla="*/ 456431 w 456431"/>
                  <a:gd name="connsiteY11" fmla="*/ 737660 h 4294963"/>
                  <a:gd name="connsiteX12" fmla="*/ 91480 w 456431"/>
                  <a:gd name="connsiteY12" fmla="*/ 368830 h 4294963"/>
                  <a:gd name="connsiteX13" fmla="*/ 456431 w 456431"/>
                  <a:gd name="connsiteY13" fmla="*/ 0 h 4294963"/>
                  <a:gd name="connsiteX0" fmla="*/ 33809 w 490240"/>
                  <a:gd name="connsiteY0" fmla="*/ 821440 h 4294963"/>
                  <a:gd name="connsiteX1" fmla="*/ 490240 w 490240"/>
                  <a:gd name="connsiteY1" fmla="*/ 821440 h 4294963"/>
                  <a:gd name="connsiteX2" fmla="*/ 490240 w 490240"/>
                  <a:gd name="connsiteY2" fmla="*/ 2523008 h 4294963"/>
                  <a:gd name="connsiteX3" fmla="*/ 427738 w 490240"/>
                  <a:gd name="connsiteY3" fmla="*/ 2523008 h 4294963"/>
                  <a:gd name="connsiteX4" fmla="*/ 427738 w 490240"/>
                  <a:gd name="connsiteY4" fmla="*/ 4097911 h 4294963"/>
                  <a:gd name="connsiteX5" fmla="*/ 230687 w 490240"/>
                  <a:gd name="connsiteY5" fmla="*/ 4294963 h 4294963"/>
                  <a:gd name="connsiteX6" fmla="*/ 33809 w 490240"/>
                  <a:gd name="connsiteY6" fmla="*/ 4099638 h 4294963"/>
                  <a:gd name="connsiteX7" fmla="*/ 33809 w 490240"/>
                  <a:gd name="connsiteY7" fmla="*/ 4039674 h 4294963"/>
                  <a:gd name="connsiteX8" fmla="*/ 33809 w 490240"/>
                  <a:gd name="connsiteY8" fmla="*/ 821440 h 4294963"/>
                  <a:gd name="connsiteX9" fmla="*/ 490240 w 490240"/>
                  <a:gd name="connsiteY9" fmla="*/ 0 h 4294963"/>
                  <a:gd name="connsiteX10" fmla="*/ 490240 w 490240"/>
                  <a:gd name="connsiteY10" fmla="*/ 737660 h 4294963"/>
                  <a:gd name="connsiteX11" fmla="*/ 125289 w 490240"/>
                  <a:gd name="connsiteY11" fmla="*/ 368830 h 4294963"/>
                  <a:gd name="connsiteX12" fmla="*/ 490240 w 490240"/>
                  <a:gd name="connsiteY12" fmla="*/ 0 h 4294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0240" h="4294963">
                    <a:moveTo>
                      <a:pt x="33809" y="821440"/>
                    </a:moveTo>
                    <a:lnTo>
                      <a:pt x="490240" y="821440"/>
                    </a:lnTo>
                    <a:lnTo>
                      <a:pt x="490240" y="2523008"/>
                    </a:lnTo>
                    <a:lnTo>
                      <a:pt x="427738" y="2523008"/>
                    </a:lnTo>
                    <a:lnTo>
                      <a:pt x="427738" y="4097911"/>
                    </a:lnTo>
                    <a:cubicBezTo>
                      <a:pt x="427738" y="4206740"/>
                      <a:pt x="339515" y="4294963"/>
                      <a:pt x="230687" y="4294963"/>
                    </a:cubicBezTo>
                    <a:cubicBezTo>
                      <a:pt x="122435" y="4294963"/>
                      <a:pt x="34571" y="4207673"/>
                      <a:pt x="33809" y="4099638"/>
                    </a:cubicBezTo>
                    <a:lnTo>
                      <a:pt x="33809" y="4039674"/>
                    </a:lnTo>
                    <a:cubicBezTo>
                      <a:pt x="33809" y="3493308"/>
                      <a:pt x="-42263" y="1357812"/>
                      <a:pt x="33809" y="821440"/>
                    </a:cubicBezTo>
                    <a:close/>
                    <a:moveTo>
                      <a:pt x="490240" y="0"/>
                    </a:moveTo>
                    <a:lnTo>
                      <a:pt x="490240" y="737660"/>
                    </a:lnTo>
                    <a:cubicBezTo>
                      <a:pt x="288286" y="735756"/>
                      <a:pt x="125289" y="571329"/>
                      <a:pt x="125289" y="368830"/>
                    </a:cubicBezTo>
                    <a:cubicBezTo>
                      <a:pt x="125289" y="166332"/>
                      <a:pt x="288286" y="1904"/>
                      <a:pt x="49024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80000"/>
                    </a:schemeClr>
                  </a:gs>
                  <a:gs pos="100000">
                    <a:schemeClr val="accent4">
                      <a:lumMod val="8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4D4010-B6E8-41C7-9A4C-D390DD6B59F9}"/>
                </a:ext>
              </a:extLst>
            </p:cNvPr>
            <p:cNvSpPr txBox="1"/>
            <p:nvPr/>
          </p:nvSpPr>
          <p:spPr>
            <a:xfrm>
              <a:off x="1976390" y="2550095"/>
              <a:ext cx="17621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accent4"/>
                  </a:solidFill>
                  <a:cs typeface="Arial" pitchFamily="34" charset="0"/>
                </a:rPr>
                <a:t>DESIGNED</a:t>
              </a:r>
              <a:endParaRPr lang="ko-KR" altLang="en-US" sz="2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742945-93D7-4133-9B27-428B84618259}"/>
                </a:ext>
              </a:extLst>
            </p:cNvPr>
            <p:cNvSpPr txBox="1"/>
            <p:nvPr/>
          </p:nvSpPr>
          <p:spPr>
            <a:xfrm rot="16200000">
              <a:off x="-384569" y="3508655"/>
              <a:ext cx="23480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200" b="1" dirty="0">
                  <a:solidFill>
                    <a:schemeClr val="accent4"/>
                  </a:solidFill>
                  <a:cs typeface="Arial" pitchFamily="34" charset="0"/>
                </a:rPr>
                <a:t>POWERPOINT</a:t>
              </a:r>
              <a:endParaRPr lang="ko-KR" altLang="en-US" sz="2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14BEC6-3BA9-4B01-9D51-5DEE0DCEFA89}"/>
              </a:ext>
            </a:extLst>
          </p:cNvPr>
          <p:cNvSpPr/>
          <p:nvPr/>
        </p:nvSpPr>
        <p:spPr>
          <a:xfrm>
            <a:off x="4557740" y="2079892"/>
            <a:ext cx="6728600" cy="1301661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50FC10F1-33A6-4EBF-8591-AAC8055BA6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182095"/>
              </p:ext>
            </p:extLst>
          </p:nvPr>
        </p:nvGraphicFramePr>
        <p:xfrm>
          <a:off x="6058581" y="2012445"/>
          <a:ext cx="5140556" cy="1435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63D20ED-B7F6-4541-9747-726B65FFDFEC}"/>
              </a:ext>
            </a:extLst>
          </p:cNvPr>
          <p:cNvSpPr txBox="1"/>
          <p:nvPr/>
        </p:nvSpPr>
        <p:spPr>
          <a:xfrm>
            <a:off x="10295375" y="21524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82%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B33C4-C4CF-4F6D-8EF2-D35B0325AEDC}"/>
              </a:ext>
            </a:extLst>
          </p:cNvPr>
          <p:cNvSpPr txBox="1"/>
          <p:nvPr/>
        </p:nvSpPr>
        <p:spPr>
          <a:xfrm>
            <a:off x="9467098" y="25434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C89FD3-70E7-4CA4-8D58-A9FB3DB00D30}"/>
              </a:ext>
            </a:extLst>
          </p:cNvPr>
          <p:cNvSpPr/>
          <p:nvPr/>
        </p:nvSpPr>
        <p:spPr>
          <a:xfrm>
            <a:off x="4557741" y="1735447"/>
            <a:ext cx="35301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950D38-D82A-499E-B6B4-5C218A7526F1}"/>
              </a:ext>
            </a:extLst>
          </p:cNvPr>
          <p:cNvSpPr txBox="1"/>
          <p:nvPr/>
        </p:nvSpPr>
        <p:spPr>
          <a:xfrm>
            <a:off x="8966147" y="293444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F20112-7BEE-4044-AFBD-AFD74A39A29C}"/>
              </a:ext>
            </a:extLst>
          </p:cNvPr>
          <p:cNvSpPr txBox="1"/>
          <p:nvPr/>
        </p:nvSpPr>
        <p:spPr>
          <a:xfrm>
            <a:off x="4671168" y="2183264"/>
            <a:ext cx="144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382E5A-9CDF-4E7E-B534-D0D1926667B5}"/>
              </a:ext>
            </a:extLst>
          </p:cNvPr>
          <p:cNvSpPr txBox="1"/>
          <p:nvPr/>
        </p:nvSpPr>
        <p:spPr>
          <a:xfrm>
            <a:off x="4671169" y="2574242"/>
            <a:ext cx="144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5ED15A-986D-4CDC-97EE-5D14DB363095}"/>
              </a:ext>
            </a:extLst>
          </p:cNvPr>
          <p:cNvSpPr txBox="1"/>
          <p:nvPr/>
        </p:nvSpPr>
        <p:spPr>
          <a:xfrm>
            <a:off x="4671168" y="2965220"/>
            <a:ext cx="144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AD254E-9A57-4321-AB1F-A231C0687F65}"/>
              </a:ext>
            </a:extLst>
          </p:cNvPr>
          <p:cNvGrpSpPr/>
          <p:nvPr/>
        </p:nvGrpSpPr>
        <p:grpSpPr>
          <a:xfrm>
            <a:off x="4557739" y="3476293"/>
            <a:ext cx="6728600" cy="923330"/>
            <a:chOff x="5375474" y="2822446"/>
            <a:chExt cx="3312368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3F0D72-7F4A-47BE-AA29-F1DCBFF80DCD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3EF9B4-C01C-445C-A28B-96E7EDE62A82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그룹 4">
            <a:extLst>
              <a:ext uri="{FF2B5EF4-FFF2-40B4-BE49-F238E27FC236}">
                <a16:creationId xmlns:a16="http://schemas.microsoft.com/office/drawing/2014/main" id="{E0309009-CA4B-4890-A128-0E7488338F18}"/>
              </a:ext>
            </a:extLst>
          </p:cNvPr>
          <p:cNvGrpSpPr/>
          <p:nvPr/>
        </p:nvGrpSpPr>
        <p:grpSpPr>
          <a:xfrm>
            <a:off x="6808247" y="5164195"/>
            <a:ext cx="2196001" cy="994732"/>
            <a:chOff x="6770146" y="5164195"/>
            <a:chExt cx="2196001" cy="9947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62F927-EFE6-4117-AD81-7F96D9524838}"/>
                </a:ext>
              </a:extLst>
            </p:cNvPr>
            <p:cNvSpPr txBox="1"/>
            <p:nvPr/>
          </p:nvSpPr>
          <p:spPr>
            <a:xfrm>
              <a:off x="6770147" y="5164195"/>
              <a:ext cx="2196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7CB4E4-0552-4E06-AF3C-90217E2DBDBE}"/>
                </a:ext>
              </a:extLst>
            </p:cNvPr>
            <p:cNvSpPr txBox="1"/>
            <p:nvPr/>
          </p:nvSpPr>
          <p:spPr>
            <a:xfrm>
              <a:off x="6770146" y="5512596"/>
              <a:ext cx="219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36" name="그룹 3">
            <a:extLst>
              <a:ext uri="{FF2B5EF4-FFF2-40B4-BE49-F238E27FC236}">
                <a16:creationId xmlns:a16="http://schemas.microsoft.com/office/drawing/2014/main" id="{A394858B-F303-4272-BCA7-72A612216840}"/>
              </a:ext>
            </a:extLst>
          </p:cNvPr>
          <p:cNvGrpSpPr/>
          <p:nvPr/>
        </p:nvGrpSpPr>
        <p:grpSpPr>
          <a:xfrm>
            <a:off x="4445250" y="5164195"/>
            <a:ext cx="2196000" cy="994732"/>
            <a:chOff x="4445250" y="5164195"/>
            <a:chExt cx="2196000" cy="9947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81C2AF-9EF6-43D3-BEB6-777AEBA777D4}"/>
                </a:ext>
              </a:extLst>
            </p:cNvPr>
            <p:cNvSpPr txBox="1"/>
            <p:nvPr/>
          </p:nvSpPr>
          <p:spPr>
            <a:xfrm>
              <a:off x="4445250" y="5164195"/>
              <a:ext cx="2196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B398021-5FAE-4E44-B407-85E18C320F87}"/>
                </a:ext>
              </a:extLst>
            </p:cNvPr>
            <p:cNvSpPr txBox="1"/>
            <p:nvPr/>
          </p:nvSpPr>
          <p:spPr>
            <a:xfrm>
              <a:off x="4445250" y="5512596"/>
              <a:ext cx="219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40" name="그룹 5">
            <a:extLst>
              <a:ext uri="{FF2B5EF4-FFF2-40B4-BE49-F238E27FC236}">
                <a16:creationId xmlns:a16="http://schemas.microsoft.com/office/drawing/2014/main" id="{1402488E-B811-4A96-8AF6-53A318BA8C2B}"/>
              </a:ext>
            </a:extLst>
          </p:cNvPr>
          <p:cNvGrpSpPr/>
          <p:nvPr/>
        </p:nvGrpSpPr>
        <p:grpSpPr>
          <a:xfrm>
            <a:off x="9171243" y="5164195"/>
            <a:ext cx="2196001" cy="994732"/>
            <a:chOff x="9095042" y="5164195"/>
            <a:chExt cx="2196001" cy="9947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5C6A7D-A890-4EAC-9E65-3F029A37F06E}"/>
                </a:ext>
              </a:extLst>
            </p:cNvPr>
            <p:cNvSpPr txBox="1"/>
            <p:nvPr/>
          </p:nvSpPr>
          <p:spPr>
            <a:xfrm>
              <a:off x="9095043" y="5164195"/>
              <a:ext cx="2196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8DEC7D-3A99-4350-8469-0FF2D64D3980}"/>
                </a:ext>
              </a:extLst>
            </p:cNvPr>
            <p:cNvSpPr txBox="1"/>
            <p:nvPr/>
          </p:nvSpPr>
          <p:spPr>
            <a:xfrm>
              <a:off x="9095042" y="5512596"/>
              <a:ext cx="219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44" name="Parallelogram 30">
            <a:extLst>
              <a:ext uri="{FF2B5EF4-FFF2-40B4-BE49-F238E27FC236}">
                <a16:creationId xmlns:a16="http://schemas.microsoft.com/office/drawing/2014/main" id="{216FA489-45D3-413B-8A7F-E9EF5AFEF1CD}"/>
              </a:ext>
            </a:extLst>
          </p:cNvPr>
          <p:cNvSpPr/>
          <p:nvPr/>
        </p:nvSpPr>
        <p:spPr>
          <a:xfrm flipH="1">
            <a:off x="10055922" y="4653632"/>
            <a:ext cx="426642" cy="427696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ed Rectangle 6">
            <a:extLst>
              <a:ext uri="{FF2B5EF4-FFF2-40B4-BE49-F238E27FC236}">
                <a16:creationId xmlns:a16="http://schemas.microsoft.com/office/drawing/2014/main" id="{4515210C-EBD5-4C5E-927C-B1901C9DC69D}"/>
              </a:ext>
            </a:extLst>
          </p:cNvPr>
          <p:cNvSpPr/>
          <p:nvPr/>
        </p:nvSpPr>
        <p:spPr>
          <a:xfrm>
            <a:off x="5333380" y="4654107"/>
            <a:ext cx="419740" cy="42674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Frame 17">
            <a:extLst>
              <a:ext uri="{FF2B5EF4-FFF2-40B4-BE49-F238E27FC236}">
                <a16:creationId xmlns:a16="http://schemas.microsoft.com/office/drawing/2014/main" id="{408128FE-3FF4-4203-95CE-6A6EDD78E617}"/>
              </a:ext>
            </a:extLst>
          </p:cNvPr>
          <p:cNvSpPr/>
          <p:nvPr/>
        </p:nvSpPr>
        <p:spPr>
          <a:xfrm>
            <a:off x="7692399" y="4653632"/>
            <a:ext cx="427696" cy="42769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0D7F6A-A0A7-4D57-AFB3-EF8800D91909}"/>
              </a:ext>
            </a:extLst>
          </p:cNvPr>
          <p:cNvCxnSpPr>
            <a:cxnSpLocks/>
          </p:cNvCxnSpPr>
          <p:nvPr/>
        </p:nvCxnSpPr>
        <p:spPr>
          <a:xfrm>
            <a:off x="4550282" y="5500547"/>
            <a:ext cx="1985936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16B706B-3375-414E-A9BD-7BAA45148D30}"/>
              </a:ext>
            </a:extLst>
          </p:cNvPr>
          <p:cNvCxnSpPr>
            <a:cxnSpLocks/>
          </p:cNvCxnSpPr>
          <p:nvPr/>
        </p:nvCxnSpPr>
        <p:spPr>
          <a:xfrm>
            <a:off x="6913279" y="5505169"/>
            <a:ext cx="1985936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753050-1B33-4C24-B7EC-54053A1FD436}"/>
              </a:ext>
            </a:extLst>
          </p:cNvPr>
          <p:cNvCxnSpPr>
            <a:cxnSpLocks/>
          </p:cNvCxnSpPr>
          <p:nvPr/>
        </p:nvCxnSpPr>
        <p:spPr>
          <a:xfrm>
            <a:off x="9276275" y="5500547"/>
            <a:ext cx="1985936" cy="0"/>
          </a:xfrm>
          <a:prstGeom prst="line">
            <a:avLst/>
          </a:prstGeom>
          <a:ln w="19050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5D11959-EA99-47BF-B394-E8F40F10A0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5D11B20-9846-4349-9BF2-EB3B2F87FB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B5D3F2A-0A1F-4AAE-A917-2CAE479E46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2CEB23AB-33AD-4CF7-BEC0-090D1C7ACEE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61F5A7-FA7D-4E69-B7D2-6E9052679C97}"/>
              </a:ext>
            </a:extLst>
          </p:cNvPr>
          <p:cNvSpPr/>
          <p:nvPr/>
        </p:nvSpPr>
        <p:spPr>
          <a:xfrm>
            <a:off x="1202434" y="4911313"/>
            <a:ext cx="2560320" cy="12738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C56F2D-C385-4941-816F-EB5C1F8FD5C2}"/>
              </a:ext>
            </a:extLst>
          </p:cNvPr>
          <p:cNvSpPr/>
          <p:nvPr/>
        </p:nvSpPr>
        <p:spPr>
          <a:xfrm>
            <a:off x="8395786" y="4911313"/>
            <a:ext cx="2560320" cy="12738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FC6AC1-45D1-4C1E-A16D-5B80051BE399}"/>
              </a:ext>
            </a:extLst>
          </p:cNvPr>
          <p:cNvSpPr/>
          <p:nvPr/>
        </p:nvSpPr>
        <p:spPr>
          <a:xfrm>
            <a:off x="4481755" y="5723188"/>
            <a:ext cx="3228491" cy="782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그룹 26">
            <a:extLst>
              <a:ext uri="{FF2B5EF4-FFF2-40B4-BE49-F238E27FC236}">
                <a16:creationId xmlns:a16="http://schemas.microsoft.com/office/drawing/2014/main" id="{54978151-567E-48BC-93FF-88543862B7E5}"/>
              </a:ext>
            </a:extLst>
          </p:cNvPr>
          <p:cNvGrpSpPr/>
          <p:nvPr/>
        </p:nvGrpSpPr>
        <p:grpSpPr>
          <a:xfrm>
            <a:off x="1446178" y="5079121"/>
            <a:ext cx="2072832" cy="938257"/>
            <a:chOff x="6816080" y="2294563"/>
            <a:chExt cx="4627500" cy="9382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517E9B-4006-4192-92C0-6F5978F06820}"/>
                </a:ext>
              </a:extLst>
            </p:cNvPr>
            <p:cNvSpPr txBox="1"/>
            <p:nvPr/>
          </p:nvSpPr>
          <p:spPr>
            <a:xfrm>
              <a:off x="6816080" y="2586489"/>
              <a:ext cx="4627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A43357-C783-4C48-9100-738EFF8D410B}"/>
                </a:ext>
              </a:extLst>
            </p:cNvPr>
            <p:cNvSpPr txBox="1"/>
            <p:nvPr/>
          </p:nvSpPr>
          <p:spPr>
            <a:xfrm>
              <a:off x="6816080" y="2294563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26">
            <a:extLst>
              <a:ext uri="{FF2B5EF4-FFF2-40B4-BE49-F238E27FC236}">
                <a16:creationId xmlns:a16="http://schemas.microsoft.com/office/drawing/2014/main" id="{8EE1C692-0AF4-46FF-8DB0-9687F7FCE606}"/>
              </a:ext>
            </a:extLst>
          </p:cNvPr>
          <p:cNvGrpSpPr/>
          <p:nvPr/>
        </p:nvGrpSpPr>
        <p:grpSpPr>
          <a:xfrm>
            <a:off x="4597638" y="5737833"/>
            <a:ext cx="2963264" cy="753591"/>
            <a:chOff x="6816080" y="2294563"/>
            <a:chExt cx="4627500" cy="753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0CFFC2-95B5-4CF7-B977-55D5196F18EE}"/>
                </a:ext>
              </a:extLst>
            </p:cNvPr>
            <p:cNvSpPr txBox="1"/>
            <p:nvPr/>
          </p:nvSpPr>
          <p:spPr>
            <a:xfrm>
              <a:off x="6816080" y="2586489"/>
              <a:ext cx="4627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07A29E-3BEB-49BC-8257-C039B7CF97A4}"/>
                </a:ext>
              </a:extLst>
            </p:cNvPr>
            <p:cNvSpPr txBox="1"/>
            <p:nvPr/>
          </p:nvSpPr>
          <p:spPr>
            <a:xfrm>
              <a:off x="6816080" y="2294563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5C482C0C-3450-492D-A448-ADA567B26AE4}"/>
              </a:ext>
            </a:extLst>
          </p:cNvPr>
          <p:cNvGrpSpPr/>
          <p:nvPr/>
        </p:nvGrpSpPr>
        <p:grpSpPr>
          <a:xfrm>
            <a:off x="8639530" y="5079121"/>
            <a:ext cx="2072832" cy="938257"/>
            <a:chOff x="6816080" y="2294563"/>
            <a:chExt cx="4627500" cy="9382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7765F8-E964-45EB-BF41-B6C71832A1D0}"/>
                </a:ext>
              </a:extLst>
            </p:cNvPr>
            <p:cNvSpPr txBox="1"/>
            <p:nvPr/>
          </p:nvSpPr>
          <p:spPr>
            <a:xfrm>
              <a:off x="6816080" y="2586489"/>
              <a:ext cx="4627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D4F499-504F-475D-939D-58CF9022882C}"/>
                </a:ext>
              </a:extLst>
            </p:cNvPr>
            <p:cNvSpPr txBox="1"/>
            <p:nvPr/>
          </p:nvSpPr>
          <p:spPr>
            <a:xfrm>
              <a:off x="6816080" y="2294563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8009AB0-3DDD-4AB8-B142-8B257C9BE162}"/>
              </a:ext>
            </a:extLst>
          </p:cNvPr>
          <p:cNvSpPr txBox="1"/>
          <p:nvPr/>
        </p:nvSpPr>
        <p:spPr>
          <a:xfrm>
            <a:off x="2130344" y="427669"/>
            <a:ext cx="793131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EFA672-5FA9-4FB0-8200-A871F4DF5413}"/>
              </a:ext>
            </a:extLst>
          </p:cNvPr>
          <p:cNvSpPr txBox="1"/>
          <p:nvPr/>
        </p:nvSpPr>
        <p:spPr>
          <a:xfrm>
            <a:off x="1010584" y="1343091"/>
            <a:ext cx="1017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617859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EAABD95-75C3-48A9-899F-BDD1737BC386}"/>
              </a:ext>
            </a:extLst>
          </p:cNvPr>
          <p:cNvGrpSpPr/>
          <p:nvPr/>
        </p:nvGrpSpPr>
        <p:grpSpPr>
          <a:xfrm>
            <a:off x="886564" y="3136254"/>
            <a:ext cx="8119520" cy="2803620"/>
            <a:chOff x="905614" y="3136254"/>
            <a:chExt cx="8119520" cy="2803620"/>
          </a:xfrm>
        </p:grpSpPr>
        <p:cxnSp>
          <p:nvCxnSpPr>
            <p:cNvPr id="3" name="Straight Connector 10">
              <a:extLst>
                <a:ext uri="{FF2B5EF4-FFF2-40B4-BE49-F238E27FC236}">
                  <a16:creationId xmlns:a16="http://schemas.microsoft.com/office/drawing/2014/main" id="{685FE57D-9C1B-4875-A60C-65CD746E0352}"/>
                </a:ext>
              </a:extLst>
            </p:cNvPr>
            <p:cNvCxnSpPr>
              <a:cxnSpLocks/>
            </p:cNvCxnSpPr>
            <p:nvPr/>
          </p:nvCxnSpPr>
          <p:spPr>
            <a:xfrm>
              <a:off x="905614" y="5939874"/>
              <a:ext cx="16308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16">
              <a:extLst>
                <a:ext uri="{FF2B5EF4-FFF2-40B4-BE49-F238E27FC236}">
                  <a16:creationId xmlns:a16="http://schemas.microsoft.com/office/drawing/2014/main" id="{84226E6F-FBF6-475A-B64C-87AFCF231592}"/>
                </a:ext>
              </a:extLst>
            </p:cNvPr>
            <p:cNvCxnSpPr>
              <a:cxnSpLocks/>
            </p:cNvCxnSpPr>
            <p:nvPr/>
          </p:nvCxnSpPr>
          <p:spPr>
            <a:xfrm>
              <a:off x="2536697" y="5238969"/>
              <a:ext cx="16308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8">
              <a:extLst>
                <a:ext uri="{FF2B5EF4-FFF2-40B4-BE49-F238E27FC236}">
                  <a16:creationId xmlns:a16="http://schemas.microsoft.com/office/drawing/2014/main" id="{A50863FF-FFE4-4C72-B637-B63A8B49A4C3}"/>
                </a:ext>
              </a:extLst>
            </p:cNvPr>
            <p:cNvCxnSpPr>
              <a:cxnSpLocks/>
            </p:cNvCxnSpPr>
            <p:nvPr/>
          </p:nvCxnSpPr>
          <p:spPr>
            <a:xfrm>
              <a:off x="4147848" y="4537858"/>
              <a:ext cx="1630800" cy="20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0">
              <a:extLst>
                <a:ext uri="{FF2B5EF4-FFF2-40B4-BE49-F238E27FC236}">
                  <a16:creationId xmlns:a16="http://schemas.microsoft.com/office/drawing/2014/main" id="{46720D86-3988-4DC9-A4F2-6C52000BED54}"/>
                </a:ext>
              </a:extLst>
            </p:cNvPr>
            <p:cNvCxnSpPr>
              <a:cxnSpLocks/>
            </p:cNvCxnSpPr>
            <p:nvPr/>
          </p:nvCxnSpPr>
          <p:spPr>
            <a:xfrm>
              <a:off x="5773876" y="3836851"/>
              <a:ext cx="1630800" cy="30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22">
              <a:extLst>
                <a:ext uri="{FF2B5EF4-FFF2-40B4-BE49-F238E27FC236}">
                  <a16:creationId xmlns:a16="http://schemas.microsoft.com/office/drawing/2014/main" id="{1F00DAA5-C6F5-4885-B31F-2F5DE678A293}"/>
                </a:ext>
              </a:extLst>
            </p:cNvPr>
            <p:cNvCxnSpPr>
              <a:cxnSpLocks/>
            </p:cNvCxnSpPr>
            <p:nvPr/>
          </p:nvCxnSpPr>
          <p:spPr>
            <a:xfrm>
              <a:off x="7394334" y="3136254"/>
              <a:ext cx="16308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3">
              <a:extLst>
                <a:ext uri="{FF2B5EF4-FFF2-40B4-BE49-F238E27FC236}">
                  <a16:creationId xmlns:a16="http://schemas.microsoft.com/office/drawing/2014/main" id="{60C03B4A-5EE2-49DA-8221-8D69E1166614}"/>
                </a:ext>
              </a:extLst>
            </p:cNvPr>
            <p:cNvCxnSpPr/>
            <p:nvPr/>
          </p:nvCxnSpPr>
          <p:spPr>
            <a:xfrm>
              <a:off x="2521820" y="5241498"/>
              <a:ext cx="0" cy="69837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7">
              <a:extLst>
                <a:ext uri="{FF2B5EF4-FFF2-40B4-BE49-F238E27FC236}">
                  <a16:creationId xmlns:a16="http://schemas.microsoft.com/office/drawing/2014/main" id="{59E8A1E4-0638-4C88-9158-5E078B55CD75}"/>
                </a:ext>
              </a:extLst>
            </p:cNvPr>
            <p:cNvCxnSpPr/>
            <p:nvPr/>
          </p:nvCxnSpPr>
          <p:spPr>
            <a:xfrm>
              <a:off x="4147848" y="4540490"/>
              <a:ext cx="0" cy="69837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9">
              <a:extLst>
                <a:ext uri="{FF2B5EF4-FFF2-40B4-BE49-F238E27FC236}">
                  <a16:creationId xmlns:a16="http://schemas.microsoft.com/office/drawing/2014/main" id="{E745F89C-E711-4560-B469-A3F6395BD48C}"/>
                </a:ext>
              </a:extLst>
            </p:cNvPr>
            <p:cNvCxnSpPr/>
            <p:nvPr/>
          </p:nvCxnSpPr>
          <p:spPr>
            <a:xfrm>
              <a:off x="5773876" y="3839482"/>
              <a:ext cx="0" cy="69837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1">
              <a:extLst>
                <a:ext uri="{FF2B5EF4-FFF2-40B4-BE49-F238E27FC236}">
                  <a16:creationId xmlns:a16="http://schemas.microsoft.com/office/drawing/2014/main" id="{3C358A17-F015-4371-9848-19FF4FDA0166}"/>
                </a:ext>
              </a:extLst>
            </p:cNvPr>
            <p:cNvCxnSpPr/>
            <p:nvPr/>
          </p:nvCxnSpPr>
          <p:spPr>
            <a:xfrm>
              <a:off x="7399904" y="3138474"/>
              <a:ext cx="0" cy="69837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24">
            <a:extLst>
              <a:ext uri="{FF2B5EF4-FFF2-40B4-BE49-F238E27FC236}">
                <a16:creationId xmlns:a16="http://schemas.microsoft.com/office/drawing/2014/main" id="{F9D1FFA0-6A0A-42F7-B344-2863BCB49B99}"/>
              </a:ext>
            </a:extLst>
          </p:cNvPr>
          <p:cNvSpPr>
            <a:spLocks noChangeAspect="1"/>
          </p:cNvSpPr>
          <p:nvPr/>
        </p:nvSpPr>
        <p:spPr>
          <a:xfrm>
            <a:off x="1319368" y="4940163"/>
            <a:ext cx="731520" cy="731520"/>
          </a:xfrm>
          <a:prstGeom prst="ellipse">
            <a:avLst/>
          </a:prstGeom>
          <a:solidFill>
            <a:schemeClr val="accent6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4" name="Oval 25">
            <a:extLst>
              <a:ext uri="{FF2B5EF4-FFF2-40B4-BE49-F238E27FC236}">
                <a16:creationId xmlns:a16="http://schemas.microsoft.com/office/drawing/2014/main" id="{0DA969AE-5CE2-4A84-8B52-3234CA6013E4}"/>
              </a:ext>
            </a:extLst>
          </p:cNvPr>
          <p:cNvSpPr>
            <a:spLocks noChangeAspect="1"/>
          </p:cNvSpPr>
          <p:nvPr/>
        </p:nvSpPr>
        <p:spPr>
          <a:xfrm>
            <a:off x="1273648" y="4894443"/>
            <a:ext cx="822960" cy="822960"/>
          </a:xfrm>
          <a:prstGeom prst="ellipse">
            <a:avLst/>
          </a:prstGeom>
          <a:noFill/>
          <a:ln w="19050">
            <a:solidFill>
              <a:schemeClr val="accent6"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Oval 28">
            <a:extLst>
              <a:ext uri="{FF2B5EF4-FFF2-40B4-BE49-F238E27FC236}">
                <a16:creationId xmlns:a16="http://schemas.microsoft.com/office/drawing/2014/main" id="{96C429B2-E01F-4145-878D-1AEF974AAEB9}"/>
              </a:ext>
            </a:extLst>
          </p:cNvPr>
          <p:cNvSpPr>
            <a:spLocks noChangeAspect="1"/>
          </p:cNvSpPr>
          <p:nvPr/>
        </p:nvSpPr>
        <p:spPr>
          <a:xfrm>
            <a:off x="2945396" y="4251467"/>
            <a:ext cx="731520" cy="731520"/>
          </a:xfrm>
          <a:prstGeom prst="ellipse">
            <a:avLst/>
          </a:prstGeom>
          <a:solidFill>
            <a:schemeClr val="accent1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7" name="Oval 29">
            <a:extLst>
              <a:ext uri="{FF2B5EF4-FFF2-40B4-BE49-F238E27FC236}">
                <a16:creationId xmlns:a16="http://schemas.microsoft.com/office/drawing/2014/main" id="{DB829436-08D3-4D3B-A637-DFF14ED3684B}"/>
              </a:ext>
            </a:extLst>
          </p:cNvPr>
          <p:cNvSpPr>
            <a:spLocks noChangeAspect="1"/>
          </p:cNvSpPr>
          <p:nvPr/>
        </p:nvSpPr>
        <p:spPr>
          <a:xfrm>
            <a:off x="2899676" y="4205747"/>
            <a:ext cx="822960" cy="822960"/>
          </a:xfrm>
          <a:prstGeom prst="ellipse">
            <a:avLst/>
          </a:prstGeom>
          <a:noFill/>
          <a:ln w="19050">
            <a:solidFill>
              <a:schemeClr val="accent1"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Oval 31">
            <a:extLst>
              <a:ext uri="{FF2B5EF4-FFF2-40B4-BE49-F238E27FC236}">
                <a16:creationId xmlns:a16="http://schemas.microsoft.com/office/drawing/2014/main" id="{8CFB88E5-D3B1-4540-963B-CCB340460B8F}"/>
              </a:ext>
            </a:extLst>
          </p:cNvPr>
          <p:cNvSpPr>
            <a:spLocks noChangeAspect="1"/>
          </p:cNvSpPr>
          <p:nvPr/>
        </p:nvSpPr>
        <p:spPr>
          <a:xfrm>
            <a:off x="4571424" y="3562771"/>
            <a:ext cx="731520" cy="731520"/>
          </a:xfrm>
          <a:prstGeom prst="ellipse">
            <a:avLst/>
          </a:prstGeom>
          <a:solidFill>
            <a:schemeClr val="accent2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0" name="Oval 32">
            <a:extLst>
              <a:ext uri="{FF2B5EF4-FFF2-40B4-BE49-F238E27FC236}">
                <a16:creationId xmlns:a16="http://schemas.microsoft.com/office/drawing/2014/main" id="{FCCAD651-429A-467D-88BD-ACA766D83398}"/>
              </a:ext>
            </a:extLst>
          </p:cNvPr>
          <p:cNvSpPr>
            <a:spLocks noChangeAspect="1"/>
          </p:cNvSpPr>
          <p:nvPr/>
        </p:nvSpPr>
        <p:spPr>
          <a:xfrm>
            <a:off x="4525704" y="3517051"/>
            <a:ext cx="822960" cy="822960"/>
          </a:xfrm>
          <a:prstGeom prst="ellipse">
            <a:avLst/>
          </a:prstGeom>
          <a:noFill/>
          <a:ln w="19050">
            <a:solidFill>
              <a:schemeClr val="accent2"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2" name="Oval 34">
            <a:extLst>
              <a:ext uri="{FF2B5EF4-FFF2-40B4-BE49-F238E27FC236}">
                <a16:creationId xmlns:a16="http://schemas.microsoft.com/office/drawing/2014/main" id="{3FDFFB1F-68D1-49E2-A1AC-8AD45A46284B}"/>
              </a:ext>
            </a:extLst>
          </p:cNvPr>
          <p:cNvSpPr>
            <a:spLocks noChangeAspect="1"/>
          </p:cNvSpPr>
          <p:nvPr/>
        </p:nvSpPr>
        <p:spPr>
          <a:xfrm>
            <a:off x="6197452" y="2907995"/>
            <a:ext cx="731520" cy="731520"/>
          </a:xfrm>
          <a:prstGeom prst="ellipse">
            <a:avLst/>
          </a:prstGeom>
          <a:solidFill>
            <a:schemeClr val="accent3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3" name="Oval 35">
            <a:extLst>
              <a:ext uri="{FF2B5EF4-FFF2-40B4-BE49-F238E27FC236}">
                <a16:creationId xmlns:a16="http://schemas.microsoft.com/office/drawing/2014/main" id="{98E54875-B37B-446B-8B83-0A30E57E3B25}"/>
              </a:ext>
            </a:extLst>
          </p:cNvPr>
          <p:cNvSpPr>
            <a:spLocks noChangeAspect="1"/>
          </p:cNvSpPr>
          <p:nvPr/>
        </p:nvSpPr>
        <p:spPr>
          <a:xfrm>
            <a:off x="6151732" y="2862275"/>
            <a:ext cx="822960" cy="822960"/>
          </a:xfrm>
          <a:prstGeom prst="ellipse">
            <a:avLst/>
          </a:prstGeom>
          <a:noFill/>
          <a:ln w="19050">
            <a:solidFill>
              <a:schemeClr val="accent3"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Oval 37">
            <a:extLst>
              <a:ext uri="{FF2B5EF4-FFF2-40B4-BE49-F238E27FC236}">
                <a16:creationId xmlns:a16="http://schemas.microsoft.com/office/drawing/2014/main" id="{88282C5A-1B65-4B84-AE85-73072F24F2D6}"/>
              </a:ext>
            </a:extLst>
          </p:cNvPr>
          <p:cNvSpPr>
            <a:spLocks noChangeAspect="1"/>
          </p:cNvSpPr>
          <p:nvPr/>
        </p:nvSpPr>
        <p:spPr>
          <a:xfrm>
            <a:off x="7823481" y="2219299"/>
            <a:ext cx="731520" cy="731520"/>
          </a:xfrm>
          <a:prstGeom prst="ellipse">
            <a:avLst/>
          </a:prstGeom>
          <a:solidFill>
            <a:schemeClr val="accent4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6" name="Oval 38">
            <a:extLst>
              <a:ext uri="{FF2B5EF4-FFF2-40B4-BE49-F238E27FC236}">
                <a16:creationId xmlns:a16="http://schemas.microsoft.com/office/drawing/2014/main" id="{0F7B5F53-63E1-4FD8-BF43-CBF8C6401B9B}"/>
              </a:ext>
            </a:extLst>
          </p:cNvPr>
          <p:cNvSpPr>
            <a:spLocks noChangeAspect="1"/>
          </p:cNvSpPr>
          <p:nvPr/>
        </p:nvSpPr>
        <p:spPr>
          <a:xfrm>
            <a:off x="7777761" y="2173579"/>
            <a:ext cx="822960" cy="822960"/>
          </a:xfrm>
          <a:prstGeom prst="ellipse">
            <a:avLst/>
          </a:prstGeom>
          <a:noFill/>
          <a:ln w="19050">
            <a:solidFill>
              <a:schemeClr val="accent4"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7" name="Group 39">
            <a:extLst>
              <a:ext uri="{FF2B5EF4-FFF2-40B4-BE49-F238E27FC236}">
                <a16:creationId xmlns:a16="http://schemas.microsoft.com/office/drawing/2014/main" id="{BEBAD872-A53B-4C9B-8ABE-757A623E3A8A}"/>
              </a:ext>
            </a:extLst>
          </p:cNvPr>
          <p:cNvGrpSpPr/>
          <p:nvPr/>
        </p:nvGrpSpPr>
        <p:grpSpPr>
          <a:xfrm>
            <a:off x="2724132" y="5322474"/>
            <a:ext cx="2795977" cy="726732"/>
            <a:chOff x="994277" y="3861048"/>
            <a:chExt cx="2699146" cy="7267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169824-C454-4459-9965-6E8D87D87810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2E6C51-295D-401C-943A-761CE8720948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42">
            <a:extLst>
              <a:ext uri="{FF2B5EF4-FFF2-40B4-BE49-F238E27FC236}">
                <a16:creationId xmlns:a16="http://schemas.microsoft.com/office/drawing/2014/main" id="{AE3BFAF1-CDA2-488B-A706-D5D4BF2AF85E}"/>
              </a:ext>
            </a:extLst>
          </p:cNvPr>
          <p:cNvGrpSpPr/>
          <p:nvPr/>
        </p:nvGrpSpPr>
        <p:grpSpPr>
          <a:xfrm>
            <a:off x="7606456" y="3214695"/>
            <a:ext cx="2799258" cy="726732"/>
            <a:chOff x="994277" y="3861048"/>
            <a:chExt cx="2699146" cy="7267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D8B7F-B461-462D-A3DB-3929F2618120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69674B-B261-4CE1-B7FB-E3A70307704B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Group 45">
            <a:extLst>
              <a:ext uri="{FF2B5EF4-FFF2-40B4-BE49-F238E27FC236}">
                <a16:creationId xmlns:a16="http://schemas.microsoft.com/office/drawing/2014/main" id="{3B8A84BA-A7D4-408A-9506-883131449351}"/>
              </a:ext>
            </a:extLst>
          </p:cNvPr>
          <p:cNvGrpSpPr/>
          <p:nvPr/>
        </p:nvGrpSpPr>
        <p:grpSpPr>
          <a:xfrm>
            <a:off x="5980109" y="3917288"/>
            <a:ext cx="2795977" cy="726732"/>
            <a:chOff x="994277" y="3861048"/>
            <a:chExt cx="2699146" cy="7267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2493BB-B87F-4B8C-B90A-ECEC5958CED6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B66C82-1245-4C65-83FA-197851917CE8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6" name="Group 49">
            <a:extLst>
              <a:ext uri="{FF2B5EF4-FFF2-40B4-BE49-F238E27FC236}">
                <a16:creationId xmlns:a16="http://schemas.microsoft.com/office/drawing/2014/main" id="{346BF0E4-D721-44BB-8447-BCF0E96B1848}"/>
              </a:ext>
            </a:extLst>
          </p:cNvPr>
          <p:cNvGrpSpPr/>
          <p:nvPr/>
        </p:nvGrpSpPr>
        <p:grpSpPr>
          <a:xfrm>
            <a:off x="4350480" y="4619881"/>
            <a:ext cx="2799258" cy="726732"/>
            <a:chOff x="994277" y="3861048"/>
            <a:chExt cx="2699146" cy="7267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566BE3-7BD5-4751-9474-18D8FB854C79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04117D-7903-4C92-9300-736D91024F5D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Group 52">
            <a:extLst>
              <a:ext uri="{FF2B5EF4-FFF2-40B4-BE49-F238E27FC236}">
                <a16:creationId xmlns:a16="http://schemas.microsoft.com/office/drawing/2014/main" id="{B305457B-C96F-45E3-BA40-236F2E863FB8}"/>
              </a:ext>
            </a:extLst>
          </p:cNvPr>
          <p:cNvGrpSpPr/>
          <p:nvPr/>
        </p:nvGrpSpPr>
        <p:grpSpPr>
          <a:xfrm>
            <a:off x="9190723" y="2125952"/>
            <a:ext cx="2255397" cy="911398"/>
            <a:chOff x="994277" y="3861048"/>
            <a:chExt cx="2699146" cy="91139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D331D4-C457-4994-8EBA-AC85E8F0DABD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EB3CB0-84B6-4CB7-A1AE-783907C631A9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2" name="Oval 7">
            <a:extLst>
              <a:ext uri="{FF2B5EF4-FFF2-40B4-BE49-F238E27FC236}">
                <a16:creationId xmlns:a16="http://schemas.microsoft.com/office/drawing/2014/main" id="{144E8A60-C1C1-43C7-BA92-FAD3AC6C4209}"/>
              </a:ext>
            </a:extLst>
          </p:cNvPr>
          <p:cNvSpPr/>
          <p:nvPr/>
        </p:nvSpPr>
        <p:spPr>
          <a:xfrm>
            <a:off x="1504490" y="5125285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 Same Side Corner Rectangle 11">
            <a:extLst>
              <a:ext uri="{FF2B5EF4-FFF2-40B4-BE49-F238E27FC236}">
                <a16:creationId xmlns:a16="http://schemas.microsoft.com/office/drawing/2014/main" id="{F85C451F-155F-4C08-879C-3984DBEB5FC5}"/>
              </a:ext>
            </a:extLst>
          </p:cNvPr>
          <p:cNvSpPr>
            <a:spLocks noChangeAspect="1"/>
          </p:cNvSpPr>
          <p:nvPr/>
        </p:nvSpPr>
        <p:spPr>
          <a:xfrm rot="9900000">
            <a:off x="6365212" y="310559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69549BD8-A264-4607-9B80-9154A1314170}"/>
              </a:ext>
            </a:extLst>
          </p:cNvPr>
          <p:cNvSpPr/>
          <p:nvPr/>
        </p:nvSpPr>
        <p:spPr>
          <a:xfrm>
            <a:off x="8016043" y="2452020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2CF3AB6D-B940-408F-967D-2D2AA8E98988}"/>
              </a:ext>
            </a:extLst>
          </p:cNvPr>
          <p:cNvSpPr/>
          <p:nvPr/>
        </p:nvSpPr>
        <p:spPr>
          <a:xfrm>
            <a:off x="3114097" y="4487717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Oval 21">
            <a:extLst>
              <a:ext uri="{FF2B5EF4-FFF2-40B4-BE49-F238E27FC236}">
                <a16:creationId xmlns:a16="http://schemas.microsoft.com/office/drawing/2014/main" id="{B25D07DF-42F9-44F1-89C4-77F4CC839CDC}"/>
              </a:ext>
            </a:extLst>
          </p:cNvPr>
          <p:cNvSpPr>
            <a:spLocks noChangeAspect="1"/>
          </p:cNvSpPr>
          <p:nvPr/>
        </p:nvSpPr>
        <p:spPr>
          <a:xfrm>
            <a:off x="4746232" y="3735984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DE79FD-3C46-47C2-AFE5-1AE7D96187CB}"/>
              </a:ext>
            </a:extLst>
          </p:cNvPr>
          <p:cNvSpPr txBox="1"/>
          <p:nvPr/>
        </p:nvSpPr>
        <p:spPr>
          <a:xfrm>
            <a:off x="869290" y="1814643"/>
            <a:ext cx="1947738" cy="369332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4E23E2F-1ED7-44F4-99B4-71F2E0524BA0}"/>
              </a:ext>
            </a:extLst>
          </p:cNvPr>
          <p:cNvSpPr txBox="1"/>
          <p:nvPr/>
        </p:nvSpPr>
        <p:spPr>
          <a:xfrm>
            <a:off x="869290" y="2274767"/>
            <a:ext cx="447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3741F2-8152-447E-B0E7-3D3D8DB73803}"/>
              </a:ext>
            </a:extLst>
          </p:cNvPr>
          <p:cNvSpPr txBox="1"/>
          <p:nvPr/>
        </p:nvSpPr>
        <p:spPr>
          <a:xfrm>
            <a:off x="8599613" y="2023207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00DF9-6962-4A4C-A5CB-3B2FB201F441}"/>
              </a:ext>
            </a:extLst>
          </p:cNvPr>
          <p:cNvSpPr txBox="1"/>
          <p:nvPr/>
        </p:nvSpPr>
        <p:spPr>
          <a:xfrm>
            <a:off x="8599613" y="3404309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C0E2B-17A1-492F-A074-B1783F539049}"/>
              </a:ext>
            </a:extLst>
          </p:cNvPr>
          <p:cNvSpPr txBox="1"/>
          <p:nvPr/>
        </p:nvSpPr>
        <p:spPr>
          <a:xfrm>
            <a:off x="8599613" y="4785412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D35B8-0FEC-47AD-8BAD-C65A55B72138}"/>
              </a:ext>
            </a:extLst>
          </p:cNvPr>
          <p:cNvSpPr txBox="1"/>
          <p:nvPr/>
        </p:nvSpPr>
        <p:spPr>
          <a:xfrm>
            <a:off x="857984" y="2023207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BAC76-AE31-49D8-B1A9-8D0C7BB1B87D}"/>
              </a:ext>
            </a:extLst>
          </p:cNvPr>
          <p:cNvSpPr txBox="1"/>
          <p:nvPr/>
        </p:nvSpPr>
        <p:spPr>
          <a:xfrm>
            <a:off x="857984" y="3404309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9018B-4466-46F4-A277-C0E80CB8FF74}"/>
              </a:ext>
            </a:extLst>
          </p:cNvPr>
          <p:cNvSpPr txBox="1"/>
          <p:nvPr/>
        </p:nvSpPr>
        <p:spPr>
          <a:xfrm>
            <a:off x="857984" y="4785412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EF3222-A77D-4BEE-BAD8-FB4FD9E0ABE5}"/>
              </a:ext>
            </a:extLst>
          </p:cNvPr>
          <p:cNvSpPr>
            <a:spLocks noChangeAspect="1"/>
          </p:cNvSpPr>
          <p:nvPr/>
        </p:nvSpPr>
        <p:spPr>
          <a:xfrm>
            <a:off x="7690145" y="2070060"/>
            <a:ext cx="731520" cy="73152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89E8B9-53C4-4DE7-A29C-38D18601DB8E}"/>
              </a:ext>
            </a:extLst>
          </p:cNvPr>
          <p:cNvSpPr>
            <a:spLocks noChangeAspect="1"/>
          </p:cNvSpPr>
          <p:nvPr/>
        </p:nvSpPr>
        <p:spPr>
          <a:xfrm>
            <a:off x="7690145" y="3460680"/>
            <a:ext cx="731520" cy="73152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F88F28-77E8-45CF-96CD-680B5502EEDD}"/>
              </a:ext>
            </a:extLst>
          </p:cNvPr>
          <p:cNvSpPr>
            <a:spLocks noChangeAspect="1"/>
          </p:cNvSpPr>
          <p:nvPr/>
        </p:nvSpPr>
        <p:spPr>
          <a:xfrm>
            <a:off x="7690145" y="4879606"/>
            <a:ext cx="731520" cy="73152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564CAB-7E40-4BF0-8D34-9567EF8F5577}"/>
              </a:ext>
            </a:extLst>
          </p:cNvPr>
          <p:cNvSpPr>
            <a:spLocks noChangeAspect="1"/>
          </p:cNvSpPr>
          <p:nvPr/>
        </p:nvSpPr>
        <p:spPr>
          <a:xfrm>
            <a:off x="3743081" y="2078368"/>
            <a:ext cx="731520" cy="73152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3F46DC-777C-4544-BFE7-A6F75969FB09}"/>
              </a:ext>
            </a:extLst>
          </p:cNvPr>
          <p:cNvSpPr>
            <a:spLocks noChangeAspect="1"/>
          </p:cNvSpPr>
          <p:nvPr/>
        </p:nvSpPr>
        <p:spPr>
          <a:xfrm>
            <a:off x="3743081" y="3446594"/>
            <a:ext cx="731520" cy="73152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C0FA30-4C2F-4128-960F-BACB6A82F7B2}"/>
              </a:ext>
            </a:extLst>
          </p:cNvPr>
          <p:cNvSpPr>
            <a:spLocks noChangeAspect="1"/>
          </p:cNvSpPr>
          <p:nvPr/>
        </p:nvSpPr>
        <p:spPr>
          <a:xfrm>
            <a:off x="3743081" y="4843122"/>
            <a:ext cx="731520" cy="73152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DD10FA-0A84-439B-941E-8E3792E50F4B}"/>
              </a:ext>
            </a:extLst>
          </p:cNvPr>
          <p:cNvGrpSpPr/>
          <p:nvPr/>
        </p:nvGrpSpPr>
        <p:grpSpPr>
          <a:xfrm>
            <a:off x="5265003" y="2979200"/>
            <a:ext cx="1669479" cy="1669479"/>
            <a:chOff x="3807530" y="2946763"/>
            <a:chExt cx="1512168" cy="151216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218EC40-A53A-4949-89C9-1F2425C81105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6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5CEB2F2-25D0-4D03-81CF-66D2DC7F0160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6FEB65-F17F-43AE-AFA0-91B849AD11DB}"/>
              </a:ext>
            </a:extLst>
          </p:cNvPr>
          <p:cNvCxnSpPr>
            <a:cxnSpLocks/>
            <a:stCxn id="37" idx="6"/>
            <a:endCxn id="17" idx="1"/>
          </p:cNvCxnSpPr>
          <p:nvPr/>
        </p:nvCxnSpPr>
        <p:spPr>
          <a:xfrm>
            <a:off x="4523421" y="2438704"/>
            <a:ext cx="986072" cy="784986"/>
          </a:xfrm>
          <a:prstGeom prst="line">
            <a:avLst/>
          </a:prstGeom>
          <a:ln w="1905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C7DCD1-5351-4809-98D4-5D5F99A6914B}"/>
              </a:ext>
            </a:extLst>
          </p:cNvPr>
          <p:cNvCxnSpPr>
            <a:cxnSpLocks/>
            <a:stCxn id="38" idx="6"/>
            <a:endCxn id="17" idx="2"/>
          </p:cNvCxnSpPr>
          <p:nvPr/>
        </p:nvCxnSpPr>
        <p:spPr>
          <a:xfrm>
            <a:off x="4523421" y="3806930"/>
            <a:ext cx="741582" cy="701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C45687-9C63-4DD1-B94E-EC5E1BE55DC2}"/>
              </a:ext>
            </a:extLst>
          </p:cNvPr>
          <p:cNvCxnSpPr>
            <a:cxnSpLocks/>
            <a:stCxn id="39" idx="6"/>
            <a:endCxn id="17" idx="3"/>
          </p:cNvCxnSpPr>
          <p:nvPr/>
        </p:nvCxnSpPr>
        <p:spPr>
          <a:xfrm flipV="1">
            <a:off x="4523421" y="4404189"/>
            <a:ext cx="986072" cy="799269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C3B792-9E40-4A51-AA2B-A95FD5F5C2B8}"/>
              </a:ext>
            </a:extLst>
          </p:cNvPr>
          <p:cNvCxnSpPr>
            <a:cxnSpLocks/>
            <a:stCxn id="36" idx="2"/>
            <a:endCxn id="17" idx="5"/>
          </p:cNvCxnSpPr>
          <p:nvPr/>
        </p:nvCxnSpPr>
        <p:spPr>
          <a:xfrm flipH="1" flipV="1">
            <a:off x="6689992" y="4404189"/>
            <a:ext cx="957533" cy="83575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D1E6FF-4775-4E71-90CC-D20816F48E11}"/>
              </a:ext>
            </a:extLst>
          </p:cNvPr>
          <p:cNvCxnSpPr>
            <a:cxnSpLocks/>
            <a:stCxn id="35" idx="2"/>
            <a:endCxn id="17" idx="6"/>
          </p:cNvCxnSpPr>
          <p:nvPr/>
        </p:nvCxnSpPr>
        <p:spPr>
          <a:xfrm flipH="1" flipV="1">
            <a:off x="6934482" y="3813940"/>
            <a:ext cx="713043" cy="7076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83BFFC-3A11-4576-908B-FA4F9A47EB5D}"/>
              </a:ext>
            </a:extLst>
          </p:cNvPr>
          <p:cNvCxnSpPr>
            <a:cxnSpLocks/>
            <a:stCxn id="34" idx="2"/>
            <a:endCxn id="17" idx="7"/>
          </p:cNvCxnSpPr>
          <p:nvPr/>
        </p:nvCxnSpPr>
        <p:spPr>
          <a:xfrm flipH="1">
            <a:off x="6689992" y="2430396"/>
            <a:ext cx="957533" cy="793294"/>
          </a:xfrm>
          <a:prstGeom prst="line">
            <a:avLst/>
          </a:prstGeom>
          <a:ln w="1905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EEF93B-8BBF-474D-8E95-C3B25591C5C3}"/>
              </a:ext>
            </a:extLst>
          </p:cNvPr>
          <p:cNvSpPr txBox="1"/>
          <p:nvPr/>
        </p:nvSpPr>
        <p:spPr>
          <a:xfrm>
            <a:off x="5399677" y="3564987"/>
            <a:ext cx="143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5" name="Group 15">
            <a:extLst>
              <a:ext uri="{FF2B5EF4-FFF2-40B4-BE49-F238E27FC236}">
                <a16:creationId xmlns:a16="http://schemas.microsoft.com/office/drawing/2014/main" id="{B292F58A-BDF7-407F-8316-2FB34609F384}"/>
              </a:ext>
            </a:extLst>
          </p:cNvPr>
          <p:cNvGrpSpPr/>
          <p:nvPr/>
        </p:nvGrpSpPr>
        <p:grpSpPr>
          <a:xfrm>
            <a:off x="4815421" y="5433936"/>
            <a:ext cx="2542108" cy="835307"/>
            <a:chOff x="5328220" y="3089998"/>
            <a:chExt cx="1379637" cy="83530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B086-00ED-490A-9068-5126AB6E2CA3}"/>
                </a:ext>
              </a:extLst>
            </p:cNvPr>
            <p:cNvSpPr txBox="1"/>
            <p:nvPr/>
          </p:nvSpPr>
          <p:spPr>
            <a:xfrm>
              <a:off x="5328220" y="3089998"/>
              <a:ext cx="1379637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EDEEF7-CFE6-4513-8601-A22178DE6C93}"/>
                </a:ext>
              </a:extLst>
            </p:cNvPr>
            <p:cNvSpPr txBox="1"/>
            <p:nvPr/>
          </p:nvSpPr>
          <p:spPr>
            <a:xfrm>
              <a:off x="5334559" y="3417474"/>
              <a:ext cx="1366958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30">
            <a:extLst>
              <a:ext uri="{FF2B5EF4-FFF2-40B4-BE49-F238E27FC236}">
                <a16:creationId xmlns:a16="http://schemas.microsoft.com/office/drawing/2014/main" id="{CFF4327E-0544-4483-A70E-DF565615240F}"/>
              </a:ext>
            </a:extLst>
          </p:cNvPr>
          <p:cNvSpPr/>
          <p:nvPr/>
        </p:nvSpPr>
        <p:spPr>
          <a:xfrm>
            <a:off x="3966911" y="5045319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Frame 17">
            <a:extLst>
              <a:ext uri="{FF2B5EF4-FFF2-40B4-BE49-F238E27FC236}">
                <a16:creationId xmlns:a16="http://schemas.microsoft.com/office/drawing/2014/main" id="{C591BBD0-6C84-48E9-A710-D55C21708905}"/>
              </a:ext>
            </a:extLst>
          </p:cNvPr>
          <p:cNvSpPr/>
          <p:nvPr/>
        </p:nvSpPr>
        <p:spPr>
          <a:xfrm>
            <a:off x="3959597" y="2276787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id="{63F5F433-5BCE-4152-959F-EC32E16F45A0}"/>
              </a:ext>
            </a:extLst>
          </p:cNvPr>
          <p:cNvSpPr/>
          <p:nvPr/>
        </p:nvSpPr>
        <p:spPr>
          <a:xfrm>
            <a:off x="7867229" y="2275855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Donut 39">
            <a:extLst>
              <a:ext uri="{FF2B5EF4-FFF2-40B4-BE49-F238E27FC236}">
                <a16:creationId xmlns:a16="http://schemas.microsoft.com/office/drawing/2014/main" id="{3B69B48F-942E-4C36-BC9E-FB3014C1BFA9}"/>
              </a:ext>
            </a:extLst>
          </p:cNvPr>
          <p:cNvSpPr/>
          <p:nvPr/>
        </p:nvSpPr>
        <p:spPr>
          <a:xfrm>
            <a:off x="7862357" y="3625525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rapezoid 22">
            <a:extLst>
              <a:ext uri="{FF2B5EF4-FFF2-40B4-BE49-F238E27FC236}">
                <a16:creationId xmlns:a16="http://schemas.microsoft.com/office/drawing/2014/main" id="{72A61324-CEAD-4387-81BC-C925720C55BA}"/>
              </a:ext>
            </a:extLst>
          </p:cNvPr>
          <p:cNvSpPr>
            <a:spLocks noChangeAspect="1"/>
          </p:cNvSpPr>
          <p:nvPr/>
        </p:nvSpPr>
        <p:spPr>
          <a:xfrm>
            <a:off x="7848483" y="5125567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Freeform 53">
            <a:extLst>
              <a:ext uri="{FF2B5EF4-FFF2-40B4-BE49-F238E27FC236}">
                <a16:creationId xmlns:a16="http://schemas.microsoft.com/office/drawing/2014/main" id="{A89C6D65-6D26-4D63-8593-8FB85F721D7F}"/>
              </a:ext>
            </a:extLst>
          </p:cNvPr>
          <p:cNvSpPr/>
          <p:nvPr/>
        </p:nvSpPr>
        <p:spPr>
          <a:xfrm>
            <a:off x="3942240" y="3634793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C44AAF7-691E-4D8E-9FED-F9EAC07DC746}"/>
              </a:ext>
            </a:extLst>
          </p:cNvPr>
          <p:cNvSpPr>
            <a:spLocks noChangeAspect="1"/>
          </p:cNvSpPr>
          <p:nvPr/>
        </p:nvSpPr>
        <p:spPr>
          <a:xfrm>
            <a:off x="7647525" y="2018916"/>
            <a:ext cx="822960" cy="822960"/>
          </a:xfrm>
          <a:prstGeom prst="ellipse">
            <a:avLst/>
          </a:prstGeom>
          <a:noFill/>
          <a:ln w="19050">
            <a:solidFill>
              <a:schemeClr val="accent3"/>
            </a:solidFill>
            <a:prstDash val="sysDash"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3AB83A-3177-4550-BB4C-6D61AD52F371}"/>
              </a:ext>
            </a:extLst>
          </p:cNvPr>
          <p:cNvSpPr>
            <a:spLocks noChangeAspect="1"/>
          </p:cNvSpPr>
          <p:nvPr/>
        </p:nvSpPr>
        <p:spPr>
          <a:xfrm>
            <a:off x="7647525" y="3409536"/>
            <a:ext cx="822960" cy="822960"/>
          </a:xfrm>
          <a:prstGeom prst="ellipse">
            <a:avLst/>
          </a:prstGeom>
          <a:noFill/>
          <a:ln w="19050">
            <a:solidFill>
              <a:schemeClr val="accent4"/>
            </a:solidFill>
            <a:prstDash val="sysDash"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524E01F-A6AA-4201-A50F-05FB5B80358D}"/>
              </a:ext>
            </a:extLst>
          </p:cNvPr>
          <p:cNvSpPr>
            <a:spLocks noChangeAspect="1"/>
          </p:cNvSpPr>
          <p:nvPr/>
        </p:nvSpPr>
        <p:spPr>
          <a:xfrm>
            <a:off x="7647525" y="4828462"/>
            <a:ext cx="822960" cy="822960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sysDash"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AEAB24-8402-4D4D-86D6-C256E423BAFD}"/>
              </a:ext>
            </a:extLst>
          </p:cNvPr>
          <p:cNvSpPr>
            <a:spLocks noChangeAspect="1"/>
          </p:cNvSpPr>
          <p:nvPr/>
        </p:nvSpPr>
        <p:spPr>
          <a:xfrm>
            <a:off x="3700461" y="2027224"/>
            <a:ext cx="822960" cy="822960"/>
          </a:xfrm>
          <a:prstGeom prst="ellipse">
            <a:avLst/>
          </a:prstGeom>
          <a:noFill/>
          <a:ln w="19050">
            <a:solidFill>
              <a:schemeClr val="accent3"/>
            </a:solidFill>
            <a:prstDash val="sysDash"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98D9FE-6BFF-4FEE-8FA4-4B55F35D82BE}"/>
              </a:ext>
            </a:extLst>
          </p:cNvPr>
          <p:cNvSpPr>
            <a:spLocks noChangeAspect="1"/>
          </p:cNvSpPr>
          <p:nvPr/>
        </p:nvSpPr>
        <p:spPr>
          <a:xfrm>
            <a:off x="3700461" y="3395450"/>
            <a:ext cx="822960" cy="822960"/>
          </a:xfrm>
          <a:prstGeom prst="ellipse">
            <a:avLst/>
          </a:prstGeom>
          <a:noFill/>
          <a:ln w="19050">
            <a:solidFill>
              <a:schemeClr val="accent4"/>
            </a:solidFill>
            <a:prstDash val="sysDash"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F867835-5D22-4D1E-B756-386A4354C8DE}"/>
              </a:ext>
            </a:extLst>
          </p:cNvPr>
          <p:cNvSpPr>
            <a:spLocks noChangeAspect="1"/>
          </p:cNvSpPr>
          <p:nvPr/>
        </p:nvSpPr>
        <p:spPr>
          <a:xfrm>
            <a:off x="3700461" y="4791978"/>
            <a:ext cx="822960" cy="822960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sysDash"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A822F-830C-487B-BDED-A5CBBC6B9F1D}"/>
              </a:ext>
            </a:extLst>
          </p:cNvPr>
          <p:cNvSpPr txBox="1"/>
          <p:nvPr/>
        </p:nvSpPr>
        <p:spPr>
          <a:xfrm>
            <a:off x="7153275" y="91440"/>
            <a:ext cx="429003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72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DRONE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D30B4-A0C4-4477-9011-BBB28CD49299}"/>
              </a:ext>
            </a:extLst>
          </p:cNvPr>
          <p:cNvSpPr txBox="1"/>
          <p:nvPr/>
        </p:nvSpPr>
        <p:spPr>
          <a:xfrm>
            <a:off x="7189761" y="1115971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19B0F-B2FA-4C05-9ED5-71A69CD3F6F5}"/>
              </a:ext>
            </a:extLst>
          </p:cNvPr>
          <p:cNvSpPr txBox="1"/>
          <p:nvPr/>
        </p:nvSpPr>
        <p:spPr>
          <a:xfrm>
            <a:off x="7189761" y="1680439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accent1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6C568-332C-4757-9C14-60F46E81E009}"/>
              </a:ext>
            </a:extLst>
          </p:cNvPr>
          <p:cNvSpPr/>
          <p:nvPr/>
        </p:nvSpPr>
        <p:spPr>
          <a:xfrm>
            <a:off x="2538182" y="3023308"/>
            <a:ext cx="7115636" cy="238125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lumMod val="50000"/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BDEBEF7-EA92-4E70-9992-B8C3C49A4C07}"/>
              </a:ext>
            </a:extLst>
          </p:cNvPr>
          <p:cNvSpPr/>
          <p:nvPr/>
        </p:nvSpPr>
        <p:spPr>
          <a:xfrm>
            <a:off x="3565006" y="3372102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75AE96-444D-4CCC-8754-CFA6C5284C3D}"/>
              </a:ext>
            </a:extLst>
          </p:cNvPr>
          <p:cNvGrpSpPr/>
          <p:nvPr/>
        </p:nvGrpSpPr>
        <p:grpSpPr>
          <a:xfrm>
            <a:off x="3565006" y="3498154"/>
            <a:ext cx="5061988" cy="1431558"/>
            <a:chOff x="3565006" y="3224794"/>
            <a:chExt cx="5061988" cy="14315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0D8417-A7DE-4ECD-94D7-A7D70E0F5500}"/>
                </a:ext>
              </a:extLst>
            </p:cNvPr>
            <p:cNvSpPr txBox="1"/>
            <p:nvPr/>
          </p:nvSpPr>
          <p:spPr>
            <a:xfrm>
              <a:off x="3565006" y="3224794"/>
              <a:ext cx="5061988" cy="615553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We Create Quality Professional </a:t>
              </a:r>
            </a:p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PPT Presentation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F358FA-7F07-4E06-8B91-35C9541A088D}"/>
                </a:ext>
              </a:extLst>
            </p:cNvPr>
            <p:cNvSpPr txBox="1"/>
            <p:nvPr/>
          </p:nvSpPr>
          <p:spPr>
            <a:xfrm>
              <a:off x="3565006" y="4010021"/>
              <a:ext cx="50619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51EA9A-40F4-42E1-9A0B-72C7E7E8E22B}"/>
              </a:ext>
            </a:extLst>
          </p:cNvPr>
          <p:cNvSpPr/>
          <p:nvPr/>
        </p:nvSpPr>
        <p:spPr>
          <a:xfrm>
            <a:off x="4825041" y="1696916"/>
            <a:ext cx="6013938" cy="4958861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lumMod val="50000"/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BF50D-3BA8-4C01-990C-FD7911D65B18}"/>
              </a:ext>
            </a:extLst>
          </p:cNvPr>
          <p:cNvSpPr txBox="1"/>
          <p:nvPr/>
        </p:nvSpPr>
        <p:spPr>
          <a:xfrm>
            <a:off x="842902" y="179656"/>
            <a:ext cx="369078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Agenda Style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D4525A-3598-4716-8094-F2D641081DD6}"/>
              </a:ext>
            </a:extLst>
          </p:cNvPr>
          <p:cNvGrpSpPr/>
          <p:nvPr/>
        </p:nvGrpSpPr>
        <p:grpSpPr>
          <a:xfrm>
            <a:off x="5168443" y="1902083"/>
            <a:ext cx="5283637" cy="918061"/>
            <a:chOff x="5994506" y="1634221"/>
            <a:chExt cx="5283637" cy="9180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80640F-BDAF-4D53-89CB-3900530E60EF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F8AE8D-5DF4-4825-89BB-347DD99F4EAD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219971-DF78-4E28-9EC7-3A6B6B2CB7E0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84C66E-0F22-467E-960B-A17B8BDF67F5}"/>
                </a:ext>
              </a:extLst>
            </p:cNvPr>
            <p:cNvSpPr txBox="1"/>
            <p:nvPr/>
          </p:nvSpPr>
          <p:spPr>
            <a:xfrm>
              <a:off x="5994506" y="16342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05365B-2368-4D8E-AEC5-1A2E5A728E98}"/>
              </a:ext>
            </a:extLst>
          </p:cNvPr>
          <p:cNvGrpSpPr/>
          <p:nvPr/>
        </p:nvGrpSpPr>
        <p:grpSpPr>
          <a:xfrm>
            <a:off x="5168443" y="3104399"/>
            <a:ext cx="5283637" cy="918061"/>
            <a:chOff x="5994506" y="1634221"/>
            <a:chExt cx="5283637" cy="9180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84BF5A8-1708-4731-9069-77522DCF1ED9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F3AC99-7839-45DF-98C1-FBDA1A2D6228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40530C-4690-4B74-8331-7C5EC7078A38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8C849F-FD7E-41AC-8F57-06DF29B7883A}"/>
                </a:ext>
              </a:extLst>
            </p:cNvPr>
            <p:cNvSpPr txBox="1"/>
            <p:nvPr/>
          </p:nvSpPr>
          <p:spPr>
            <a:xfrm>
              <a:off x="5994506" y="16342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BBDA48-EE92-429E-B635-715ED502E9D5}"/>
              </a:ext>
            </a:extLst>
          </p:cNvPr>
          <p:cNvGrpSpPr/>
          <p:nvPr/>
        </p:nvGrpSpPr>
        <p:grpSpPr>
          <a:xfrm>
            <a:off x="5168443" y="4306715"/>
            <a:ext cx="5283637" cy="918061"/>
            <a:chOff x="5994506" y="1634221"/>
            <a:chExt cx="5283637" cy="91806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A73F6F6-9B32-45DA-999B-9225F6E661B4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654179-1904-458B-9219-3863CADA7C04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D3F18A-B841-48FF-A293-6DB01C73E9D2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D6997B-8A61-4596-8A43-E8E0B1B68ABE}"/>
                </a:ext>
              </a:extLst>
            </p:cNvPr>
            <p:cNvSpPr txBox="1"/>
            <p:nvPr/>
          </p:nvSpPr>
          <p:spPr>
            <a:xfrm>
              <a:off x="5994506" y="16342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4FBA37-2B0B-462D-A690-6AECD7502C6D}"/>
              </a:ext>
            </a:extLst>
          </p:cNvPr>
          <p:cNvGrpSpPr/>
          <p:nvPr/>
        </p:nvGrpSpPr>
        <p:grpSpPr>
          <a:xfrm>
            <a:off x="5168443" y="5509032"/>
            <a:ext cx="5283637" cy="918061"/>
            <a:chOff x="5994506" y="1634221"/>
            <a:chExt cx="5283637" cy="91806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95D482D-467E-43B2-BBC0-D7CE5C548443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26F6A2-9B5F-425C-A9E9-CCDDFE2A2D47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D8E694A-281F-4AFD-95FA-0D261DEECC17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ED14C7-0B85-4A7A-A103-9611BA5558B2}"/>
                </a:ext>
              </a:extLst>
            </p:cNvPr>
            <p:cNvSpPr txBox="1"/>
            <p:nvPr/>
          </p:nvSpPr>
          <p:spPr>
            <a:xfrm>
              <a:off x="5994506" y="16342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3375B8-A87C-4564-A3F9-8A64A76A8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039470"/>
              </p:ext>
            </p:extLst>
          </p:nvPr>
        </p:nvGraphicFramePr>
        <p:xfrm>
          <a:off x="949584" y="1810079"/>
          <a:ext cx="2241213" cy="4296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PowerPoint Presentation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$7,000</a:t>
                      </a:r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2C7CC5-8D5A-4F2B-A99A-36661B2AC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90547"/>
              </p:ext>
            </p:extLst>
          </p:nvPr>
        </p:nvGraphicFramePr>
        <p:xfrm>
          <a:off x="3637140" y="1810079"/>
          <a:ext cx="2241213" cy="4296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$5,000</a:t>
                      </a:r>
                      <a:endParaRPr lang="ko-KR" altLang="en-US" sz="13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B98303-974C-4DC9-8168-23B32A912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53185"/>
              </p:ext>
            </p:extLst>
          </p:nvPr>
        </p:nvGraphicFramePr>
        <p:xfrm>
          <a:off x="6324696" y="1810079"/>
          <a:ext cx="2241213" cy="4296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2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$3,000</a:t>
                      </a:r>
                      <a:endParaRPr lang="ko-KR" altLang="en-US" sz="13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B9605D-CCF5-4932-B87F-2C28A8243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510493"/>
              </p:ext>
            </p:extLst>
          </p:nvPr>
        </p:nvGraphicFramePr>
        <p:xfrm>
          <a:off x="9012251" y="1810079"/>
          <a:ext cx="2241213" cy="4296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$6,000</a:t>
                      </a:r>
                      <a:endParaRPr lang="ko-KR" altLang="en-US" sz="13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30">
            <a:extLst>
              <a:ext uri="{FF2B5EF4-FFF2-40B4-BE49-F238E27FC236}">
                <a16:creationId xmlns:a16="http://schemas.microsoft.com/office/drawing/2014/main" id="{2D1E7AFE-4853-4B60-B679-4FD2FB1274E4}"/>
              </a:ext>
            </a:extLst>
          </p:cNvPr>
          <p:cNvSpPr/>
          <p:nvPr/>
        </p:nvSpPr>
        <p:spPr>
          <a:xfrm>
            <a:off x="4524365" y="2371527"/>
            <a:ext cx="400067" cy="398898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Frame 17">
            <a:extLst>
              <a:ext uri="{FF2B5EF4-FFF2-40B4-BE49-F238E27FC236}">
                <a16:creationId xmlns:a16="http://schemas.microsoft.com/office/drawing/2014/main" id="{A91FD7D0-AA1B-43FD-871E-7172E2DA3D87}"/>
              </a:ext>
            </a:extLst>
          </p:cNvPr>
          <p:cNvSpPr/>
          <p:nvPr/>
        </p:nvSpPr>
        <p:spPr>
          <a:xfrm>
            <a:off x="1858010" y="2371527"/>
            <a:ext cx="401612" cy="4016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B852F5A-8E80-41C9-AAEA-F474DEEA9331}"/>
              </a:ext>
            </a:extLst>
          </p:cNvPr>
          <p:cNvSpPr/>
          <p:nvPr/>
        </p:nvSpPr>
        <p:spPr>
          <a:xfrm rot="16200000">
            <a:off x="9933943" y="2320333"/>
            <a:ext cx="397827" cy="474315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Donut 39">
            <a:extLst>
              <a:ext uri="{FF2B5EF4-FFF2-40B4-BE49-F238E27FC236}">
                <a16:creationId xmlns:a16="http://schemas.microsoft.com/office/drawing/2014/main" id="{ADB1754B-3EE9-4725-A38D-C7C25B75768B}"/>
              </a:ext>
            </a:extLst>
          </p:cNvPr>
          <p:cNvSpPr/>
          <p:nvPr/>
        </p:nvSpPr>
        <p:spPr>
          <a:xfrm>
            <a:off x="7229540" y="2321507"/>
            <a:ext cx="471969" cy="4719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1B27927-B8E1-452E-8501-5AA42F577DF2}"/>
              </a:ext>
            </a:extLst>
          </p:cNvPr>
          <p:cNvGrpSpPr/>
          <p:nvPr/>
        </p:nvGrpSpPr>
        <p:grpSpPr>
          <a:xfrm>
            <a:off x="5143589" y="2752686"/>
            <a:ext cx="1902956" cy="1902956"/>
            <a:chOff x="5149010" y="2724110"/>
            <a:chExt cx="1902956" cy="1902956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9EEC5E0C-D895-4ACA-9BDC-2361200C5AC9}"/>
                </a:ext>
              </a:extLst>
            </p:cNvPr>
            <p:cNvSpPr/>
            <p:nvPr/>
          </p:nvSpPr>
          <p:spPr>
            <a:xfrm>
              <a:off x="5263310" y="2838410"/>
              <a:ext cx="1674356" cy="1674356"/>
            </a:xfrm>
            <a:prstGeom prst="ellipse">
              <a:avLst/>
            </a:prstGeom>
            <a:solidFill>
              <a:schemeClr val="accent4">
                <a:alpha val="64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타원 1">
              <a:extLst>
                <a:ext uri="{FF2B5EF4-FFF2-40B4-BE49-F238E27FC236}">
                  <a16:creationId xmlns:a16="http://schemas.microsoft.com/office/drawing/2014/main" id="{60D74689-34A9-4E7C-825F-5F432A3609F2}"/>
                </a:ext>
              </a:extLst>
            </p:cNvPr>
            <p:cNvSpPr/>
            <p:nvPr/>
          </p:nvSpPr>
          <p:spPr>
            <a:xfrm>
              <a:off x="5149010" y="2724110"/>
              <a:ext cx="1902956" cy="1902956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그룹 4">
            <a:extLst>
              <a:ext uri="{FF2B5EF4-FFF2-40B4-BE49-F238E27FC236}">
                <a16:creationId xmlns:a16="http://schemas.microsoft.com/office/drawing/2014/main" id="{475A717A-A652-4BC7-A494-3C97C2310DDD}"/>
              </a:ext>
            </a:extLst>
          </p:cNvPr>
          <p:cNvGrpSpPr/>
          <p:nvPr/>
        </p:nvGrpSpPr>
        <p:grpSpPr>
          <a:xfrm>
            <a:off x="7913437" y="3131773"/>
            <a:ext cx="1152000" cy="1152000"/>
            <a:chOff x="7547046" y="3129385"/>
            <a:chExt cx="1152000" cy="1152000"/>
          </a:xfrm>
        </p:grpSpPr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9A45CC97-ADE8-44A5-A5DC-1419687EF6D3}"/>
                </a:ext>
              </a:extLst>
            </p:cNvPr>
            <p:cNvSpPr/>
            <p:nvPr/>
          </p:nvSpPr>
          <p:spPr>
            <a:xfrm>
              <a:off x="7619046" y="3201385"/>
              <a:ext cx="1008000" cy="1008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타원 39">
              <a:extLst>
                <a:ext uri="{FF2B5EF4-FFF2-40B4-BE49-F238E27FC236}">
                  <a16:creationId xmlns:a16="http://schemas.microsoft.com/office/drawing/2014/main" id="{8F3631A5-BFA3-413D-B2D8-5C7F520BDFC9}"/>
                </a:ext>
              </a:extLst>
            </p:cNvPr>
            <p:cNvSpPr/>
            <p:nvPr/>
          </p:nvSpPr>
          <p:spPr>
            <a:xfrm>
              <a:off x="7547046" y="3129385"/>
              <a:ext cx="1152000" cy="115200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6">
            <a:extLst>
              <a:ext uri="{FF2B5EF4-FFF2-40B4-BE49-F238E27FC236}">
                <a16:creationId xmlns:a16="http://schemas.microsoft.com/office/drawing/2014/main" id="{2B975EA9-B455-4F77-8935-1DF725E69F8F}"/>
              </a:ext>
            </a:extLst>
          </p:cNvPr>
          <p:cNvGrpSpPr/>
          <p:nvPr/>
        </p:nvGrpSpPr>
        <p:grpSpPr>
          <a:xfrm>
            <a:off x="9995613" y="2170444"/>
            <a:ext cx="1008000" cy="1008000"/>
            <a:chOff x="8988825" y="2139525"/>
            <a:chExt cx="1008000" cy="1008000"/>
          </a:xfrm>
        </p:grpSpPr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3B026916-CDBF-4D66-9916-2AACC82DE3C5}"/>
                </a:ext>
              </a:extLst>
            </p:cNvPr>
            <p:cNvSpPr/>
            <p:nvPr/>
          </p:nvSpPr>
          <p:spPr>
            <a:xfrm>
              <a:off x="9060825" y="2211525"/>
              <a:ext cx="864000" cy="86400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타원 42">
              <a:extLst>
                <a:ext uri="{FF2B5EF4-FFF2-40B4-BE49-F238E27FC236}">
                  <a16:creationId xmlns:a16="http://schemas.microsoft.com/office/drawing/2014/main" id="{6ED5C354-9C1B-40D5-BE95-2F3B13E5B3E8}"/>
                </a:ext>
              </a:extLst>
            </p:cNvPr>
            <p:cNvSpPr/>
            <p:nvPr/>
          </p:nvSpPr>
          <p:spPr>
            <a:xfrm>
              <a:off x="8988825" y="2139525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8BA183A3-0F30-4AC6-A3B3-AD2B8D855998}"/>
              </a:ext>
            </a:extLst>
          </p:cNvPr>
          <p:cNvGrpSpPr/>
          <p:nvPr/>
        </p:nvGrpSpPr>
        <p:grpSpPr>
          <a:xfrm>
            <a:off x="9995613" y="4239444"/>
            <a:ext cx="1008000" cy="1008000"/>
            <a:chOff x="8988825" y="4210868"/>
            <a:chExt cx="1008000" cy="1008000"/>
          </a:xfrm>
        </p:grpSpPr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D9513A95-E63C-43C8-9C12-AB0F2D0CFC30}"/>
                </a:ext>
              </a:extLst>
            </p:cNvPr>
            <p:cNvSpPr/>
            <p:nvPr/>
          </p:nvSpPr>
          <p:spPr>
            <a:xfrm>
              <a:off x="9060825" y="4282868"/>
              <a:ext cx="864000" cy="86400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타원 44">
              <a:extLst>
                <a:ext uri="{FF2B5EF4-FFF2-40B4-BE49-F238E27FC236}">
                  <a16:creationId xmlns:a16="http://schemas.microsoft.com/office/drawing/2014/main" id="{0ABB1104-F530-46DF-9B29-5700DEF152BC}"/>
                </a:ext>
              </a:extLst>
            </p:cNvPr>
            <p:cNvSpPr/>
            <p:nvPr/>
          </p:nvSpPr>
          <p:spPr>
            <a:xfrm>
              <a:off x="8988825" y="4210868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5" name="직선 연결선 5">
            <a:extLst>
              <a:ext uri="{FF2B5EF4-FFF2-40B4-BE49-F238E27FC236}">
                <a16:creationId xmlns:a16="http://schemas.microsoft.com/office/drawing/2014/main" id="{E6B5141C-04F2-40AC-88DE-089730594C16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046545" y="3704165"/>
            <a:ext cx="866892" cy="3609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41F4B00F-C196-4D8F-A0D3-DB7F8B21A72B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9065437" y="3707774"/>
            <a:ext cx="1434174" cy="10641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1">
            <a:extLst>
              <a:ext uri="{FF2B5EF4-FFF2-40B4-BE49-F238E27FC236}">
                <a16:creationId xmlns:a16="http://schemas.microsoft.com/office/drawing/2014/main" id="{A4611CE2-01B0-4DA8-8314-2F01BCC3AC04}"/>
              </a:ext>
            </a:extLst>
          </p:cNvPr>
          <p:cNvCxnSpPr/>
          <p:nvPr/>
        </p:nvCxnSpPr>
        <p:spPr>
          <a:xfrm>
            <a:off x="10499613" y="3176102"/>
            <a:ext cx="0" cy="1063343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9">
            <a:extLst>
              <a:ext uri="{FF2B5EF4-FFF2-40B4-BE49-F238E27FC236}">
                <a16:creationId xmlns:a16="http://schemas.microsoft.com/office/drawing/2014/main" id="{C3F97386-D798-4DCA-81C2-9BBF2392B025}"/>
              </a:ext>
            </a:extLst>
          </p:cNvPr>
          <p:cNvGrpSpPr/>
          <p:nvPr/>
        </p:nvGrpSpPr>
        <p:grpSpPr>
          <a:xfrm>
            <a:off x="3124696" y="3131773"/>
            <a:ext cx="1152000" cy="1152000"/>
            <a:chOff x="3517627" y="3101123"/>
            <a:chExt cx="1152000" cy="1152000"/>
          </a:xfrm>
        </p:grpSpPr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916B33E1-9CF3-46A5-9F82-6122C04EA1CE}"/>
                </a:ext>
              </a:extLst>
            </p:cNvPr>
            <p:cNvSpPr/>
            <p:nvPr/>
          </p:nvSpPr>
          <p:spPr>
            <a:xfrm rot="10800000">
              <a:off x="3589627" y="3173123"/>
              <a:ext cx="1008000" cy="1008000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타원 58">
              <a:extLst>
                <a:ext uri="{FF2B5EF4-FFF2-40B4-BE49-F238E27FC236}">
                  <a16:creationId xmlns:a16="http://schemas.microsoft.com/office/drawing/2014/main" id="{46ABE19E-C664-498B-AC89-5FC6BA9B1164}"/>
                </a:ext>
              </a:extLst>
            </p:cNvPr>
            <p:cNvSpPr/>
            <p:nvPr/>
          </p:nvSpPr>
          <p:spPr>
            <a:xfrm rot="10800000">
              <a:off x="3517627" y="3101123"/>
              <a:ext cx="1152000" cy="115200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그룹 12">
            <a:extLst>
              <a:ext uri="{FF2B5EF4-FFF2-40B4-BE49-F238E27FC236}">
                <a16:creationId xmlns:a16="http://schemas.microsoft.com/office/drawing/2014/main" id="{44E69854-3FC1-442F-B007-6249B48F6370}"/>
              </a:ext>
            </a:extLst>
          </p:cNvPr>
          <p:cNvGrpSpPr/>
          <p:nvPr/>
        </p:nvGrpSpPr>
        <p:grpSpPr>
          <a:xfrm>
            <a:off x="1313088" y="4239444"/>
            <a:ext cx="1008000" cy="1008000"/>
            <a:chOff x="2208962" y="4213211"/>
            <a:chExt cx="1008000" cy="1008000"/>
          </a:xfrm>
        </p:grpSpPr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BBDEBE58-1334-46DC-975F-70CC008211DB}"/>
                </a:ext>
              </a:extLst>
            </p:cNvPr>
            <p:cNvSpPr/>
            <p:nvPr/>
          </p:nvSpPr>
          <p:spPr>
            <a:xfrm rot="10800000">
              <a:off x="2280962" y="4285211"/>
              <a:ext cx="864000" cy="8640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타원 59">
              <a:extLst>
                <a:ext uri="{FF2B5EF4-FFF2-40B4-BE49-F238E27FC236}">
                  <a16:creationId xmlns:a16="http://schemas.microsoft.com/office/drawing/2014/main" id="{7D779F4E-50FD-4077-BA29-B560F480A3DF}"/>
                </a:ext>
              </a:extLst>
            </p:cNvPr>
            <p:cNvSpPr/>
            <p:nvPr/>
          </p:nvSpPr>
          <p:spPr>
            <a:xfrm rot="10800000">
              <a:off x="2208962" y="4213211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그룹 10">
            <a:extLst>
              <a:ext uri="{FF2B5EF4-FFF2-40B4-BE49-F238E27FC236}">
                <a16:creationId xmlns:a16="http://schemas.microsoft.com/office/drawing/2014/main" id="{FD9165A3-FAEE-4721-808E-A40B6F9D4324}"/>
              </a:ext>
            </a:extLst>
          </p:cNvPr>
          <p:cNvGrpSpPr/>
          <p:nvPr/>
        </p:nvGrpSpPr>
        <p:grpSpPr>
          <a:xfrm>
            <a:off x="1313088" y="2170444"/>
            <a:ext cx="1008000" cy="1008000"/>
            <a:chOff x="2208962" y="2141868"/>
            <a:chExt cx="1008000" cy="1008000"/>
          </a:xfrm>
        </p:grpSpPr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2621D08C-87E3-4D12-8ED5-D1D480052C7F}"/>
                </a:ext>
              </a:extLst>
            </p:cNvPr>
            <p:cNvSpPr/>
            <p:nvPr/>
          </p:nvSpPr>
          <p:spPr>
            <a:xfrm rot="10800000">
              <a:off x="2280962" y="2213868"/>
              <a:ext cx="864000" cy="8640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타원 61">
              <a:extLst>
                <a:ext uri="{FF2B5EF4-FFF2-40B4-BE49-F238E27FC236}">
                  <a16:creationId xmlns:a16="http://schemas.microsoft.com/office/drawing/2014/main" id="{CBDA6C5C-B2C2-43B9-80C0-9E7A7D6D0A21}"/>
                </a:ext>
              </a:extLst>
            </p:cNvPr>
            <p:cNvSpPr/>
            <p:nvPr/>
          </p:nvSpPr>
          <p:spPr>
            <a:xfrm rot="10800000">
              <a:off x="2208962" y="2141868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7" name="직선 연결선 62">
            <a:extLst>
              <a:ext uri="{FF2B5EF4-FFF2-40B4-BE49-F238E27FC236}">
                <a16:creationId xmlns:a16="http://schemas.microsoft.com/office/drawing/2014/main" id="{65AE2DE7-D866-47DE-9023-393359321E0B}"/>
              </a:ext>
            </a:extLst>
          </p:cNvPr>
          <p:cNvCxnSpPr>
            <a:cxnSpLocks/>
            <a:stCxn id="5" idx="2"/>
            <a:endCxn id="20" idx="2"/>
          </p:cNvCxnSpPr>
          <p:nvPr/>
        </p:nvCxnSpPr>
        <p:spPr>
          <a:xfrm flipH="1">
            <a:off x="4276697" y="3704165"/>
            <a:ext cx="866893" cy="3609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연결선 63">
            <a:extLst>
              <a:ext uri="{FF2B5EF4-FFF2-40B4-BE49-F238E27FC236}">
                <a16:creationId xmlns:a16="http://schemas.microsoft.com/office/drawing/2014/main" id="{6299BDE4-B3C7-43DA-BAEE-CBDCAD953918}"/>
              </a:ext>
            </a:extLst>
          </p:cNvPr>
          <p:cNvCxnSpPr>
            <a:cxnSpLocks/>
            <a:stCxn id="20" idx="6"/>
          </p:cNvCxnSpPr>
          <p:nvPr/>
        </p:nvCxnSpPr>
        <p:spPr>
          <a:xfrm flipH="1" flipV="1">
            <a:off x="1833047" y="3705699"/>
            <a:ext cx="1291650" cy="2074"/>
          </a:xfrm>
          <a:prstGeom prst="line">
            <a:avLst/>
          </a:prstGeom>
          <a:noFill/>
          <a:ln w="1905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64">
            <a:extLst>
              <a:ext uri="{FF2B5EF4-FFF2-40B4-BE49-F238E27FC236}">
                <a16:creationId xmlns:a16="http://schemas.microsoft.com/office/drawing/2014/main" id="{D46EACFC-11FD-44D9-B0C4-5C99705D26C3}"/>
              </a:ext>
            </a:extLst>
          </p:cNvPr>
          <p:cNvCxnSpPr/>
          <p:nvPr/>
        </p:nvCxnSpPr>
        <p:spPr>
          <a:xfrm flipV="1">
            <a:off x="1817088" y="3178445"/>
            <a:ext cx="0" cy="1063343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6F7D22-970E-4241-8DA4-E9BF8B0B636D}"/>
              </a:ext>
            </a:extLst>
          </p:cNvPr>
          <p:cNvSpPr txBox="1"/>
          <p:nvPr/>
        </p:nvSpPr>
        <p:spPr>
          <a:xfrm>
            <a:off x="5365584" y="3371647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TITTLE</a:t>
            </a:r>
            <a:endParaRPr lang="en-JM" altLang="ko-KR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D46FAB-A39C-4F1C-BC1D-EB93472C426E}"/>
              </a:ext>
            </a:extLst>
          </p:cNvPr>
          <p:cNvSpPr txBox="1"/>
          <p:nvPr/>
        </p:nvSpPr>
        <p:spPr>
          <a:xfrm>
            <a:off x="7671053" y="2843747"/>
            <a:ext cx="1676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8AA16F-0B8D-408E-8FBD-6F306F243880}"/>
              </a:ext>
            </a:extLst>
          </p:cNvPr>
          <p:cNvSpPr txBox="1"/>
          <p:nvPr/>
        </p:nvSpPr>
        <p:spPr>
          <a:xfrm>
            <a:off x="9683076" y="1801665"/>
            <a:ext cx="1633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DA2D3C-E1F5-4627-86F6-1C049C8E1C18}"/>
              </a:ext>
            </a:extLst>
          </p:cNvPr>
          <p:cNvSpPr txBox="1"/>
          <p:nvPr/>
        </p:nvSpPr>
        <p:spPr>
          <a:xfrm>
            <a:off x="9661436" y="5327613"/>
            <a:ext cx="1676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49653A-48AA-41A7-B1BE-AFE1288F9A15}"/>
              </a:ext>
            </a:extLst>
          </p:cNvPr>
          <p:cNvSpPr txBox="1"/>
          <p:nvPr/>
        </p:nvSpPr>
        <p:spPr>
          <a:xfrm>
            <a:off x="2856743" y="2821971"/>
            <a:ext cx="1676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610EB4-D63C-478B-B561-2694080B21D4}"/>
              </a:ext>
            </a:extLst>
          </p:cNvPr>
          <p:cNvSpPr txBox="1"/>
          <p:nvPr/>
        </p:nvSpPr>
        <p:spPr>
          <a:xfrm>
            <a:off x="978911" y="1801665"/>
            <a:ext cx="1676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1AF669-7549-46BA-BF01-2E6F1B11F364}"/>
              </a:ext>
            </a:extLst>
          </p:cNvPr>
          <p:cNvSpPr txBox="1"/>
          <p:nvPr/>
        </p:nvSpPr>
        <p:spPr>
          <a:xfrm>
            <a:off x="978911" y="5327613"/>
            <a:ext cx="1676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2503DD-B3C4-4182-BC4F-40EF7E463F57}"/>
              </a:ext>
            </a:extLst>
          </p:cNvPr>
          <p:cNvSpPr txBox="1"/>
          <p:nvPr/>
        </p:nvSpPr>
        <p:spPr>
          <a:xfrm>
            <a:off x="3572297" y="5321807"/>
            <a:ext cx="510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Get a modern PowerPoint  Presentation that is beautifully designed.</a:t>
            </a:r>
          </a:p>
        </p:txBody>
      </p:sp>
      <p:sp>
        <p:nvSpPr>
          <p:cNvPr id="38" name="자유형 108">
            <a:extLst>
              <a:ext uri="{FF2B5EF4-FFF2-40B4-BE49-F238E27FC236}">
                <a16:creationId xmlns:a16="http://schemas.microsoft.com/office/drawing/2014/main" id="{3D20EC2A-EC5D-4E8C-9CBF-C3F58F7C2530}"/>
              </a:ext>
            </a:extLst>
          </p:cNvPr>
          <p:cNvSpPr/>
          <p:nvPr/>
        </p:nvSpPr>
        <p:spPr>
          <a:xfrm flipV="1">
            <a:off x="3604575" y="5176920"/>
            <a:ext cx="5040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자유형 109">
            <a:extLst>
              <a:ext uri="{FF2B5EF4-FFF2-40B4-BE49-F238E27FC236}">
                <a16:creationId xmlns:a16="http://schemas.microsoft.com/office/drawing/2014/main" id="{80DAAF26-3EF5-4345-AE51-54D836C356C5}"/>
              </a:ext>
            </a:extLst>
          </p:cNvPr>
          <p:cNvSpPr/>
          <p:nvPr/>
        </p:nvSpPr>
        <p:spPr>
          <a:xfrm>
            <a:off x="3604575" y="6067305"/>
            <a:ext cx="5040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Isosceles Triangle 8">
            <a:extLst>
              <a:ext uri="{FF2B5EF4-FFF2-40B4-BE49-F238E27FC236}">
                <a16:creationId xmlns:a16="http://schemas.microsoft.com/office/drawing/2014/main" id="{FC75FFF3-7B30-49FE-A374-212254C74B72}"/>
              </a:ext>
            </a:extLst>
          </p:cNvPr>
          <p:cNvSpPr/>
          <p:nvPr/>
        </p:nvSpPr>
        <p:spPr>
          <a:xfrm rot="16200000">
            <a:off x="10329288" y="2472636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5F63390C-DAD6-45AC-92CC-1089DA71DFD6}"/>
              </a:ext>
            </a:extLst>
          </p:cNvPr>
          <p:cNvSpPr/>
          <p:nvPr/>
        </p:nvSpPr>
        <p:spPr>
          <a:xfrm>
            <a:off x="10341405" y="4562806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 Same Side Corner Rectangle 11">
            <a:extLst>
              <a:ext uri="{FF2B5EF4-FFF2-40B4-BE49-F238E27FC236}">
                <a16:creationId xmlns:a16="http://schemas.microsoft.com/office/drawing/2014/main" id="{39233A37-80A3-4FDF-B319-D3783F2345A7}"/>
              </a:ext>
            </a:extLst>
          </p:cNvPr>
          <p:cNvSpPr>
            <a:spLocks noChangeAspect="1"/>
          </p:cNvSpPr>
          <p:nvPr/>
        </p:nvSpPr>
        <p:spPr>
          <a:xfrm rot="9900000">
            <a:off x="3501393" y="3550251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C6D094B6-9804-4EE4-984A-54E058703282}"/>
              </a:ext>
            </a:extLst>
          </p:cNvPr>
          <p:cNvSpPr/>
          <p:nvPr/>
        </p:nvSpPr>
        <p:spPr>
          <a:xfrm>
            <a:off x="1651870" y="2542667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FDC77AEA-569F-474B-9253-A0AF3DA7F51C}"/>
              </a:ext>
            </a:extLst>
          </p:cNvPr>
          <p:cNvSpPr/>
          <p:nvPr/>
        </p:nvSpPr>
        <p:spPr>
          <a:xfrm>
            <a:off x="1635987" y="4639262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47DA1F13-3866-4EC1-89CD-198C793AE551}"/>
              </a:ext>
            </a:extLst>
          </p:cNvPr>
          <p:cNvSpPr>
            <a:spLocks noChangeAspect="1"/>
          </p:cNvSpPr>
          <p:nvPr/>
        </p:nvSpPr>
        <p:spPr>
          <a:xfrm>
            <a:off x="8307730" y="3504735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D0021E0-4CD0-47C0-80CC-B8876D8A60F4}"/>
              </a:ext>
            </a:extLst>
          </p:cNvPr>
          <p:cNvGrpSpPr/>
          <p:nvPr/>
        </p:nvGrpSpPr>
        <p:grpSpPr>
          <a:xfrm>
            <a:off x="7339836" y="2294054"/>
            <a:ext cx="4403674" cy="737090"/>
            <a:chOff x="7602799" y="2401052"/>
            <a:chExt cx="3661994" cy="7370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DF3E6A-120F-420D-988A-E95A5B4E25AA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673D3D-641F-4C5D-9F80-AAA8C36E46A5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12" name="Chevron 2">
            <a:extLst>
              <a:ext uri="{FF2B5EF4-FFF2-40B4-BE49-F238E27FC236}">
                <a16:creationId xmlns:a16="http://schemas.microsoft.com/office/drawing/2014/main" id="{63D45636-0405-41C3-993B-0F412E235173}"/>
              </a:ext>
            </a:extLst>
          </p:cNvPr>
          <p:cNvSpPr/>
          <p:nvPr/>
        </p:nvSpPr>
        <p:spPr>
          <a:xfrm rot="5400000">
            <a:off x="6707522" y="716314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093D7B-111E-45FE-9AA4-49FA7DE1FEE7}"/>
              </a:ext>
            </a:extLst>
          </p:cNvPr>
          <p:cNvGrpSpPr/>
          <p:nvPr/>
        </p:nvGrpSpPr>
        <p:grpSpPr>
          <a:xfrm>
            <a:off x="7339835" y="589327"/>
            <a:ext cx="4403675" cy="737090"/>
            <a:chOff x="7602799" y="2401052"/>
            <a:chExt cx="3661994" cy="7370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7DCEA0-DC9A-46D6-9D67-82D65A51A95C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A3E090-3780-45E6-BBB8-57D9DAB2D3C3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16" name="Chevron 2">
            <a:extLst>
              <a:ext uri="{FF2B5EF4-FFF2-40B4-BE49-F238E27FC236}">
                <a16:creationId xmlns:a16="http://schemas.microsoft.com/office/drawing/2014/main" id="{7D9BE462-400E-46A6-8D87-2FF82F34B75B}"/>
              </a:ext>
            </a:extLst>
          </p:cNvPr>
          <p:cNvSpPr/>
          <p:nvPr/>
        </p:nvSpPr>
        <p:spPr>
          <a:xfrm rot="5400000">
            <a:off x="6707522" y="1568677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26D178-DF1F-4AD4-841B-7306B3F477E6}"/>
              </a:ext>
            </a:extLst>
          </p:cNvPr>
          <p:cNvGrpSpPr/>
          <p:nvPr/>
        </p:nvGrpSpPr>
        <p:grpSpPr>
          <a:xfrm>
            <a:off x="7339835" y="1441690"/>
            <a:ext cx="4403674" cy="737090"/>
            <a:chOff x="7602799" y="2401052"/>
            <a:chExt cx="3661994" cy="73709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A1DE16-5A9C-4581-B89F-B752E4E43F2E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6D6856-0D40-4F5C-BB3C-84D7554CA43D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20" name="Chevron 2">
            <a:extLst>
              <a:ext uri="{FF2B5EF4-FFF2-40B4-BE49-F238E27FC236}">
                <a16:creationId xmlns:a16="http://schemas.microsoft.com/office/drawing/2014/main" id="{F2574232-5FCD-46E9-A5CA-E4CCEFC4F3D2}"/>
              </a:ext>
            </a:extLst>
          </p:cNvPr>
          <p:cNvSpPr/>
          <p:nvPr/>
        </p:nvSpPr>
        <p:spPr>
          <a:xfrm rot="5400000">
            <a:off x="6707522" y="2421041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48B723-0A5B-4BBB-82D0-28370F70CF0D}"/>
              </a:ext>
            </a:extLst>
          </p:cNvPr>
          <p:cNvSpPr txBox="1"/>
          <p:nvPr/>
        </p:nvSpPr>
        <p:spPr>
          <a:xfrm>
            <a:off x="8117057" y="4903979"/>
            <a:ext cx="34253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C430F5-4B12-4DC5-84CC-C53C35053CB2}"/>
              </a:ext>
            </a:extLst>
          </p:cNvPr>
          <p:cNvSpPr txBox="1"/>
          <p:nvPr/>
        </p:nvSpPr>
        <p:spPr>
          <a:xfrm>
            <a:off x="8117057" y="5551141"/>
            <a:ext cx="34253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762D0F5-5293-4593-8456-38936B836C51}"/>
              </a:ext>
            </a:extLst>
          </p:cNvPr>
          <p:cNvSpPr/>
          <p:nvPr/>
        </p:nvSpPr>
        <p:spPr>
          <a:xfrm>
            <a:off x="600998" y="1"/>
            <a:ext cx="2825141" cy="1749466"/>
          </a:xfrm>
          <a:custGeom>
            <a:avLst/>
            <a:gdLst>
              <a:gd name="connsiteX0" fmla="*/ 336896 w 2825141"/>
              <a:gd name="connsiteY0" fmla="*/ 0 h 1749466"/>
              <a:gd name="connsiteX1" fmla="*/ 2488245 w 2825141"/>
              <a:gd name="connsiteY1" fmla="*/ 0 h 1749466"/>
              <a:gd name="connsiteX2" fmla="*/ 2825141 w 2825141"/>
              <a:gd name="connsiteY2" fmla="*/ 336896 h 1749466"/>
              <a:gd name="connsiteX3" fmla="*/ 1412571 w 2825141"/>
              <a:gd name="connsiteY3" fmla="*/ 1749466 h 1749466"/>
              <a:gd name="connsiteX4" fmla="*/ 0 w 2825141"/>
              <a:gd name="connsiteY4" fmla="*/ 336896 h 174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41" h="1749466">
                <a:moveTo>
                  <a:pt x="336896" y="0"/>
                </a:moveTo>
                <a:lnTo>
                  <a:pt x="2488245" y="0"/>
                </a:lnTo>
                <a:lnTo>
                  <a:pt x="2825141" y="336896"/>
                </a:lnTo>
                <a:lnTo>
                  <a:pt x="1412571" y="1749466"/>
                </a:lnTo>
                <a:lnTo>
                  <a:pt x="0" y="33689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EFE2FAF-8C28-42E9-AB96-8E1C8E773A8F}"/>
              </a:ext>
            </a:extLst>
          </p:cNvPr>
          <p:cNvSpPr/>
          <p:nvPr/>
        </p:nvSpPr>
        <p:spPr>
          <a:xfrm>
            <a:off x="3722058" y="5132918"/>
            <a:ext cx="2825141" cy="1725082"/>
          </a:xfrm>
          <a:custGeom>
            <a:avLst/>
            <a:gdLst>
              <a:gd name="connsiteX0" fmla="*/ 1412571 w 2825141"/>
              <a:gd name="connsiteY0" fmla="*/ 0 h 1725082"/>
              <a:gd name="connsiteX1" fmla="*/ 2825141 w 2825141"/>
              <a:gd name="connsiteY1" fmla="*/ 1412571 h 1725082"/>
              <a:gd name="connsiteX2" fmla="*/ 2512630 w 2825141"/>
              <a:gd name="connsiteY2" fmla="*/ 1725082 h 1725082"/>
              <a:gd name="connsiteX3" fmla="*/ 312511 w 2825141"/>
              <a:gd name="connsiteY3" fmla="*/ 1725082 h 1725082"/>
              <a:gd name="connsiteX4" fmla="*/ 0 w 2825141"/>
              <a:gd name="connsiteY4" fmla="*/ 1412571 h 1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41" h="1725082">
                <a:moveTo>
                  <a:pt x="1412571" y="0"/>
                </a:moveTo>
                <a:lnTo>
                  <a:pt x="2825141" y="1412571"/>
                </a:lnTo>
                <a:lnTo>
                  <a:pt x="2512630" y="1725082"/>
                </a:lnTo>
                <a:lnTo>
                  <a:pt x="312511" y="1725082"/>
                </a:lnTo>
                <a:lnTo>
                  <a:pt x="0" y="141257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EE438-4B4C-446C-9CE2-2EAA58BFAB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A597D5C-5F03-43DF-AECD-13F4CFC192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9B2B167-79F7-4F96-92CB-7AEABAE841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1D5A1F4-B498-4A11-9A23-E71AA11CB0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A9CDAE44-98EB-43BE-AEBF-45B546A821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32032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E947F0-96AF-4913-BCC6-191165FA29FD}"/>
              </a:ext>
            </a:extLst>
          </p:cNvPr>
          <p:cNvGrpSpPr/>
          <p:nvPr/>
        </p:nvGrpSpPr>
        <p:grpSpPr>
          <a:xfrm>
            <a:off x="4903330" y="1807438"/>
            <a:ext cx="2385343" cy="2363002"/>
            <a:chOff x="4414536" y="851960"/>
            <a:chExt cx="2919825" cy="2892478"/>
          </a:xfrm>
        </p:grpSpPr>
        <p:sp>
          <p:nvSpPr>
            <p:cNvPr id="4" name="Isosceles Triangle 14">
              <a:extLst>
                <a:ext uri="{FF2B5EF4-FFF2-40B4-BE49-F238E27FC236}">
                  <a16:creationId xmlns:a16="http://schemas.microsoft.com/office/drawing/2014/main" id="{2C2DE958-492F-411E-B950-F8368F6C1E97}"/>
                </a:ext>
              </a:extLst>
            </p:cNvPr>
            <p:cNvSpPr/>
            <p:nvPr/>
          </p:nvSpPr>
          <p:spPr>
            <a:xfrm rot="4713012">
              <a:off x="3910120" y="1356376"/>
              <a:ext cx="2876661" cy="1867830"/>
            </a:xfrm>
            <a:custGeom>
              <a:avLst/>
              <a:gdLst/>
              <a:ahLst/>
              <a:cxnLst/>
              <a:rect l="l" t="t" r="r" b="b"/>
              <a:pathLst>
                <a:path w="2876661" h="1867830">
                  <a:moveTo>
                    <a:pt x="0" y="620759"/>
                  </a:moveTo>
                  <a:lnTo>
                    <a:pt x="360040" y="0"/>
                  </a:lnTo>
                  <a:lnTo>
                    <a:pt x="720080" y="620759"/>
                  </a:lnTo>
                  <a:lnTo>
                    <a:pt x="565503" y="620759"/>
                  </a:lnTo>
                  <a:cubicBezTo>
                    <a:pt x="629280" y="1044126"/>
                    <a:pt x="958722" y="1385952"/>
                    <a:pt x="1390726" y="1459968"/>
                  </a:cubicBezTo>
                  <a:cubicBezTo>
                    <a:pt x="1869169" y="1541940"/>
                    <a:pt x="2338337" y="1272287"/>
                    <a:pt x="2508348" y="817617"/>
                  </a:cubicBezTo>
                  <a:lnTo>
                    <a:pt x="2876661" y="955339"/>
                  </a:lnTo>
                  <a:cubicBezTo>
                    <a:pt x="2640523" y="1586858"/>
                    <a:pt x="1988863" y="1961397"/>
                    <a:pt x="1324321" y="1847541"/>
                  </a:cubicBezTo>
                  <a:cubicBezTo>
                    <a:pt x="703408" y="1741159"/>
                    <a:pt x="235035" y="1236464"/>
                    <a:pt x="166323" y="6207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14">
              <a:extLst>
                <a:ext uri="{FF2B5EF4-FFF2-40B4-BE49-F238E27FC236}">
                  <a16:creationId xmlns:a16="http://schemas.microsoft.com/office/drawing/2014/main" id="{81FF8EF9-3C26-4D7A-8473-5C6C560F004F}"/>
                </a:ext>
              </a:extLst>
            </p:cNvPr>
            <p:cNvSpPr/>
            <p:nvPr/>
          </p:nvSpPr>
          <p:spPr>
            <a:xfrm rot="15485488">
              <a:off x="4962115" y="1372193"/>
              <a:ext cx="2876661" cy="1867830"/>
            </a:xfrm>
            <a:custGeom>
              <a:avLst/>
              <a:gdLst/>
              <a:ahLst/>
              <a:cxnLst/>
              <a:rect l="l" t="t" r="r" b="b"/>
              <a:pathLst>
                <a:path w="2876661" h="1867830">
                  <a:moveTo>
                    <a:pt x="0" y="620759"/>
                  </a:moveTo>
                  <a:lnTo>
                    <a:pt x="360040" y="0"/>
                  </a:lnTo>
                  <a:lnTo>
                    <a:pt x="720080" y="620759"/>
                  </a:lnTo>
                  <a:lnTo>
                    <a:pt x="565503" y="620759"/>
                  </a:lnTo>
                  <a:cubicBezTo>
                    <a:pt x="629280" y="1044126"/>
                    <a:pt x="958722" y="1385952"/>
                    <a:pt x="1390726" y="1459968"/>
                  </a:cubicBezTo>
                  <a:cubicBezTo>
                    <a:pt x="1869169" y="1541940"/>
                    <a:pt x="2338337" y="1272287"/>
                    <a:pt x="2508348" y="817617"/>
                  </a:cubicBezTo>
                  <a:lnTo>
                    <a:pt x="2876661" y="955339"/>
                  </a:lnTo>
                  <a:cubicBezTo>
                    <a:pt x="2640523" y="1586858"/>
                    <a:pt x="1988863" y="1961397"/>
                    <a:pt x="1324321" y="1847541"/>
                  </a:cubicBezTo>
                  <a:cubicBezTo>
                    <a:pt x="703408" y="1741159"/>
                    <a:pt x="235035" y="1236464"/>
                    <a:pt x="166323" y="620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62017E-A132-408C-A816-6C1D9853AC3D}"/>
              </a:ext>
            </a:extLst>
          </p:cNvPr>
          <p:cNvCxnSpPr>
            <a:cxnSpLocks/>
          </p:cNvCxnSpPr>
          <p:nvPr/>
        </p:nvCxnSpPr>
        <p:spPr>
          <a:xfrm flipV="1">
            <a:off x="1050585" y="198979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F4B18-DF94-452F-A084-7278B2F5CCF6}"/>
              </a:ext>
            </a:extLst>
          </p:cNvPr>
          <p:cNvCxnSpPr>
            <a:cxnSpLocks/>
          </p:cNvCxnSpPr>
          <p:nvPr/>
        </p:nvCxnSpPr>
        <p:spPr>
          <a:xfrm>
            <a:off x="6854730" y="1989790"/>
            <a:ext cx="4284000" cy="14108"/>
          </a:xfrm>
          <a:prstGeom prst="line">
            <a:avLst/>
          </a:prstGeom>
          <a:ln w="15875">
            <a:solidFill>
              <a:schemeClr val="accent2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18">
            <a:extLst>
              <a:ext uri="{FF2B5EF4-FFF2-40B4-BE49-F238E27FC236}">
                <a16:creationId xmlns:a16="http://schemas.microsoft.com/office/drawing/2014/main" id="{16F42DE1-A77A-4809-9245-329008094D4D}"/>
              </a:ext>
            </a:extLst>
          </p:cNvPr>
          <p:cNvGrpSpPr/>
          <p:nvPr/>
        </p:nvGrpSpPr>
        <p:grpSpPr>
          <a:xfrm>
            <a:off x="1316575" y="2133806"/>
            <a:ext cx="1923387" cy="805159"/>
            <a:chOff x="1316574" y="2133806"/>
            <a:chExt cx="1652623" cy="8051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2AF00C-42C5-4309-B725-CAEAA38B9F8A}"/>
                </a:ext>
              </a:extLst>
            </p:cNvPr>
            <p:cNvSpPr txBox="1"/>
            <p:nvPr/>
          </p:nvSpPr>
          <p:spPr>
            <a:xfrm>
              <a:off x="1316574" y="2384967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DA275F-9D95-4365-A67B-C3D86ECC15C7}"/>
                </a:ext>
              </a:extLst>
            </p:cNvPr>
            <p:cNvSpPr txBox="1"/>
            <p:nvPr/>
          </p:nvSpPr>
          <p:spPr>
            <a:xfrm>
              <a:off x="1316574" y="2133806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VISION</a:t>
              </a:r>
            </a:p>
          </p:txBody>
        </p:sp>
      </p:grpSp>
      <p:grpSp>
        <p:nvGrpSpPr>
          <p:cNvPr id="11" name="그룹 13">
            <a:extLst>
              <a:ext uri="{FF2B5EF4-FFF2-40B4-BE49-F238E27FC236}">
                <a16:creationId xmlns:a16="http://schemas.microsoft.com/office/drawing/2014/main" id="{AF2AF53D-DAF0-422D-83A5-51FD6AAD213A}"/>
              </a:ext>
            </a:extLst>
          </p:cNvPr>
          <p:cNvGrpSpPr/>
          <p:nvPr/>
        </p:nvGrpSpPr>
        <p:grpSpPr>
          <a:xfrm>
            <a:off x="8972858" y="2152038"/>
            <a:ext cx="1880011" cy="805159"/>
            <a:chOff x="9200245" y="2152037"/>
            <a:chExt cx="1652623" cy="80515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C5F4C0-BBB6-46C9-8D1C-2A23E11206FF}"/>
                </a:ext>
              </a:extLst>
            </p:cNvPr>
            <p:cNvSpPr txBox="1"/>
            <p:nvPr/>
          </p:nvSpPr>
          <p:spPr>
            <a:xfrm>
              <a:off x="9200245" y="2403198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797DF3-F4CA-4BAE-B12F-6CC9E16E680E}"/>
                </a:ext>
              </a:extLst>
            </p:cNvPr>
            <p:cNvSpPr txBox="1"/>
            <p:nvPr/>
          </p:nvSpPr>
          <p:spPr>
            <a:xfrm>
              <a:off x="9200245" y="2152037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</a:rPr>
                <a:t>MISSION</a:t>
              </a:r>
            </a:p>
          </p:txBody>
        </p:sp>
      </p:grpSp>
      <p:sp>
        <p:nvSpPr>
          <p:cNvPr id="14" name="Rounded Rectangular Callout 31">
            <a:extLst>
              <a:ext uri="{FF2B5EF4-FFF2-40B4-BE49-F238E27FC236}">
                <a16:creationId xmlns:a16="http://schemas.microsoft.com/office/drawing/2014/main" id="{522C1C68-8BF5-4B97-8462-8BE4057C1689}"/>
              </a:ext>
            </a:extLst>
          </p:cNvPr>
          <p:cNvSpPr/>
          <p:nvPr/>
        </p:nvSpPr>
        <p:spPr>
          <a:xfrm flipH="1">
            <a:off x="1784430" y="471543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02D0930C-0AE8-4DE3-9660-E018A2594BBD}"/>
              </a:ext>
            </a:extLst>
          </p:cNvPr>
          <p:cNvGrpSpPr/>
          <p:nvPr/>
        </p:nvGrpSpPr>
        <p:grpSpPr>
          <a:xfrm>
            <a:off x="976973" y="5302022"/>
            <a:ext cx="2262988" cy="766247"/>
            <a:chOff x="1730330" y="5175558"/>
            <a:chExt cx="1742087" cy="7662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773D24-1963-4E13-A05E-CF85694260A5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6CE948-1B86-4A1E-B415-001ED180DE77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77E110-F11A-4CEB-B263-C015AF3D545B}"/>
              </a:ext>
            </a:extLst>
          </p:cNvPr>
          <p:cNvCxnSpPr>
            <a:cxnSpLocks/>
          </p:cNvCxnSpPr>
          <p:nvPr/>
        </p:nvCxnSpPr>
        <p:spPr>
          <a:xfrm>
            <a:off x="2136000" y="4568918"/>
            <a:ext cx="7920000" cy="1048"/>
          </a:xfrm>
          <a:prstGeom prst="line">
            <a:avLst/>
          </a:prstGeom>
          <a:ln w="15875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47">
            <a:extLst>
              <a:ext uri="{FF2B5EF4-FFF2-40B4-BE49-F238E27FC236}">
                <a16:creationId xmlns:a16="http://schemas.microsoft.com/office/drawing/2014/main" id="{B5E1FE13-1FC7-4D25-9845-020019471075}"/>
              </a:ext>
            </a:extLst>
          </p:cNvPr>
          <p:cNvSpPr/>
          <p:nvPr/>
        </p:nvSpPr>
        <p:spPr>
          <a:xfrm flipH="1">
            <a:off x="5782372" y="471629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0" name="그룹 4">
            <a:extLst>
              <a:ext uri="{FF2B5EF4-FFF2-40B4-BE49-F238E27FC236}">
                <a16:creationId xmlns:a16="http://schemas.microsoft.com/office/drawing/2014/main" id="{39E73656-A9F7-465E-95CE-CCB01490C5C2}"/>
              </a:ext>
            </a:extLst>
          </p:cNvPr>
          <p:cNvGrpSpPr/>
          <p:nvPr/>
        </p:nvGrpSpPr>
        <p:grpSpPr>
          <a:xfrm>
            <a:off x="4974915" y="5302882"/>
            <a:ext cx="2262988" cy="766247"/>
            <a:chOff x="3727326" y="5176417"/>
            <a:chExt cx="1742087" cy="76624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2D9260-DA23-4654-9C0E-3D781737F404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CEAED2-C9B0-4137-AB95-B16777829DA3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23" name="Rounded Rectangular Callout 51">
            <a:extLst>
              <a:ext uri="{FF2B5EF4-FFF2-40B4-BE49-F238E27FC236}">
                <a16:creationId xmlns:a16="http://schemas.microsoft.com/office/drawing/2014/main" id="{304AAE0D-0489-4D86-9701-294985BE5BA6}"/>
              </a:ext>
            </a:extLst>
          </p:cNvPr>
          <p:cNvSpPr/>
          <p:nvPr/>
        </p:nvSpPr>
        <p:spPr>
          <a:xfrm flipH="1">
            <a:off x="9780314" y="4717156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4" name="그룹 2">
            <a:extLst>
              <a:ext uri="{FF2B5EF4-FFF2-40B4-BE49-F238E27FC236}">
                <a16:creationId xmlns:a16="http://schemas.microsoft.com/office/drawing/2014/main" id="{3C1C0C0D-6D3E-46DC-92C2-12D5AD4A0F0F}"/>
              </a:ext>
            </a:extLst>
          </p:cNvPr>
          <p:cNvGrpSpPr/>
          <p:nvPr/>
        </p:nvGrpSpPr>
        <p:grpSpPr>
          <a:xfrm>
            <a:off x="8972857" y="5303740"/>
            <a:ext cx="2262988" cy="766247"/>
            <a:chOff x="5724322" y="5177276"/>
            <a:chExt cx="1742087" cy="76624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88FD23-0F0E-4FB0-8238-F3D591D37D6A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3D1ABA-0582-43C5-80BB-C8ADE35CD70F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91D629-B134-4B25-BA82-20D55D482F0D}"/>
              </a:ext>
            </a:extLst>
          </p:cNvPr>
          <p:cNvCxnSpPr/>
          <p:nvPr/>
        </p:nvCxnSpPr>
        <p:spPr>
          <a:xfrm flipH="1" flipV="1">
            <a:off x="6112643" y="4155428"/>
            <a:ext cx="1" cy="403013"/>
          </a:xfrm>
          <a:prstGeom prst="line">
            <a:avLst/>
          </a:prstGeom>
          <a:ln w="15875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87D093-F9DD-47D4-966B-E451C56A6DA1}"/>
              </a:ext>
            </a:extLst>
          </p:cNvPr>
          <p:cNvSpPr txBox="1"/>
          <p:nvPr/>
        </p:nvSpPr>
        <p:spPr>
          <a:xfrm>
            <a:off x="5412206" y="3158197"/>
            <a:ext cx="137963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29" name="Block Arc 14">
            <a:extLst>
              <a:ext uri="{FF2B5EF4-FFF2-40B4-BE49-F238E27FC236}">
                <a16:creationId xmlns:a16="http://schemas.microsoft.com/office/drawing/2014/main" id="{69DC1572-1E26-41B0-9CB3-F4A55E6A7D46}"/>
              </a:ext>
            </a:extLst>
          </p:cNvPr>
          <p:cNvSpPr/>
          <p:nvPr/>
        </p:nvSpPr>
        <p:spPr>
          <a:xfrm rot="16200000">
            <a:off x="5819382" y="2450795"/>
            <a:ext cx="574050" cy="57442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D2D4DDCC-1481-45FB-8AF2-3701ACDC9A84}"/>
              </a:ext>
            </a:extLst>
          </p:cNvPr>
          <p:cNvSpPr/>
          <p:nvPr/>
        </p:nvSpPr>
        <p:spPr>
          <a:xfrm>
            <a:off x="1968550" y="4806193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3ADB5320-69CE-4D04-A6A0-5C757B06A942}"/>
              </a:ext>
            </a:extLst>
          </p:cNvPr>
          <p:cNvSpPr/>
          <p:nvPr/>
        </p:nvSpPr>
        <p:spPr>
          <a:xfrm flipH="1">
            <a:off x="5913020" y="4809868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C09177F3-9FF1-424A-9A88-CFF879906EBB}"/>
              </a:ext>
            </a:extLst>
          </p:cNvPr>
          <p:cNvSpPr/>
          <p:nvPr/>
        </p:nvSpPr>
        <p:spPr>
          <a:xfrm>
            <a:off x="9951560" y="4809768"/>
            <a:ext cx="294214" cy="2259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111ECA9C-8DB0-48E2-AC9C-C1EA8D25D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067866"/>
              </p:ext>
            </p:extLst>
          </p:nvPr>
        </p:nvGraphicFramePr>
        <p:xfrm>
          <a:off x="9570197" y="439627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93BFF52A-3E26-474A-9D10-91CFB0B68735}"/>
              </a:ext>
            </a:extLst>
          </p:cNvPr>
          <p:cNvSpPr/>
          <p:nvPr/>
        </p:nvSpPr>
        <p:spPr>
          <a:xfrm>
            <a:off x="4205629" y="4799658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E49F9-FA39-4B41-9FB2-88749D10D5B7}"/>
              </a:ext>
            </a:extLst>
          </p:cNvPr>
          <p:cNvSpPr txBox="1"/>
          <p:nvPr/>
        </p:nvSpPr>
        <p:spPr>
          <a:xfrm>
            <a:off x="4194777" y="502602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6" name="Chart 7">
            <a:extLst>
              <a:ext uri="{FF2B5EF4-FFF2-40B4-BE49-F238E27FC236}">
                <a16:creationId xmlns:a16="http://schemas.microsoft.com/office/drawing/2014/main" id="{E52F0AC6-CE43-4C7A-B5FA-2ACCA960D4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878358"/>
              </p:ext>
            </p:extLst>
          </p:nvPr>
        </p:nvGraphicFramePr>
        <p:xfrm>
          <a:off x="3832505" y="439627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357AAC2-5074-4018-84D1-1D0EA27076A5}"/>
              </a:ext>
            </a:extLst>
          </p:cNvPr>
          <p:cNvSpPr/>
          <p:nvPr/>
        </p:nvSpPr>
        <p:spPr>
          <a:xfrm>
            <a:off x="7074475" y="4799658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84838-9185-4649-AD86-ED40597A2B8C}"/>
              </a:ext>
            </a:extLst>
          </p:cNvPr>
          <p:cNvSpPr txBox="1"/>
          <p:nvPr/>
        </p:nvSpPr>
        <p:spPr>
          <a:xfrm>
            <a:off x="7063623" y="502602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9" name="Chart 7">
            <a:extLst>
              <a:ext uri="{FF2B5EF4-FFF2-40B4-BE49-F238E27FC236}">
                <a16:creationId xmlns:a16="http://schemas.microsoft.com/office/drawing/2014/main" id="{4BD0D015-9663-41D4-8BEC-AD6C6C7CA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170343"/>
              </p:ext>
            </p:extLst>
          </p:nvPr>
        </p:nvGraphicFramePr>
        <p:xfrm>
          <a:off x="6701351" y="439627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7">
            <a:extLst>
              <a:ext uri="{FF2B5EF4-FFF2-40B4-BE49-F238E27FC236}">
                <a16:creationId xmlns:a16="http://schemas.microsoft.com/office/drawing/2014/main" id="{8F5D7F2A-7896-4979-8BEE-B465233F5B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182666"/>
              </p:ext>
            </p:extLst>
          </p:nvPr>
        </p:nvGraphicFramePr>
        <p:xfrm>
          <a:off x="963659" y="439627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13646E2F-C4F4-4E5C-9D6B-AECA5EB6F7CC}"/>
              </a:ext>
            </a:extLst>
          </p:cNvPr>
          <p:cNvSpPr/>
          <p:nvPr/>
        </p:nvSpPr>
        <p:spPr>
          <a:xfrm>
            <a:off x="9943321" y="4799658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60F08B-387C-4276-8285-7DC87EF91FE2}"/>
              </a:ext>
            </a:extLst>
          </p:cNvPr>
          <p:cNvSpPr/>
          <p:nvPr/>
        </p:nvSpPr>
        <p:spPr>
          <a:xfrm>
            <a:off x="1347636" y="4799658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77D3F-4173-458B-AFC4-91F269F228D0}"/>
              </a:ext>
            </a:extLst>
          </p:cNvPr>
          <p:cNvSpPr txBox="1"/>
          <p:nvPr/>
        </p:nvSpPr>
        <p:spPr>
          <a:xfrm>
            <a:off x="9932469" y="502602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307FAD-E717-4AD6-AF80-FA17C4C00889}"/>
              </a:ext>
            </a:extLst>
          </p:cNvPr>
          <p:cNvSpPr txBox="1"/>
          <p:nvPr/>
        </p:nvSpPr>
        <p:spPr>
          <a:xfrm>
            <a:off x="1336784" y="502602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C3AB6-16D2-41A4-BDC0-C22C16EBC9C4}"/>
              </a:ext>
            </a:extLst>
          </p:cNvPr>
          <p:cNvSpPr txBox="1"/>
          <p:nvPr/>
        </p:nvSpPr>
        <p:spPr>
          <a:xfrm>
            <a:off x="847802" y="2317632"/>
            <a:ext cx="12603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0AB2FF-2AF1-45CC-A976-F705C8E1C6DB}"/>
              </a:ext>
            </a:extLst>
          </p:cNvPr>
          <p:cNvSpPr txBox="1"/>
          <p:nvPr/>
        </p:nvSpPr>
        <p:spPr>
          <a:xfrm>
            <a:off x="2142615" y="2102461"/>
            <a:ext cx="3686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798A6-0893-43D4-AD7C-C8F80E7A4D7C}"/>
              </a:ext>
            </a:extLst>
          </p:cNvPr>
          <p:cNvSpPr txBox="1"/>
          <p:nvPr/>
        </p:nvSpPr>
        <p:spPr>
          <a:xfrm>
            <a:off x="847802" y="3046116"/>
            <a:ext cx="3975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F08084-655D-4E78-B909-A9B1529E6384}"/>
              </a:ext>
            </a:extLst>
          </p:cNvPr>
          <p:cNvSpPr txBox="1"/>
          <p:nvPr/>
        </p:nvSpPr>
        <p:spPr>
          <a:xfrm>
            <a:off x="847803" y="1789945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8208A2-0900-416D-A356-C1AB7E031B7D}"/>
              </a:ext>
            </a:extLst>
          </p:cNvPr>
          <p:cNvSpPr txBox="1"/>
          <p:nvPr/>
        </p:nvSpPr>
        <p:spPr>
          <a:xfrm>
            <a:off x="6343466" y="2330136"/>
            <a:ext cx="12603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5E5333-8459-4D78-A93E-DCFD7C4A2259}"/>
              </a:ext>
            </a:extLst>
          </p:cNvPr>
          <p:cNvSpPr txBox="1"/>
          <p:nvPr/>
        </p:nvSpPr>
        <p:spPr>
          <a:xfrm>
            <a:off x="7638279" y="2114965"/>
            <a:ext cx="3686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E2445A-F60B-455E-9715-23D1F97E4743}"/>
              </a:ext>
            </a:extLst>
          </p:cNvPr>
          <p:cNvSpPr txBox="1"/>
          <p:nvPr/>
        </p:nvSpPr>
        <p:spPr>
          <a:xfrm>
            <a:off x="6343466" y="3058620"/>
            <a:ext cx="3975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9FB465-8C5D-47FE-B1A4-8F83AF43CDAF}"/>
              </a:ext>
            </a:extLst>
          </p:cNvPr>
          <p:cNvSpPr txBox="1"/>
          <p:nvPr/>
        </p:nvSpPr>
        <p:spPr>
          <a:xfrm>
            <a:off x="6343467" y="1802449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ounded Rectangle 27">
            <a:extLst>
              <a:ext uri="{FF2B5EF4-FFF2-40B4-BE49-F238E27FC236}">
                <a16:creationId xmlns:a16="http://schemas.microsoft.com/office/drawing/2014/main" id="{2979829F-681E-4732-B50E-B310A1DFD459}"/>
              </a:ext>
            </a:extLst>
          </p:cNvPr>
          <p:cNvSpPr/>
          <p:nvPr/>
        </p:nvSpPr>
        <p:spPr>
          <a:xfrm>
            <a:off x="4823251" y="3513104"/>
            <a:ext cx="791419" cy="60791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3D43DBB0-4E0E-4303-9BDD-DD9A1ADD20AB}"/>
              </a:ext>
            </a:extLst>
          </p:cNvPr>
          <p:cNvSpPr/>
          <p:nvPr/>
        </p:nvSpPr>
        <p:spPr>
          <a:xfrm>
            <a:off x="10645399" y="3475525"/>
            <a:ext cx="804625" cy="69438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BC8C36D-4739-4CB3-9425-35911C98EEEE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0" name="Rectangle 9"/>
          <p:cNvSpPr/>
          <p:nvPr/>
        </p:nvSpPr>
        <p:spPr>
          <a:xfrm>
            <a:off x="5143498" y="2043000"/>
            <a:ext cx="3575538" cy="27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2140467-B87C-4205-A8D1-853AD6844143}"/>
              </a:ext>
            </a:extLst>
          </p:cNvPr>
          <p:cNvGrpSpPr/>
          <p:nvPr/>
        </p:nvGrpSpPr>
        <p:grpSpPr>
          <a:xfrm>
            <a:off x="5697415" y="3343782"/>
            <a:ext cx="2467704" cy="1145291"/>
            <a:chOff x="5697415" y="3343782"/>
            <a:chExt cx="2467704" cy="114529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E4B8B5-B176-4F4F-A271-5599390D1D9B}"/>
                </a:ext>
              </a:extLst>
            </p:cNvPr>
            <p:cNvSpPr txBox="1"/>
            <p:nvPr/>
          </p:nvSpPr>
          <p:spPr>
            <a:xfrm>
              <a:off x="5697415" y="3343782"/>
              <a:ext cx="2467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699299-C6CE-4950-ADBC-F6E319C812B8}"/>
                </a:ext>
              </a:extLst>
            </p:cNvPr>
            <p:cNvSpPr txBox="1"/>
            <p:nvPr/>
          </p:nvSpPr>
          <p:spPr>
            <a:xfrm>
              <a:off x="5697415" y="3658076"/>
              <a:ext cx="24677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A1D32C-BD66-4B33-997C-CE6613917B08}"/>
              </a:ext>
            </a:extLst>
          </p:cNvPr>
          <p:cNvSpPr/>
          <p:nvPr/>
        </p:nvSpPr>
        <p:spPr>
          <a:xfrm>
            <a:off x="637528" y="519232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Reports and Presentations with our Templates. Get a modern PowerPoint  Presentation that is beautifully designed. </a:t>
            </a:r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20962833-6DFC-4DBA-9478-1C909D815CCA}"/>
              </a:ext>
            </a:extLst>
          </p:cNvPr>
          <p:cNvSpPr/>
          <p:nvPr/>
        </p:nvSpPr>
        <p:spPr>
          <a:xfrm rot="16200000" flipH="1">
            <a:off x="6549237" y="2530978"/>
            <a:ext cx="764059" cy="719561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B8712-74E2-4B4E-B70F-835AC9239574}"/>
              </a:ext>
            </a:extLst>
          </p:cNvPr>
          <p:cNvSpPr txBox="1"/>
          <p:nvPr/>
        </p:nvSpPr>
        <p:spPr>
          <a:xfrm>
            <a:off x="531048" y="4531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A46710-813E-4250-9DC5-9200E25438E1}"/>
              </a:ext>
            </a:extLst>
          </p:cNvPr>
          <p:cNvSpPr txBox="1"/>
          <p:nvPr/>
        </p:nvSpPr>
        <p:spPr>
          <a:xfrm>
            <a:off x="531048" y="778613"/>
            <a:ext cx="6222695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Professional PPT Presentation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7EAC2BF-A8E2-457F-ABD9-6E8586FB2DD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2696069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사각형: 둥근 모서리 33">
            <a:extLst>
              <a:ext uri="{FF2B5EF4-FFF2-40B4-BE49-F238E27FC236}">
                <a16:creationId xmlns:a16="http://schemas.microsoft.com/office/drawing/2014/main" id="{CE462D1D-6267-4128-893C-4A6D70582B3F}"/>
              </a:ext>
            </a:extLst>
          </p:cNvPr>
          <p:cNvSpPr/>
          <p:nvPr/>
        </p:nvSpPr>
        <p:spPr>
          <a:xfrm>
            <a:off x="950303" y="4104615"/>
            <a:ext cx="5062603" cy="2077109"/>
          </a:xfrm>
          <a:prstGeom prst="roundRect">
            <a:avLst>
              <a:gd name="adj" fmla="val 1227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사각형: 둥근 모서리 34">
            <a:extLst>
              <a:ext uri="{FF2B5EF4-FFF2-40B4-BE49-F238E27FC236}">
                <a16:creationId xmlns:a16="http://schemas.microsoft.com/office/drawing/2014/main" id="{9260D530-276D-4FE4-9955-4E830527879C}"/>
              </a:ext>
            </a:extLst>
          </p:cNvPr>
          <p:cNvSpPr/>
          <p:nvPr/>
        </p:nvSpPr>
        <p:spPr>
          <a:xfrm>
            <a:off x="6198146" y="4104615"/>
            <a:ext cx="5062603" cy="2077109"/>
          </a:xfrm>
          <a:prstGeom prst="roundRect">
            <a:avLst>
              <a:gd name="adj" fmla="val 122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사각형: 둥근 모서리 35">
            <a:extLst>
              <a:ext uri="{FF2B5EF4-FFF2-40B4-BE49-F238E27FC236}">
                <a16:creationId xmlns:a16="http://schemas.microsoft.com/office/drawing/2014/main" id="{55B45A1B-E09A-4ADD-B511-ED4FC5A0DBD3}"/>
              </a:ext>
            </a:extLst>
          </p:cNvPr>
          <p:cNvSpPr/>
          <p:nvPr/>
        </p:nvSpPr>
        <p:spPr>
          <a:xfrm>
            <a:off x="6198146" y="1872994"/>
            <a:ext cx="5062603" cy="2077109"/>
          </a:xfrm>
          <a:prstGeom prst="roundRect">
            <a:avLst>
              <a:gd name="adj" fmla="val 122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사각형: 둥근 모서리 4">
            <a:extLst>
              <a:ext uri="{FF2B5EF4-FFF2-40B4-BE49-F238E27FC236}">
                <a16:creationId xmlns:a16="http://schemas.microsoft.com/office/drawing/2014/main" id="{06521220-BFCF-433A-9DB0-D5AB4375D1E4}"/>
              </a:ext>
            </a:extLst>
          </p:cNvPr>
          <p:cNvSpPr/>
          <p:nvPr/>
        </p:nvSpPr>
        <p:spPr>
          <a:xfrm>
            <a:off x="950303" y="1872994"/>
            <a:ext cx="5062603" cy="2077109"/>
          </a:xfrm>
          <a:prstGeom prst="roundRect">
            <a:avLst>
              <a:gd name="adj" fmla="val 122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8" name="그룹 8">
            <a:extLst>
              <a:ext uri="{FF2B5EF4-FFF2-40B4-BE49-F238E27FC236}">
                <a16:creationId xmlns:a16="http://schemas.microsoft.com/office/drawing/2014/main" id="{C31DEB4C-E02B-4CED-8A7B-ECD215ED7372}"/>
              </a:ext>
            </a:extLst>
          </p:cNvPr>
          <p:cNvGrpSpPr/>
          <p:nvPr/>
        </p:nvGrpSpPr>
        <p:grpSpPr>
          <a:xfrm>
            <a:off x="4998220" y="2926159"/>
            <a:ext cx="2209468" cy="2209468"/>
            <a:chOff x="5126632" y="2555606"/>
            <a:chExt cx="1933593" cy="193359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D81BC3-12A2-48A2-A8B3-A7F9DE4A9DA9}"/>
                </a:ext>
              </a:extLst>
            </p:cNvPr>
            <p:cNvSpPr/>
            <p:nvPr/>
          </p:nvSpPr>
          <p:spPr>
            <a:xfrm>
              <a:off x="5229903" y="2730314"/>
              <a:ext cx="1727050" cy="158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타원 6">
              <a:extLst>
                <a:ext uri="{FF2B5EF4-FFF2-40B4-BE49-F238E27FC236}">
                  <a16:creationId xmlns:a16="http://schemas.microsoft.com/office/drawing/2014/main" id="{634A1FFF-1CF1-4C7E-884D-202096F5BF4C}"/>
                </a:ext>
              </a:extLst>
            </p:cNvPr>
            <p:cNvSpPr/>
            <p:nvPr/>
          </p:nvSpPr>
          <p:spPr>
            <a:xfrm>
              <a:off x="5126632" y="2555606"/>
              <a:ext cx="1933593" cy="19335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159D285-FBA5-4B32-887E-331CE047DBB3}"/>
                </a:ext>
              </a:extLst>
            </p:cNvPr>
            <p:cNvSpPr/>
            <p:nvPr/>
          </p:nvSpPr>
          <p:spPr>
            <a:xfrm>
              <a:off x="5234541" y="2663515"/>
              <a:ext cx="1717775" cy="1717775"/>
            </a:xfrm>
            <a:prstGeom prst="ellipse">
              <a:avLst/>
            </a:prstGeom>
            <a:noFill/>
            <a:ln w="508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7C68D514-BA4B-426B-9762-5849F6FC927F}"/>
              </a:ext>
            </a:extLst>
          </p:cNvPr>
          <p:cNvSpPr/>
          <p:nvPr/>
        </p:nvSpPr>
        <p:spPr>
          <a:xfrm>
            <a:off x="1028458" y="1964051"/>
            <a:ext cx="569540" cy="56954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B1FB3F-EF02-4412-A564-82636B828F28}"/>
              </a:ext>
            </a:extLst>
          </p:cNvPr>
          <p:cNvSpPr/>
          <p:nvPr/>
        </p:nvSpPr>
        <p:spPr>
          <a:xfrm>
            <a:off x="10619180" y="1964051"/>
            <a:ext cx="569540" cy="56954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DC27D3-F9A6-4B0B-AAA3-F412B653AAE4}"/>
              </a:ext>
            </a:extLst>
          </p:cNvPr>
          <p:cNvSpPr/>
          <p:nvPr/>
        </p:nvSpPr>
        <p:spPr>
          <a:xfrm>
            <a:off x="10619180" y="5523696"/>
            <a:ext cx="569540" cy="56954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F3E8A5-EDF5-4D46-9D32-91075EC75915}"/>
              </a:ext>
            </a:extLst>
          </p:cNvPr>
          <p:cNvSpPr/>
          <p:nvPr/>
        </p:nvSpPr>
        <p:spPr>
          <a:xfrm>
            <a:off x="1028458" y="5523696"/>
            <a:ext cx="569540" cy="56954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그룹 11">
            <a:extLst>
              <a:ext uri="{FF2B5EF4-FFF2-40B4-BE49-F238E27FC236}">
                <a16:creationId xmlns:a16="http://schemas.microsoft.com/office/drawing/2014/main" id="{B6C190A5-AD6F-488E-9F62-151DBA8A73F2}"/>
              </a:ext>
            </a:extLst>
          </p:cNvPr>
          <p:cNvGrpSpPr/>
          <p:nvPr/>
        </p:nvGrpSpPr>
        <p:grpSpPr>
          <a:xfrm>
            <a:off x="1860441" y="2275324"/>
            <a:ext cx="2954811" cy="1272449"/>
            <a:chOff x="1661104" y="1931284"/>
            <a:chExt cx="2378955" cy="12724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546A3F-FB9E-4120-B1FA-6F81F2DDC835}"/>
                </a:ext>
              </a:extLst>
            </p:cNvPr>
            <p:cNvSpPr txBox="1"/>
            <p:nvPr/>
          </p:nvSpPr>
          <p:spPr>
            <a:xfrm>
              <a:off x="1661104" y="1931284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6D3BF5-6F5D-4923-8F4E-4D1FAA76C9E3}"/>
                </a:ext>
              </a:extLst>
            </p:cNvPr>
            <p:cNvSpPr txBox="1"/>
            <p:nvPr/>
          </p:nvSpPr>
          <p:spPr>
            <a:xfrm>
              <a:off x="1661104" y="2188070"/>
              <a:ext cx="23789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9">
            <a:extLst>
              <a:ext uri="{FF2B5EF4-FFF2-40B4-BE49-F238E27FC236}">
                <a16:creationId xmlns:a16="http://schemas.microsoft.com/office/drawing/2014/main" id="{C80A838D-9E4B-4FC4-96DD-9928632D8816}"/>
              </a:ext>
            </a:extLst>
          </p:cNvPr>
          <p:cNvGrpSpPr/>
          <p:nvPr/>
        </p:nvGrpSpPr>
        <p:grpSpPr>
          <a:xfrm>
            <a:off x="7395800" y="2275324"/>
            <a:ext cx="2954811" cy="1272449"/>
            <a:chOff x="8172410" y="1931284"/>
            <a:chExt cx="2378955" cy="12724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8C2025-C6F1-404E-B302-24284158FBB1}"/>
                </a:ext>
              </a:extLst>
            </p:cNvPr>
            <p:cNvSpPr txBox="1"/>
            <p:nvPr/>
          </p:nvSpPr>
          <p:spPr>
            <a:xfrm>
              <a:off x="8175101" y="1931284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C9A205-C3DF-46B0-8E5C-E9A9D20BB21C}"/>
                </a:ext>
              </a:extLst>
            </p:cNvPr>
            <p:cNvSpPr txBox="1"/>
            <p:nvPr/>
          </p:nvSpPr>
          <p:spPr>
            <a:xfrm>
              <a:off x="8172410" y="2188070"/>
              <a:ext cx="23789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bg1"/>
                  </a:solidFill>
                </a:rPr>
                <a:t>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12">
            <a:extLst>
              <a:ext uri="{FF2B5EF4-FFF2-40B4-BE49-F238E27FC236}">
                <a16:creationId xmlns:a16="http://schemas.microsoft.com/office/drawing/2014/main" id="{33DE0536-F1A1-4752-AF6F-D888E00CA980}"/>
              </a:ext>
            </a:extLst>
          </p:cNvPr>
          <p:cNvGrpSpPr/>
          <p:nvPr/>
        </p:nvGrpSpPr>
        <p:grpSpPr>
          <a:xfrm>
            <a:off x="1860441" y="4506945"/>
            <a:ext cx="2954811" cy="1272449"/>
            <a:chOff x="1661104" y="3685679"/>
            <a:chExt cx="2378955" cy="12724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4A9C91-C252-43F6-848F-1EB53AB82FAD}"/>
                </a:ext>
              </a:extLst>
            </p:cNvPr>
            <p:cNvSpPr txBox="1"/>
            <p:nvPr/>
          </p:nvSpPr>
          <p:spPr>
            <a:xfrm>
              <a:off x="1661104" y="3685679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43E8205-2B47-4425-B58F-2590BD0F0E22}"/>
                </a:ext>
              </a:extLst>
            </p:cNvPr>
            <p:cNvSpPr txBox="1"/>
            <p:nvPr/>
          </p:nvSpPr>
          <p:spPr>
            <a:xfrm>
              <a:off x="1661104" y="3942465"/>
              <a:ext cx="23789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10">
            <a:extLst>
              <a:ext uri="{FF2B5EF4-FFF2-40B4-BE49-F238E27FC236}">
                <a16:creationId xmlns:a16="http://schemas.microsoft.com/office/drawing/2014/main" id="{70D2AC5E-1BDC-45D8-9C9F-C7B07D0DB49E}"/>
              </a:ext>
            </a:extLst>
          </p:cNvPr>
          <p:cNvGrpSpPr/>
          <p:nvPr/>
        </p:nvGrpSpPr>
        <p:grpSpPr>
          <a:xfrm>
            <a:off x="7395800" y="4506945"/>
            <a:ext cx="2954811" cy="1272449"/>
            <a:chOff x="8172410" y="3685679"/>
            <a:chExt cx="2378955" cy="127244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EFDABD-3266-41DB-B2AA-6FC418DCF7C6}"/>
                </a:ext>
              </a:extLst>
            </p:cNvPr>
            <p:cNvSpPr txBox="1"/>
            <p:nvPr/>
          </p:nvSpPr>
          <p:spPr>
            <a:xfrm>
              <a:off x="8175101" y="3685679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7B7586-1A1A-47E9-BB29-6E399CFD68F8}"/>
                </a:ext>
              </a:extLst>
            </p:cNvPr>
            <p:cNvSpPr txBox="1"/>
            <p:nvPr/>
          </p:nvSpPr>
          <p:spPr>
            <a:xfrm>
              <a:off x="8172410" y="3942465"/>
              <a:ext cx="23789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3B7E24A-C465-4C60-B61E-20607E587C4C}"/>
              </a:ext>
            </a:extLst>
          </p:cNvPr>
          <p:cNvSpPr txBox="1"/>
          <p:nvPr/>
        </p:nvSpPr>
        <p:spPr>
          <a:xfrm>
            <a:off x="5242571" y="3497215"/>
            <a:ext cx="172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SWOT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09605E-2911-4B7E-A804-921F0CC8AC8E}"/>
              </a:ext>
            </a:extLst>
          </p:cNvPr>
          <p:cNvSpPr txBox="1"/>
          <p:nvPr/>
        </p:nvSpPr>
        <p:spPr>
          <a:xfrm>
            <a:off x="5242571" y="4094366"/>
            <a:ext cx="1727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</a:t>
            </a: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D835F3-7970-43DA-8FA0-E816A3EE5CB7}"/>
              </a:ext>
            </a:extLst>
          </p:cNvPr>
          <p:cNvGrpSpPr/>
          <p:nvPr/>
        </p:nvGrpSpPr>
        <p:grpSpPr>
          <a:xfrm>
            <a:off x="4204151" y="2109408"/>
            <a:ext cx="3764648" cy="3757721"/>
            <a:chOff x="3024758" y="1786975"/>
            <a:chExt cx="3152135" cy="3146335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B069D175-EC0C-46FC-AE17-BA2006EBDC8C}"/>
                </a:ext>
              </a:extLst>
            </p:cNvPr>
            <p:cNvSpPr/>
            <p:nvPr/>
          </p:nvSpPr>
          <p:spPr>
            <a:xfrm rot="18900000">
              <a:off x="3024758" y="2459374"/>
              <a:ext cx="1303526" cy="1772730"/>
            </a:xfrm>
            <a:custGeom>
              <a:avLst/>
              <a:gdLst/>
              <a:ahLst/>
              <a:cxnLst/>
              <a:rect l="l" t="t" r="r" b="b"/>
              <a:pathLst>
                <a:path w="2232248" h="3035746">
                  <a:moveTo>
                    <a:pt x="1116124" y="0"/>
                  </a:moveTo>
                  <a:cubicBezTo>
                    <a:pt x="1235431" y="0"/>
                    <a:pt x="1332148" y="96717"/>
                    <a:pt x="1332148" y="216024"/>
                  </a:cubicBezTo>
                  <a:cubicBezTo>
                    <a:pt x="1332148" y="302035"/>
                    <a:pt x="1281882" y="376305"/>
                    <a:pt x="1208401" y="409550"/>
                  </a:cubicBezTo>
                  <a:lnTo>
                    <a:pt x="2117377" y="409550"/>
                  </a:lnTo>
                  <a:cubicBezTo>
                    <a:pt x="2180819" y="409550"/>
                    <a:pt x="2232248" y="460979"/>
                    <a:pt x="2232248" y="524421"/>
                  </a:cubicBezTo>
                  <a:lnTo>
                    <a:pt x="2232248" y="1427051"/>
                  </a:lnTo>
                  <a:cubicBezTo>
                    <a:pt x="2198347" y="1358145"/>
                    <a:pt x="2126925" y="1312317"/>
                    <a:pt x="2044799" y="1312317"/>
                  </a:cubicBezTo>
                  <a:cubicBezTo>
                    <a:pt x="1925492" y="1312317"/>
                    <a:pt x="1828775" y="1409034"/>
                    <a:pt x="1828775" y="1528341"/>
                  </a:cubicBezTo>
                  <a:cubicBezTo>
                    <a:pt x="1828775" y="1647648"/>
                    <a:pt x="1925492" y="1744365"/>
                    <a:pt x="2044799" y="1744365"/>
                  </a:cubicBezTo>
                  <a:cubicBezTo>
                    <a:pt x="2126925" y="1744365"/>
                    <a:pt x="2198347" y="1698537"/>
                    <a:pt x="2232248" y="1629631"/>
                  </a:cubicBezTo>
                  <a:lnTo>
                    <a:pt x="2232248" y="2526927"/>
                  </a:lnTo>
                  <a:cubicBezTo>
                    <a:pt x="2232248" y="2590369"/>
                    <a:pt x="2180819" y="2641798"/>
                    <a:pt x="2117377" y="2641798"/>
                  </a:cubicBezTo>
                  <a:lnTo>
                    <a:pt x="1231541" y="2641798"/>
                  </a:lnTo>
                  <a:cubicBezTo>
                    <a:pt x="1292961" y="2676990"/>
                    <a:pt x="1332148" y="2743780"/>
                    <a:pt x="1332148" y="2819722"/>
                  </a:cubicBezTo>
                  <a:cubicBezTo>
                    <a:pt x="1332148" y="2939029"/>
                    <a:pt x="1235431" y="3035746"/>
                    <a:pt x="1116124" y="3035746"/>
                  </a:cubicBezTo>
                  <a:cubicBezTo>
                    <a:pt x="996817" y="3035746"/>
                    <a:pt x="900100" y="2939029"/>
                    <a:pt x="900100" y="2819722"/>
                  </a:cubicBezTo>
                  <a:cubicBezTo>
                    <a:pt x="900100" y="2743780"/>
                    <a:pt x="939287" y="2676990"/>
                    <a:pt x="1000707" y="2641798"/>
                  </a:cubicBezTo>
                  <a:lnTo>
                    <a:pt x="114871" y="2641798"/>
                  </a:lnTo>
                  <a:cubicBezTo>
                    <a:pt x="51429" y="2641798"/>
                    <a:pt x="0" y="2590369"/>
                    <a:pt x="0" y="2526927"/>
                  </a:cubicBezTo>
                  <a:lnTo>
                    <a:pt x="0" y="1632323"/>
                  </a:lnTo>
                  <a:cubicBezTo>
                    <a:pt x="35192" y="1693743"/>
                    <a:pt x="101981" y="1732930"/>
                    <a:pt x="177924" y="1732930"/>
                  </a:cubicBezTo>
                  <a:cubicBezTo>
                    <a:pt x="297231" y="1732930"/>
                    <a:pt x="393948" y="1636213"/>
                    <a:pt x="393948" y="1516906"/>
                  </a:cubicBezTo>
                  <a:cubicBezTo>
                    <a:pt x="393948" y="1397599"/>
                    <a:pt x="297231" y="1300882"/>
                    <a:pt x="177924" y="1300882"/>
                  </a:cubicBezTo>
                  <a:cubicBezTo>
                    <a:pt x="101981" y="1300882"/>
                    <a:pt x="35192" y="1340069"/>
                    <a:pt x="0" y="1401489"/>
                  </a:cubicBezTo>
                  <a:lnTo>
                    <a:pt x="0" y="524421"/>
                  </a:lnTo>
                  <a:cubicBezTo>
                    <a:pt x="0" y="460979"/>
                    <a:pt x="51429" y="409550"/>
                    <a:pt x="114871" y="409550"/>
                  </a:cubicBezTo>
                  <a:lnTo>
                    <a:pt x="1023848" y="409550"/>
                  </a:lnTo>
                  <a:cubicBezTo>
                    <a:pt x="950367" y="376305"/>
                    <a:pt x="900100" y="302035"/>
                    <a:pt x="900100" y="216024"/>
                  </a:cubicBezTo>
                  <a:cubicBezTo>
                    <a:pt x="900100" y="96717"/>
                    <a:pt x="996817" y="0"/>
                    <a:pt x="1116124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1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AC351818-9E2F-4199-90C6-1031A01F289B}"/>
                </a:ext>
              </a:extLst>
            </p:cNvPr>
            <p:cNvSpPr/>
            <p:nvPr/>
          </p:nvSpPr>
          <p:spPr>
            <a:xfrm rot="13500000">
              <a:off x="3942596" y="1552373"/>
              <a:ext cx="1303526" cy="1772730"/>
            </a:xfrm>
            <a:custGeom>
              <a:avLst/>
              <a:gdLst/>
              <a:ahLst/>
              <a:cxnLst/>
              <a:rect l="l" t="t" r="r" b="b"/>
              <a:pathLst>
                <a:path w="2232248" h="3035746">
                  <a:moveTo>
                    <a:pt x="1116124" y="0"/>
                  </a:moveTo>
                  <a:cubicBezTo>
                    <a:pt x="1235431" y="0"/>
                    <a:pt x="1332148" y="96717"/>
                    <a:pt x="1332148" y="216024"/>
                  </a:cubicBezTo>
                  <a:cubicBezTo>
                    <a:pt x="1332148" y="302035"/>
                    <a:pt x="1281882" y="376305"/>
                    <a:pt x="1208401" y="409550"/>
                  </a:cubicBezTo>
                  <a:lnTo>
                    <a:pt x="2117377" y="409550"/>
                  </a:lnTo>
                  <a:cubicBezTo>
                    <a:pt x="2180819" y="409550"/>
                    <a:pt x="2232248" y="460979"/>
                    <a:pt x="2232248" y="524421"/>
                  </a:cubicBezTo>
                  <a:lnTo>
                    <a:pt x="2232248" y="1427051"/>
                  </a:lnTo>
                  <a:cubicBezTo>
                    <a:pt x="2198347" y="1358145"/>
                    <a:pt x="2126925" y="1312317"/>
                    <a:pt x="2044799" y="1312317"/>
                  </a:cubicBezTo>
                  <a:cubicBezTo>
                    <a:pt x="1925492" y="1312317"/>
                    <a:pt x="1828775" y="1409034"/>
                    <a:pt x="1828775" y="1528341"/>
                  </a:cubicBezTo>
                  <a:cubicBezTo>
                    <a:pt x="1828775" y="1647648"/>
                    <a:pt x="1925492" y="1744365"/>
                    <a:pt x="2044799" y="1744365"/>
                  </a:cubicBezTo>
                  <a:cubicBezTo>
                    <a:pt x="2126925" y="1744365"/>
                    <a:pt x="2198347" y="1698537"/>
                    <a:pt x="2232248" y="1629631"/>
                  </a:cubicBezTo>
                  <a:lnTo>
                    <a:pt x="2232248" y="2526927"/>
                  </a:lnTo>
                  <a:cubicBezTo>
                    <a:pt x="2232248" y="2590369"/>
                    <a:pt x="2180819" y="2641798"/>
                    <a:pt x="2117377" y="2641798"/>
                  </a:cubicBezTo>
                  <a:lnTo>
                    <a:pt x="1231541" y="2641798"/>
                  </a:lnTo>
                  <a:cubicBezTo>
                    <a:pt x="1292961" y="2676990"/>
                    <a:pt x="1332148" y="2743780"/>
                    <a:pt x="1332148" y="2819722"/>
                  </a:cubicBezTo>
                  <a:cubicBezTo>
                    <a:pt x="1332148" y="2939029"/>
                    <a:pt x="1235431" y="3035746"/>
                    <a:pt x="1116124" y="3035746"/>
                  </a:cubicBezTo>
                  <a:cubicBezTo>
                    <a:pt x="996817" y="3035746"/>
                    <a:pt x="900100" y="2939029"/>
                    <a:pt x="900100" y="2819722"/>
                  </a:cubicBezTo>
                  <a:cubicBezTo>
                    <a:pt x="900100" y="2743780"/>
                    <a:pt x="939287" y="2676990"/>
                    <a:pt x="1000707" y="2641798"/>
                  </a:cubicBezTo>
                  <a:lnTo>
                    <a:pt x="114871" y="2641798"/>
                  </a:lnTo>
                  <a:cubicBezTo>
                    <a:pt x="51429" y="2641798"/>
                    <a:pt x="0" y="2590369"/>
                    <a:pt x="0" y="2526927"/>
                  </a:cubicBezTo>
                  <a:lnTo>
                    <a:pt x="0" y="1632323"/>
                  </a:lnTo>
                  <a:cubicBezTo>
                    <a:pt x="35192" y="1693743"/>
                    <a:pt x="101981" y="1732930"/>
                    <a:pt x="177924" y="1732930"/>
                  </a:cubicBezTo>
                  <a:cubicBezTo>
                    <a:pt x="297231" y="1732930"/>
                    <a:pt x="393948" y="1636213"/>
                    <a:pt x="393948" y="1516906"/>
                  </a:cubicBezTo>
                  <a:cubicBezTo>
                    <a:pt x="393948" y="1397599"/>
                    <a:pt x="297231" y="1300882"/>
                    <a:pt x="177924" y="1300882"/>
                  </a:cubicBezTo>
                  <a:cubicBezTo>
                    <a:pt x="101981" y="1300882"/>
                    <a:pt x="35192" y="1340069"/>
                    <a:pt x="0" y="1401489"/>
                  </a:cubicBezTo>
                  <a:lnTo>
                    <a:pt x="0" y="524421"/>
                  </a:lnTo>
                  <a:cubicBezTo>
                    <a:pt x="0" y="460979"/>
                    <a:pt x="51429" y="409550"/>
                    <a:pt x="114871" y="409550"/>
                  </a:cubicBezTo>
                  <a:lnTo>
                    <a:pt x="1023848" y="409550"/>
                  </a:lnTo>
                  <a:cubicBezTo>
                    <a:pt x="950367" y="376305"/>
                    <a:pt x="900100" y="302035"/>
                    <a:pt x="900100" y="216024"/>
                  </a:cubicBezTo>
                  <a:cubicBezTo>
                    <a:pt x="900100" y="96717"/>
                    <a:pt x="996817" y="0"/>
                    <a:pt x="1116124" y="0"/>
                  </a:cubicBez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BA165DE8-3DE6-4C64-9431-07EBA0E0E0A9}"/>
                </a:ext>
              </a:extLst>
            </p:cNvPr>
            <p:cNvSpPr/>
            <p:nvPr/>
          </p:nvSpPr>
          <p:spPr>
            <a:xfrm rot="13500000">
              <a:off x="3942596" y="3395182"/>
              <a:ext cx="1303526" cy="1772730"/>
            </a:xfrm>
            <a:custGeom>
              <a:avLst/>
              <a:gdLst/>
              <a:ahLst/>
              <a:cxnLst/>
              <a:rect l="l" t="t" r="r" b="b"/>
              <a:pathLst>
                <a:path w="2232248" h="3035746">
                  <a:moveTo>
                    <a:pt x="1116124" y="0"/>
                  </a:moveTo>
                  <a:cubicBezTo>
                    <a:pt x="1235431" y="0"/>
                    <a:pt x="1332148" y="96717"/>
                    <a:pt x="1332148" y="216024"/>
                  </a:cubicBezTo>
                  <a:cubicBezTo>
                    <a:pt x="1332148" y="302035"/>
                    <a:pt x="1281882" y="376305"/>
                    <a:pt x="1208401" y="409550"/>
                  </a:cubicBezTo>
                  <a:lnTo>
                    <a:pt x="2117377" y="409550"/>
                  </a:lnTo>
                  <a:cubicBezTo>
                    <a:pt x="2180819" y="409550"/>
                    <a:pt x="2232248" y="460979"/>
                    <a:pt x="2232248" y="524421"/>
                  </a:cubicBezTo>
                  <a:lnTo>
                    <a:pt x="2232248" y="1427051"/>
                  </a:lnTo>
                  <a:cubicBezTo>
                    <a:pt x="2198347" y="1358145"/>
                    <a:pt x="2126925" y="1312317"/>
                    <a:pt x="2044799" y="1312317"/>
                  </a:cubicBezTo>
                  <a:cubicBezTo>
                    <a:pt x="1925492" y="1312317"/>
                    <a:pt x="1828775" y="1409034"/>
                    <a:pt x="1828775" y="1528341"/>
                  </a:cubicBezTo>
                  <a:cubicBezTo>
                    <a:pt x="1828775" y="1647648"/>
                    <a:pt x="1925492" y="1744365"/>
                    <a:pt x="2044799" y="1744365"/>
                  </a:cubicBezTo>
                  <a:cubicBezTo>
                    <a:pt x="2126925" y="1744365"/>
                    <a:pt x="2198347" y="1698537"/>
                    <a:pt x="2232248" y="1629631"/>
                  </a:cubicBezTo>
                  <a:lnTo>
                    <a:pt x="2232248" y="2526927"/>
                  </a:lnTo>
                  <a:cubicBezTo>
                    <a:pt x="2232248" y="2590369"/>
                    <a:pt x="2180819" y="2641798"/>
                    <a:pt x="2117377" y="2641798"/>
                  </a:cubicBezTo>
                  <a:lnTo>
                    <a:pt x="1231541" y="2641798"/>
                  </a:lnTo>
                  <a:cubicBezTo>
                    <a:pt x="1292961" y="2676990"/>
                    <a:pt x="1332148" y="2743780"/>
                    <a:pt x="1332148" y="2819722"/>
                  </a:cubicBezTo>
                  <a:cubicBezTo>
                    <a:pt x="1332148" y="2939029"/>
                    <a:pt x="1235431" y="3035746"/>
                    <a:pt x="1116124" y="3035746"/>
                  </a:cubicBezTo>
                  <a:cubicBezTo>
                    <a:pt x="996817" y="3035746"/>
                    <a:pt x="900100" y="2939029"/>
                    <a:pt x="900100" y="2819722"/>
                  </a:cubicBezTo>
                  <a:cubicBezTo>
                    <a:pt x="900100" y="2743780"/>
                    <a:pt x="939287" y="2676990"/>
                    <a:pt x="1000707" y="2641798"/>
                  </a:cubicBezTo>
                  <a:lnTo>
                    <a:pt x="114871" y="2641798"/>
                  </a:lnTo>
                  <a:cubicBezTo>
                    <a:pt x="51429" y="2641798"/>
                    <a:pt x="0" y="2590369"/>
                    <a:pt x="0" y="2526927"/>
                  </a:cubicBezTo>
                  <a:lnTo>
                    <a:pt x="0" y="1632323"/>
                  </a:lnTo>
                  <a:cubicBezTo>
                    <a:pt x="35192" y="1693743"/>
                    <a:pt x="101981" y="1732930"/>
                    <a:pt x="177924" y="1732930"/>
                  </a:cubicBezTo>
                  <a:cubicBezTo>
                    <a:pt x="297231" y="1732930"/>
                    <a:pt x="393948" y="1636213"/>
                    <a:pt x="393948" y="1516906"/>
                  </a:cubicBezTo>
                  <a:cubicBezTo>
                    <a:pt x="393948" y="1397599"/>
                    <a:pt x="297231" y="1300882"/>
                    <a:pt x="177924" y="1300882"/>
                  </a:cubicBezTo>
                  <a:cubicBezTo>
                    <a:pt x="101981" y="1300882"/>
                    <a:pt x="35192" y="1340069"/>
                    <a:pt x="0" y="1401489"/>
                  </a:cubicBezTo>
                  <a:lnTo>
                    <a:pt x="0" y="524421"/>
                  </a:lnTo>
                  <a:cubicBezTo>
                    <a:pt x="0" y="460979"/>
                    <a:pt x="51429" y="409550"/>
                    <a:pt x="114871" y="409550"/>
                  </a:cubicBezTo>
                  <a:lnTo>
                    <a:pt x="1023848" y="409550"/>
                  </a:lnTo>
                  <a:cubicBezTo>
                    <a:pt x="950367" y="376305"/>
                    <a:pt x="900100" y="302035"/>
                    <a:pt x="900100" y="216024"/>
                  </a:cubicBezTo>
                  <a:cubicBezTo>
                    <a:pt x="900100" y="96717"/>
                    <a:pt x="996817" y="0"/>
                    <a:pt x="1116124" y="0"/>
                  </a:cubicBez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id="{4D79B519-62CA-408F-A095-905E0FFF94D0}"/>
                </a:ext>
              </a:extLst>
            </p:cNvPr>
            <p:cNvSpPr/>
            <p:nvPr/>
          </p:nvSpPr>
          <p:spPr>
            <a:xfrm rot="8100000">
              <a:off x="4873367" y="2476713"/>
              <a:ext cx="1303526" cy="1772730"/>
            </a:xfrm>
            <a:custGeom>
              <a:avLst/>
              <a:gdLst/>
              <a:ahLst/>
              <a:cxnLst/>
              <a:rect l="l" t="t" r="r" b="b"/>
              <a:pathLst>
                <a:path w="2232248" h="3035746">
                  <a:moveTo>
                    <a:pt x="1116124" y="0"/>
                  </a:moveTo>
                  <a:cubicBezTo>
                    <a:pt x="1235431" y="0"/>
                    <a:pt x="1332148" y="96717"/>
                    <a:pt x="1332148" y="216024"/>
                  </a:cubicBezTo>
                  <a:cubicBezTo>
                    <a:pt x="1332148" y="302035"/>
                    <a:pt x="1281882" y="376305"/>
                    <a:pt x="1208401" y="409550"/>
                  </a:cubicBezTo>
                  <a:lnTo>
                    <a:pt x="2117377" y="409550"/>
                  </a:lnTo>
                  <a:cubicBezTo>
                    <a:pt x="2180819" y="409550"/>
                    <a:pt x="2232248" y="460979"/>
                    <a:pt x="2232248" y="524421"/>
                  </a:cubicBezTo>
                  <a:lnTo>
                    <a:pt x="2232248" y="1427051"/>
                  </a:lnTo>
                  <a:cubicBezTo>
                    <a:pt x="2198347" y="1358145"/>
                    <a:pt x="2126925" y="1312317"/>
                    <a:pt x="2044799" y="1312317"/>
                  </a:cubicBezTo>
                  <a:cubicBezTo>
                    <a:pt x="1925492" y="1312317"/>
                    <a:pt x="1828775" y="1409034"/>
                    <a:pt x="1828775" y="1528341"/>
                  </a:cubicBezTo>
                  <a:cubicBezTo>
                    <a:pt x="1828775" y="1647648"/>
                    <a:pt x="1925492" y="1744365"/>
                    <a:pt x="2044799" y="1744365"/>
                  </a:cubicBezTo>
                  <a:cubicBezTo>
                    <a:pt x="2126925" y="1744365"/>
                    <a:pt x="2198347" y="1698537"/>
                    <a:pt x="2232248" y="1629631"/>
                  </a:cubicBezTo>
                  <a:lnTo>
                    <a:pt x="2232248" y="2526927"/>
                  </a:lnTo>
                  <a:cubicBezTo>
                    <a:pt x="2232248" y="2590369"/>
                    <a:pt x="2180819" y="2641798"/>
                    <a:pt x="2117377" y="2641798"/>
                  </a:cubicBezTo>
                  <a:lnTo>
                    <a:pt x="1231541" y="2641798"/>
                  </a:lnTo>
                  <a:cubicBezTo>
                    <a:pt x="1292961" y="2676990"/>
                    <a:pt x="1332148" y="2743780"/>
                    <a:pt x="1332148" y="2819722"/>
                  </a:cubicBezTo>
                  <a:cubicBezTo>
                    <a:pt x="1332148" y="2939029"/>
                    <a:pt x="1235431" y="3035746"/>
                    <a:pt x="1116124" y="3035746"/>
                  </a:cubicBezTo>
                  <a:cubicBezTo>
                    <a:pt x="996817" y="3035746"/>
                    <a:pt x="900100" y="2939029"/>
                    <a:pt x="900100" y="2819722"/>
                  </a:cubicBezTo>
                  <a:cubicBezTo>
                    <a:pt x="900100" y="2743780"/>
                    <a:pt x="939287" y="2676990"/>
                    <a:pt x="1000707" y="2641798"/>
                  </a:cubicBezTo>
                  <a:lnTo>
                    <a:pt x="114871" y="2641798"/>
                  </a:lnTo>
                  <a:cubicBezTo>
                    <a:pt x="51429" y="2641798"/>
                    <a:pt x="0" y="2590369"/>
                    <a:pt x="0" y="2526927"/>
                  </a:cubicBezTo>
                  <a:lnTo>
                    <a:pt x="0" y="1632323"/>
                  </a:lnTo>
                  <a:cubicBezTo>
                    <a:pt x="35192" y="1693743"/>
                    <a:pt x="101981" y="1732930"/>
                    <a:pt x="177924" y="1732930"/>
                  </a:cubicBezTo>
                  <a:cubicBezTo>
                    <a:pt x="297231" y="1732930"/>
                    <a:pt x="393948" y="1636213"/>
                    <a:pt x="393948" y="1516906"/>
                  </a:cubicBezTo>
                  <a:cubicBezTo>
                    <a:pt x="393948" y="1397599"/>
                    <a:pt x="297231" y="1300882"/>
                    <a:pt x="177924" y="1300882"/>
                  </a:cubicBezTo>
                  <a:cubicBezTo>
                    <a:pt x="101981" y="1300882"/>
                    <a:pt x="35192" y="1340069"/>
                    <a:pt x="0" y="1401489"/>
                  </a:cubicBezTo>
                  <a:lnTo>
                    <a:pt x="0" y="524421"/>
                  </a:lnTo>
                  <a:cubicBezTo>
                    <a:pt x="0" y="460979"/>
                    <a:pt x="51429" y="409550"/>
                    <a:pt x="114871" y="409550"/>
                  </a:cubicBezTo>
                  <a:lnTo>
                    <a:pt x="1023848" y="409550"/>
                  </a:lnTo>
                  <a:cubicBezTo>
                    <a:pt x="950367" y="376305"/>
                    <a:pt x="900100" y="302035"/>
                    <a:pt x="900100" y="216024"/>
                  </a:cubicBezTo>
                  <a:cubicBezTo>
                    <a:pt x="900100" y="96717"/>
                    <a:pt x="996817" y="0"/>
                    <a:pt x="1116124" y="0"/>
                  </a:cubicBezTo>
                  <a:close/>
                </a:path>
              </a:pathLst>
            </a:custGeom>
            <a:solidFill>
              <a:schemeClr val="accent4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92CBF33-B2A2-4C6D-81DA-6D03FA3A6A2F}"/>
              </a:ext>
            </a:extLst>
          </p:cNvPr>
          <p:cNvSpPr txBox="1"/>
          <p:nvPr/>
        </p:nvSpPr>
        <p:spPr>
          <a:xfrm>
            <a:off x="5438403" y="263093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AF973-637A-4B79-AA44-24B3A23CB687}"/>
              </a:ext>
            </a:extLst>
          </p:cNvPr>
          <p:cNvSpPr txBox="1"/>
          <p:nvPr/>
        </p:nvSpPr>
        <p:spPr>
          <a:xfrm>
            <a:off x="4309717" y="371357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C5E90-1B0A-4348-83F4-99845ED3DC30}"/>
              </a:ext>
            </a:extLst>
          </p:cNvPr>
          <p:cNvSpPr txBox="1"/>
          <p:nvPr/>
        </p:nvSpPr>
        <p:spPr>
          <a:xfrm>
            <a:off x="6557160" y="371357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455AD-AA18-4ADD-BDC5-DFE3D654D999}"/>
              </a:ext>
            </a:extLst>
          </p:cNvPr>
          <p:cNvSpPr txBox="1"/>
          <p:nvPr/>
        </p:nvSpPr>
        <p:spPr>
          <a:xfrm>
            <a:off x="5438403" y="483367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2" name="그룹 2">
            <a:extLst>
              <a:ext uri="{FF2B5EF4-FFF2-40B4-BE49-F238E27FC236}">
                <a16:creationId xmlns:a16="http://schemas.microsoft.com/office/drawing/2014/main" id="{C2826CD6-AF1B-4571-92C9-2A87428FED17}"/>
              </a:ext>
            </a:extLst>
          </p:cNvPr>
          <p:cNvGrpSpPr/>
          <p:nvPr/>
        </p:nvGrpSpPr>
        <p:grpSpPr>
          <a:xfrm>
            <a:off x="8096251" y="2008383"/>
            <a:ext cx="3217222" cy="897285"/>
            <a:chOff x="7483202" y="1970281"/>
            <a:chExt cx="2880320" cy="8972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78E7F4-40D8-422F-A377-AFBD5D3BD157}"/>
                </a:ext>
              </a:extLst>
            </p:cNvPr>
            <p:cNvSpPr txBox="1"/>
            <p:nvPr/>
          </p:nvSpPr>
          <p:spPr>
            <a:xfrm>
              <a:off x="7483202" y="197028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FAEBCF-41B2-4AF4-B28E-5FF5BC1DDF2F}"/>
                </a:ext>
              </a:extLst>
            </p:cNvPr>
            <p:cNvSpPr txBox="1"/>
            <p:nvPr/>
          </p:nvSpPr>
          <p:spPr>
            <a:xfrm>
              <a:off x="7483202" y="2221235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5" name="그룹 5">
            <a:extLst>
              <a:ext uri="{FF2B5EF4-FFF2-40B4-BE49-F238E27FC236}">
                <a16:creationId xmlns:a16="http://schemas.microsoft.com/office/drawing/2014/main" id="{AB9A6DC3-3BBF-4097-A5D0-D23A6BFF2F4D}"/>
              </a:ext>
            </a:extLst>
          </p:cNvPr>
          <p:cNvGrpSpPr/>
          <p:nvPr/>
        </p:nvGrpSpPr>
        <p:grpSpPr>
          <a:xfrm>
            <a:off x="8096251" y="5243727"/>
            <a:ext cx="3217222" cy="897285"/>
            <a:chOff x="7959859" y="5205624"/>
            <a:chExt cx="2880320" cy="8972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792A0B-6476-46E5-830B-A493567B19C2}"/>
                </a:ext>
              </a:extLst>
            </p:cNvPr>
            <p:cNvSpPr txBox="1"/>
            <p:nvPr/>
          </p:nvSpPr>
          <p:spPr>
            <a:xfrm>
              <a:off x="7959859" y="520562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4F1CBC-55A5-4A9D-A9D9-DE7AEC768B19}"/>
                </a:ext>
              </a:extLst>
            </p:cNvPr>
            <p:cNvSpPr txBox="1"/>
            <p:nvPr/>
          </p:nvSpPr>
          <p:spPr>
            <a:xfrm>
              <a:off x="7959859" y="545657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cxnSp>
        <p:nvCxnSpPr>
          <p:cNvPr id="18" name="Elbow Connector 56">
            <a:extLst>
              <a:ext uri="{FF2B5EF4-FFF2-40B4-BE49-F238E27FC236}">
                <a16:creationId xmlns:a16="http://schemas.microsoft.com/office/drawing/2014/main" id="{0DB7A541-D45B-4248-84CF-045778DC0AA9}"/>
              </a:ext>
            </a:extLst>
          </p:cNvPr>
          <p:cNvCxnSpPr/>
          <p:nvPr/>
        </p:nvCxnSpPr>
        <p:spPr>
          <a:xfrm rot="16200000" flipH="1">
            <a:off x="7304784" y="4843116"/>
            <a:ext cx="737049" cy="371940"/>
          </a:xfrm>
          <a:prstGeom prst="bentConnector3">
            <a:avLst>
              <a:gd name="adj1" fmla="val 100400"/>
            </a:avLst>
          </a:prstGeom>
          <a:ln w="19050">
            <a:solidFill>
              <a:schemeClr val="accent4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7">
            <a:extLst>
              <a:ext uri="{FF2B5EF4-FFF2-40B4-BE49-F238E27FC236}">
                <a16:creationId xmlns:a16="http://schemas.microsoft.com/office/drawing/2014/main" id="{32F9BCC6-8971-41B3-851D-36D080980DBE}"/>
              </a:ext>
            </a:extLst>
          </p:cNvPr>
          <p:cNvGrpSpPr/>
          <p:nvPr/>
        </p:nvGrpSpPr>
        <p:grpSpPr>
          <a:xfrm>
            <a:off x="836782" y="1854155"/>
            <a:ext cx="3223973" cy="897285"/>
            <a:chOff x="1919536" y="1816053"/>
            <a:chExt cx="2880320" cy="8972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E8559F-AA2A-402D-9FD7-F14B1B702931}"/>
                </a:ext>
              </a:extLst>
            </p:cNvPr>
            <p:cNvSpPr txBox="1"/>
            <p:nvPr/>
          </p:nvSpPr>
          <p:spPr>
            <a:xfrm>
              <a:off x="1919536" y="1816053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711A7-660E-4CCC-B2C2-0DA1C284F65D}"/>
                </a:ext>
              </a:extLst>
            </p:cNvPr>
            <p:cNvSpPr txBox="1"/>
            <p:nvPr/>
          </p:nvSpPr>
          <p:spPr>
            <a:xfrm>
              <a:off x="1919536" y="2067007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cxnSp>
        <p:nvCxnSpPr>
          <p:cNvPr id="22" name="Elbow Connector 59">
            <a:extLst>
              <a:ext uri="{FF2B5EF4-FFF2-40B4-BE49-F238E27FC236}">
                <a16:creationId xmlns:a16="http://schemas.microsoft.com/office/drawing/2014/main" id="{F60EEAED-38C1-40C2-8566-6C3B3986D1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59780" y="2381364"/>
            <a:ext cx="1332575" cy="586607"/>
          </a:xfrm>
          <a:prstGeom prst="bentConnector3">
            <a:avLst>
              <a:gd name="adj1" fmla="val 361"/>
            </a:avLst>
          </a:prstGeom>
          <a:ln w="19050">
            <a:solidFill>
              <a:schemeClr val="accent2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60">
            <a:extLst>
              <a:ext uri="{FF2B5EF4-FFF2-40B4-BE49-F238E27FC236}">
                <a16:creationId xmlns:a16="http://schemas.microsoft.com/office/drawing/2014/main" id="{4A7891C6-4718-43A8-8C9B-CB819E030AD6}"/>
              </a:ext>
            </a:extLst>
          </p:cNvPr>
          <p:cNvCxnSpPr>
            <a:cxnSpLocks/>
          </p:cNvCxnSpPr>
          <p:nvPr/>
        </p:nvCxnSpPr>
        <p:spPr>
          <a:xfrm rot="10800000">
            <a:off x="4083323" y="5047687"/>
            <a:ext cx="1355081" cy="3499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8">
            <a:extLst>
              <a:ext uri="{FF2B5EF4-FFF2-40B4-BE49-F238E27FC236}">
                <a16:creationId xmlns:a16="http://schemas.microsoft.com/office/drawing/2014/main" id="{26FB375B-526E-4123-86A5-0FA8745968F9}"/>
              </a:ext>
            </a:extLst>
          </p:cNvPr>
          <p:cNvGrpSpPr/>
          <p:nvPr/>
        </p:nvGrpSpPr>
        <p:grpSpPr>
          <a:xfrm>
            <a:off x="836782" y="4909190"/>
            <a:ext cx="3223973" cy="897285"/>
            <a:chOff x="1991543" y="4871087"/>
            <a:chExt cx="2880320" cy="89728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329AD4-94B2-4960-AAE9-BCC207FCC284}"/>
                </a:ext>
              </a:extLst>
            </p:cNvPr>
            <p:cNvSpPr txBox="1"/>
            <p:nvPr/>
          </p:nvSpPr>
          <p:spPr>
            <a:xfrm>
              <a:off x="1991543" y="4871087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B94B47-9426-420F-85D6-14C325CE0792}"/>
                </a:ext>
              </a:extLst>
            </p:cNvPr>
            <p:cNvSpPr txBox="1"/>
            <p:nvPr/>
          </p:nvSpPr>
          <p:spPr>
            <a:xfrm>
              <a:off x="1991543" y="5122041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cxnSp>
        <p:nvCxnSpPr>
          <p:cNvPr id="27" name="Elbow Connector 60">
            <a:extLst>
              <a:ext uri="{FF2B5EF4-FFF2-40B4-BE49-F238E27FC236}">
                <a16:creationId xmlns:a16="http://schemas.microsoft.com/office/drawing/2014/main" id="{3BF103E1-36F3-4E31-BD35-2A867364249D}"/>
              </a:ext>
            </a:extLst>
          </p:cNvPr>
          <p:cNvCxnSpPr>
            <a:cxnSpLocks/>
          </p:cNvCxnSpPr>
          <p:nvPr/>
        </p:nvCxnSpPr>
        <p:spPr>
          <a:xfrm rot="10800000" flipH="1">
            <a:off x="6700176" y="2155148"/>
            <a:ext cx="1355081" cy="3499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F424-5619-42D8-A4A2-A5884709855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E5A0FFD8-2C4F-4ADB-9D34-DA0F81FDDC15}"/>
              </a:ext>
            </a:extLst>
          </p:cNvPr>
          <p:cNvGrpSpPr/>
          <p:nvPr/>
        </p:nvGrpSpPr>
        <p:grpSpPr>
          <a:xfrm>
            <a:off x="774216" y="4383149"/>
            <a:ext cx="5172619" cy="1457447"/>
            <a:chOff x="755576" y="5013176"/>
            <a:chExt cx="3362774" cy="14574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5D3269-4F1A-4A57-8B09-3D27B31FC29D}"/>
                </a:ext>
              </a:extLst>
            </p:cNvPr>
            <p:cNvSpPr txBox="1"/>
            <p:nvPr/>
          </p:nvSpPr>
          <p:spPr>
            <a:xfrm>
              <a:off x="755576" y="5270294"/>
              <a:ext cx="33627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4D4433-0F8C-4D30-A121-77BE3BC499A5}"/>
                </a:ext>
              </a:extLst>
            </p:cNvPr>
            <p:cNvSpPr txBox="1"/>
            <p:nvPr/>
          </p:nvSpPr>
          <p:spPr>
            <a:xfrm>
              <a:off x="755576" y="5013176"/>
              <a:ext cx="3362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0EF60505-CAF5-4C40-A77F-33485BF9B010}"/>
              </a:ext>
            </a:extLst>
          </p:cNvPr>
          <p:cNvGrpSpPr/>
          <p:nvPr/>
        </p:nvGrpSpPr>
        <p:grpSpPr>
          <a:xfrm>
            <a:off x="6246401" y="4383149"/>
            <a:ext cx="5172619" cy="1457447"/>
            <a:chOff x="755576" y="5013176"/>
            <a:chExt cx="3362774" cy="14574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934DFE-2A12-4B1C-BFCC-CBE0169BC663}"/>
                </a:ext>
              </a:extLst>
            </p:cNvPr>
            <p:cNvSpPr txBox="1"/>
            <p:nvPr/>
          </p:nvSpPr>
          <p:spPr>
            <a:xfrm>
              <a:off x="755576" y="5270294"/>
              <a:ext cx="33627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64C14D-9F69-4313-950E-9661E23557C6}"/>
                </a:ext>
              </a:extLst>
            </p:cNvPr>
            <p:cNvSpPr txBox="1"/>
            <p:nvPr/>
          </p:nvSpPr>
          <p:spPr>
            <a:xfrm>
              <a:off x="755576" y="5013176"/>
              <a:ext cx="3362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946F1-2441-48C9-92FF-35A6B86AF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2E45B5-A268-4278-A548-187CEE6CB6F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C4D52B-3626-4C23-AA06-5F10F3B8B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21016"/>
              </p:ext>
            </p:extLst>
          </p:nvPr>
        </p:nvGraphicFramePr>
        <p:xfrm>
          <a:off x="913585" y="1837043"/>
          <a:ext cx="48949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168080-9EB2-4F0C-9535-1A83220F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70110"/>
              </p:ext>
            </p:extLst>
          </p:nvPr>
        </p:nvGraphicFramePr>
        <p:xfrm>
          <a:off x="6364379" y="1845824"/>
          <a:ext cx="48949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20A1E3-4D32-4CCC-9E51-E55889B99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67215"/>
              </p:ext>
            </p:extLst>
          </p:nvPr>
        </p:nvGraphicFramePr>
        <p:xfrm>
          <a:off x="913585" y="3857347"/>
          <a:ext cx="103457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F2C672-52E0-447D-9445-9BD04AB60101}"/>
              </a:ext>
            </a:extLst>
          </p:cNvPr>
          <p:cNvCxnSpPr>
            <a:cxnSpLocks/>
          </p:cNvCxnSpPr>
          <p:nvPr/>
        </p:nvCxnSpPr>
        <p:spPr>
          <a:xfrm>
            <a:off x="808894" y="5012862"/>
            <a:ext cx="10559562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ardrop 11">
            <a:extLst>
              <a:ext uri="{FF2B5EF4-FFF2-40B4-BE49-F238E27FC236}">
                <a16:creationId xmlns:a16="http://schemas.microsoft.com/office/drawing/2014/main" id="{4B6A8450-A3BF-4798-868D-A8ECD8E82172}"/>
              </a:ext>
            </a:extLst>
          </p:cNvPr>
          <p:cNvSpPr/>
          <p:nvPr/>
        </p:nvSpPr>
        <p:spPr>
          <a:xfrm rot="8100000">
            <a:off x="1206413" y="4782519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09D51-2C8E-4A93-B85C-5ED081D438CC}"/>
              </a:ext>
            </a:extLst>
          </p:cNvPr>
          <p:cNvSpPr txBox="1"/>
          <p:nvPr/>
        </p:nvSpPr>
        <p:spPr>
          <a:xfrm>
            <a:off x="873960" y="5602986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1C9435-DA51-46BD-85E7-8320527E28EC}"/>
              </a:ext>
            </a:extLst>
          </p:cNvPr>
          <p:cNvSpPr/>
          <p:nvPr/>
        </p:nvSpPr>
        <p:spPr>
          <a:xfrm>
            <a:off x="1319912" y="4897935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2959A4DA-659E-4CA8-B9A9-83102F92EB4D}"/>
              </a:ext>
            </a:extLst>
          </p:cNvPr>
          <p:cNvSpPr/>
          <p:nvPr/>
        </p:nvSpPr>
        <p:spPr>
          <a:xfrm rot="8100000">
            <a:off x="2925655" y="4782519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8E93D-CDE5-4D53-99DF-1C73D9E7C26B}"/>
              </a:ext>
            </a:extLst>
          </p:cNvPr>
          <p:cNvSpPr txBox="1"/>
          <p:nvPr/>
        </p:nvSpPr>
        <p:spPr>
          <a:xfrm>
            <a:off x="2593202" y="5602986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6D0149-878B-4482-920F-040DE3BB9C30}"/>
              </a:ext>
            </a:extLst>
          </p:cNvPr>
          <p:cNvSpPr/>
          <p:nvPr/>
        </p:nvSpPr>
        <p:spPr>
          <a:xfrm>
            <a:off x="3039154" y="4897935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54292608-9025-4E70-A908-17B956698CB1}"/>
              </a:ext>
            </a:extLst>
          </p:cNvPr>
          <p:cNvSpPr/>
          <p:nvPr/>
        </p:nvSpPr>
        <p:spPr>
          <a:xfrm rot="8100000">
            <a:off x="4644897" y="4782519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AB3B4-B284-4F43-BF32-845409B5399B}"/>
              </a:ext>
            </a:extLst>
          </p:cNvPr>
          <p:cNvSpPr txBox="1"/>
          <p:nvPr/>
        </p:nvSpPr>
        <p:spPr>
          <a:xfrm>
            <a:off x="4312444" y="5602986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430834-002B-4165-8476-5175E2A1730E}"/>
              </a:ext>
            </a:extLst>
          </p:cNvPr>
          <p:cNvSpPr/>
          <p:nvPr/>
        </p:nvSpPr>
        <p:spPr>
          <a:xfrm>
            <a:off x="4758396" y="4897935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8594CAED-A5B6-430E-A734-8D074C92A2D1}"/>
              </a:ext>
            </a:extLst>
          </p:cNvPr>
          <p:cNvSpPr/>
          <p:nvPr/>
        </p:nvSpPr>
        <p:spPr>
          <a:xfrm rot="8100000">
            <a:off x="6364139" y="4782519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91468C-1F22-44ED-9561-A13547C29576}"/>
              </a:ext>
            </a:extLst>
          </p:cNvPr>
          <p:cNvSpPr txBox="1"/>
          <p:nvPr/>
        </p:nvSpPr>
        <p:spPr>
          <a:xfrm>
            <a:off x="6031686" y="5602986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EDBE46-CDDB-4342-A3AA-A1193CE6F9F1}"/>
              </a:ext>
            </a:extLst>
          </p:cNvPr>
          <p:cNvSpPr/>
          <p:nvPr/>
        </p:nvSpPr>
        <p:spPr>
          <a:xfrm>
            <a:off x="6477638" y="4897935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59C260AA-D854-48E2-BC67-131228D8BADD}"/>
              </a:ext>
            </a:extLst>
          </p:cNvPr>
          <p:cNvSpPr/>
          <p:nvPr/>
        </p:nvSpPr>
        <p:spPr>
          <a:xfrm rot="8100000">
            <a:off x="8083381" y="4782519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6EE313-F487-4AFF-948B-A88AF8930D53}"/>
              </a:ext>
            </a:extLst>
          </p:cNvPr>
          <p:cNvSpPr txBox="1"/>
          <p:nvPr/>
        </p:nvSpPr>
        <p:spPr>
          <a:xfrm>
            <a:off x="7750928" y="5602986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A146DC-C62D-46A6-837D-340BF983EEDC}"/>
              </a:ext>
            </a:extLst>
          </p:cNvPr>
          <p:cNvSpPr/>
          <p:nvPr/>
        </p:nvSpPr>
        <p:spPr>
          <a:xfrm>
            <a:off x="8196880" y="4897935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43FCAE40-C3BF-4FAF-BD0B-6C63500A8F00}"/>
              </a:ext>
            </a:extLst>
          </p:cNvPr>
          <p:cNvSpPr/>
          <p:nvPr/>
        </p:nvSpPr>
        <p:spPr>
          <a:xfrm rot="8100000">
            <a:off x="9802625" y="4782519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58AA4-914F-45CE-991A-06CE7043CA41}"/>
              </a:ext>
            </a:extLst>
          </p:cNvPr>
          <p:cNvSpPr txBox="1"/>
          <p:nvPr/>
        </p:nvSpPr>
        <p:spPr>
          <a:xfrm>
            <a:off x="9470172" y="5602986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6E2CE66-A5D7-4124-9076-4254B9CB1EF0}"/>
              </a:ext>
            </a:extLst>
          </p:cNvPr>
          <p:cNvSpPr/>
          <p:nvPr/>
        </p:nvSpPr>
        <p:spPr>
          <a:xfrm>
            <a:off x="9916124" y="4897935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3F510DC-93C4-4A09-8572-81E4E6638037}"/>
              </a:ext>
            </a:extLst>
          </p:cNvPr>
          <p:cNvGrpSpPr/>
          <p:nvPr/>
        </p:nvGrpSpPr>
        <p:grpSpPr>
          <a:xfrm>
            <a:off x="3139762" y="2722751"/>
            <a:ext cx="1694486" cy="1570793"/>
            <a:chOff x="1392702" y="2641951"/>
            <a:chExt cx="1694486" cy="15707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E1027FF-306D-417A-9865-BDAAC4B6DB9A}"/>
                </a:ext>
              </a:extLst>
            </p:cNvPr>
            <p:cNvGrpSpPr/>
            <p:nvPr/>
          </p:nvGrpSpPr>
          <p:grpSpPr>
            <a:xfrm>
              <a:off x="1479798" y="2641951"/>
              <a:ext cx="1607390" cy="1446550"/>
              <a:chOff x="1704484" y="1766707"/>
              <a:chExt cx="1038452" cy="144655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E3AFA7-8F26-46D1-9288-A6820F2ABB82}"/>
                  </a:ext>
                </a:extLst>
              </p:cNvPr>
              <p:cNvSpPr txBox="1"/>
              <p:nvPr/>
            </p:nvSpPr>
            <p:spPr>
              <a:xfrm>
                <a:off x="1724504" y="2012928"/>
                <a:ext cx="10184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A64E67-C6F5-4D9A-9AC2-4F28E2748F30}"/>
                  </a:ext>
                </a:extLst>
              </p:cNvPr>
              <p:cNvSpPr txBox="1"/>
              <p:nvPr/>
            </p:nvSpPr>
            <p:spPr>
              <a:xfrm>
                <a:off x="1704484" y="1766707"/>
                <a:ext cx="1023846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110FF9-9439-48B2-8710-1FC9347C923F}"/>
                </a:ext>
              </a:extLst>
            </p:cNvPr>
            <p:cNvCxnSpPr/>
            <p:nvPr/>
          </p:nvCxnSpPr>
          <p:spPr>
            <a:xfrm>
              <a:off x="1392702" y="2699122"/>
              <a:ext cx="10011" cy="1513622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C4445-A6A1-43FA-9099-3A3293400FC3}"/>
              </a:ext>
            </a:extLst>
          </p:cNvPr>
          <p:cNvGrpSpPr/>
          <p:nvPr/>
        </p:nvGrpSpPr>
        <p:grpSpPr>
          <a:xfrm>
            <a:off x="4859004" y="2523755"/>
            <a:ext cx="1694486" cy="1575191"/>
            <a:chOff x="3234418" y="2440785"/>
            <a:chExt cx="1694486" cy="157519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E38B2-25AC-4327-A771-1FD74763B2D6}"/>
                </a:ext>
              </a:extLst>
            </p:cNvPr>
            <p:cNvGrpSpPr/>
            <p:nvPr/>
          </p:nvGrpSpPr>
          <p:grpSpPr>
            <a:xfrm>
              <a:off x="3321514" y="2440785"/>
              <a:ext cx="1607390" cy="1446550"/>
              <a:chOff x="1704484" y="1766707"/>
              <a:chExt cx="1038452" cy="144655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197DE4-B297-4E83-96E1-0DCB8FF79F75}"/>
                  </a:ext>
                </a:extLst>
              </p:cNvPr>
              <p:cNvSpPr txBox="1"/>
              <p:nvPr/>
            </p:nvSpPr>
            <p:spPr>
              <a:xfrm>
                <a:off x="1724504" y="2012928"/>
                <a:ext cx="10184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BDB316-2D0F-400F-AB4F-D63456DD0510}"/>
                  </a:ext>
                </a:extLst>
              </p:cNvPr>
              <p:cNvSpPr txBox="1"/>
              <p:nvPr/>
            </p:nvSpPr>
            <p:spPr>
              <a:xfrm>
                <a:off x="1704484" y="1766707"/>
                <a:ext cx="1023846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1D73234-556F-4F35-8831-5F031EED2541}"/>
                </a:ext>
              </a:extLst>
            </p:cNvPr>
            <p:cNvCxnSpPr/>
            <p:nvPr/>
          </p:nvCxnSpPr>
          <p:spPr>
            <a:xfrm>
              <a:off x="3234418" y="2502354"/>
              <a:ext cx="10011" cy="1513622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38D642E-F605-4FD2-AF42-FEC796DFE441}"/>
              </a:ext>
            </a:extLst>
          </p:cNvPr>
          <p:cNvGrpSpPr/>
          <p:nvPr/>
        </p:nvGrpSpPr>
        <p:grpSpPr>
          <a:xfrm>
            <a:off x="6578246" y="2320365"/>
            <a:ext cx="1694486" cy="1579585"/>
            <a:chOff x="5076134" y="2239619"/>
            <a:chExt cx="1694486" cy="157958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27097D5-97A4-4917-8D56-92737EB9A728}"/>
                </a:ext>
              </a:extLst>
            </p:cNvPr>
            <p:cNvGrpSpPr/>
            <p:nvPr/>
          </p:nvGrpSpPr>
          <p:grpSpPr>
            <a:xfrm>
              <a:off x="5163230" y="2239619"/>
              <a:ext cx="1607390" cy="1446550"/>
              <a:chOff x="1704484" y="1766707"/>
              <a:chExt cx="1038452" cy="1446550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E717D2-67E6-4CE7-A1AF-6129AE14F483}"/>
                  </a:ext>
                </a:extLst>
              </p:cNvPr>
              <p:cNvSpPr txBox="1"/>
              <p:nvPr/>
            </p:nvSpPr>
            <p:spPr>
              <a:xfrm>
                <a:off x="1724504" y="2012928"/>
                <a:ext cx="10184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55846A-99D6-48D4-B521-519B35C6AB1A}"/>
                  </a:ext>
                </a:extLst>
              </p:cNvPr>
              <p:cNvSpPr txBox="1"/>
              <p:nvPr/>
            </p:nvSpPr>
            <p:spPr>
              <a:xfrm>
                <a:off x="1704484" y="1766707"/>
                <a:ext cx="1023846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C462C35-EE75-4906-BEEB-AFEE0A5CD958}"/>
                </a:ext>
              </a:extLst>
            </p:cNvPr>
            <p:cNvCxnSpPr/>
            <p:nvPr/>
          </p:nvCxnSpPr>
          <p:spPr>
            <a:xfrm>
              <a:off x="5076134" y="2305582"/>
              <a:ext cx="10011" cy="1513622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7F4C11-30B2-4A0B-BAEC-B949620ABF52}"/>
              </a:ext>
            </a:extLst>
          </p:cNvPr>
          <p:cNvGrpSpPr/>
          <p:nvPr/>
        </p:nvGrpSpPr>
        <p:grpSpPr>
          <a:xfrm>
            <a:off x="8297488" y="2112579"/>
            <a:ext cx="1694486" cy="1583981"/>
            <a:chOff x="6917850" y="2038453"/>
            <a:chExt cx="1694486" cy="158398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4667BF9-DE65-4272-B783-0DEED68C9511}"/>
                </a:ext>
              </a:extLst>
            </p:cNvPr>
            <p:cNvGrpSpPr/>
            <p:nvPr/>
          </p:nvGrpSpPr>
          <p:grpSpPr>
            <a:xfrm>
              <a:off x="7004946" y="2038453"/>
              <a:ext cx="1607390" cy="1446550"/>
              <a:chOff x="1704484" y="1766707"/>
              <a:chExt cx="1038452" cy="1446550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E949D86-90E6-48EE-B447-BF25D949D5D7}"/>
                  </a:ext>
                </a:extLst>
              </p:cNvPr>
              <p:cNvSpPr txBox="1"/>
              <p:nvPr/>
            </p:nvSpPr>
            <p:spPr>
              <a:xfrm>
                <a:off x="1724504" y="2012928"/>
                <a:ext cx="10184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741E77-849C-48B8-AE0F-F861D2F8FF98}"/>
                  </a:ext>
                </a:extLst>
              </p:cNvPr>
              <p:cNvSpPr txBox="1"/>
              <p:nvPr/>
            </p:nvSpPr>
            <p:spPr>
              <a:xfrm>
                <a:off x="1704484" y="1766707"/>
                <a:ext cx="1023846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320BA81-62C5-41B1-9BA3-9CA7FCAF8693}"/>
                </a:ext>
              </a:extLst>
            </p:cNvPr>
            <p:cNvCxnSpPr/>
            <p:nvPr/>
          </p:nvCxnSpPr>
          <p:spPr>
            <a:xfrm>
              <a:off x="6917850" y="2108812"/>
              <a:ext cx="10011" cy="1513622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570F507-CDF6-45C8-8471-85BE6B73A9FE}"/>
              </a:ext>
            </a:extLst>
          </p:cNvPr>
          <p:cNvGrpSpPr/>
          <p:nvPr/>
        </p:nvGrpSpPr>
        <p:grpSpPr>
          <a:xfrm>
            <a:off x="10016732" y="1900399"/>
            <a:ext cx="1694486" cy="1588375"/>
            <a:chOff x="8759566" y="1837287"/>
            <a:chExt cx="1694486" cy="158837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1BF5BB4-111C-4299-8531-69656D21D52E}"/>
                </a:ext>
              </a:extLst>
            </p:cNvPr>
            <p:cNvGrpSpPr/>
            <p:nvPr/>
          </p:nvGrpSpPr>
          <p:grpSpPr>
            <a:xfrm>
              <a:off x="8846662" y="1837287"/>
              <a:ext cx="1607390" cy="1446550"/>
              <a:chOff x="1704484" y="1766707"/>
              <a:chExt cx="1038452" cy="144655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8DDC76-87E7-4911-9E7F-D267DA8A48E0}"/>
                  </a:ext>
                </a:extLst>
              </p:cNvPr>
              <p:cNvSpPr txBox="1"/>
              <p:nvPr/>
            </p:nvSpPr>
            <p:spPr>
              <a:xfrm>
                <a:off x="1724504" y="2012928"/>
                <a:ext cx="10184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42C118-AB5E-4ED4-B743-F40C5319B41D}"/>
                  </a:ext>
                </a:extLst>
              </p:cNvPr>
              <p:cNvSpPr txBox="1"/>
              <p:nvPr/>
            </p:nvSpPr>
            <p:spPr>
              <a:xfrm>
                <a:off x="1704484" y="1766707"/>
                <a:ext cx="1023846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D67AF8-DBFF-427D-8B1D-A67A05A24BC7}"/>
                </a:ext>
              </a:extLst>
            </p:cNvPr>
            <p:cNvCxnSpPr/>
            <p:nvPr/>
          </p:nvCxnSpPr>
          <p:spPr>
            <a:xfrm>
              <a:off x="8759566" y="1912040"/>
              <a:ext cx="10011" cy="1513622"/>
            </a:xfrm>
            <a:prstGeom prst="line">
              <a:avLst/>
            </a:prstGeom>
            <a:ln w="19050">
              <a:solidFill>
                <a:schemeClr val="accent5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04CB902-27AA-4C65-841B-20BE8DB38E3D}"/>
              </a:ext>
            </a:extLst>
          </p:cNvPr>
          <p:cNvGrpSpPr/>
          <p:nvPr/>
        </p:nvGrpSpPr>
        <p:grpSpPr>
          <a:xfrm>
            <a:off x="1420520" y="2917348"/>
            <a:ext cx="1694486" cy="1570793"/>
            <a:chOff x="1392702" y="2641951"/>
            <a:chExt cx="1694486" cy="15707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1D46438-4291-4E70-AC87-BB0EE3A53ECD}"/>
                </a:ext>
              </a:extLst>
            </p:cNvPr>
            <p:cNvGrpSpPr/>
            <p:nvPr/>
          </p:nvGrpSpPr>
          <p:grpSpPr>
            <a:xfrm>
              <a:off x="1479798" y="2641951"/>
              <a:ext cx="1607390" cy="1446550"/>
              <a:chOff x="1704484" y="1766707"/>
              <a:chExt cx="1038452" cy="144655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0D8B3A-8D86-4040-931B-5C5CFE764191}"/>
                  </a:ext>
                </a:extLst>
              </p:cNvPr>
              <p:cNvSpPr txBox="1"/>
              <p:nvPr/>
            </p:nvSpPr>
            <p:spPr>
              <a:xfrm>
                <a:off x="1724504" y="2012928"/>
                <a:ext cx="10184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E7FCF90-74E6-4F53-98AE-CB266DEBB125}"/>
                  </a:ext>
                </a:extLst>
              </p:cNvPr>
              <p:cNvSpPr txBox="1"/>
              <p:nvPr/>
            </p:nvSpPr>
            <p:spPr>
              <a:xfrm>
                <a:off x="1704484" y="1766707"/>
                <a:ext cx="1023846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88EB5A3-5D20-4CD9-BEAE-F643A940497F}"/>
                </a:ext>
              </a:extLst>
            </p:cNvPr>
            <p:cNvCxnSpPr/>
            <p:nvPr/>
          </p:nvCxnSpPr>
          <p:spPr>
            <a:xfrm>
              <a:off x="1392702" y="2699122"/>
              <a:ext cx="10011" cy="1513622"/>
            </a:xfrm>
            <a:prstGeom prst="line">
              <a:avLst/>
            </a:prstGeom>
            <a:ln w="19050">
              <a:solidFill>
                <a:schemeClr val="accent6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EA7D0BC8-12F4-45CB-9687-DD516F98CDB4}"/>
              </a:ext>
            </a:extLst>
          </p:cNvPr>
          <p:cNvSpPr>
            <a:spLocks noChangeAspect="1"/>
          </p:cNvSpPr>
          <p:nvPr/>
        </p:nvSpPr>
        <p:spPr>
          <a:xfrm>
            <a:off x="8116722" y="4286779"/>
            <a:ext cx="640080" cy="6400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D033C7-7C49-46A8-A99F-1BE1C49FB288}"/>
              </a:ext>
            </a:extLst>
          </p:cNvPr>
          <p:cNvSpPr>
            <a:spLocks noChangeAspect="1"/>
          </p:cNvSpPr>
          <p:nvPr/>
        </p:nvSpPr>
        <p:spPr>
          <a:xfrm>
            <a:off x="7066422" y="3351616"/>
            <a:ext cx="640080" cy="64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CC2C99D-9719-4CDB-898A-FAF372158C5A}"/>
              </a:ext>
            </a:extLst>
          </p:cNvPr>
          <p:cNvSpPr>
            <a:spLocks noChangeAspect="1"/>
          </p:cNvSpPr>
          <p:nvPr/>
        </p:nvSpPr>
        <p:spPr>
          <a:xfrm>
            <a:off x="5775960" y="2910890"/>
            <a:ext cx="640080" cy="6400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1B07980-6819-44D5-85DC-81D19E3BE7F3}"/>
              </a:ext>
            </a:extLst>
          </p:cNvPr>
          <p:cNvSpPr>
            <a:spLocks noChangeAspect="1"/>
          </p:cNvSpPr>
          <p:nvPr/>
        </p:nvSpPr>
        <p:spPr>
          <a:xfrm>
            <a:off x="4542099" y="3351343"/>
            <a:ext cx="640080" cy="64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9A66DF-EE4F-455B-8A16-B86BB6DF3B56}"/>
              </a:ext>
            </a:extLst>
          </p:cNvPr>
          <p:cNvSpPr>
            <a:spLocks noChangeAspect="1"/>
          </p:cNvSpPr>
          <p:nvPr/>
        </p:nvSpPr>
        <p:spPr>
          <a:xfrm>
            <a:off x="3470212" y="4286788"/>
            <a:ext cx="640080" cy="64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1152C5-8DAB-4CC0-A38B-F989805B6909}"/>
              </a:ext>
            </a:extLst>
          </p:cNvPr>
          <p:cNvSpPr/>
          <p:nvPr/>
        </p:nvSpPr>
        <p:spPr>
          <a:xfrm rot="5400000">
            <a:off x="8071002" y="4237696"/>
            <a:ext cx="731520" cy="731520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3D2FE1-B4FE-4237-AB99-A703E5B37E74}"/>
              </a:ext>
            </a:extLst>
          </p:cNvPr>
          <p:cNvSpPr/>
          <p:nvPr/>
        </p:nvSpPr>
        <p:spPr>
          <a:xfrm rot="5400000">
            <a:off x="7012924" y="3305623"/>
            <a:ext cx="731520" cy="731520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FC05C6-88F4-4051-85C3-9A2D376225FF}"/>
              </a:ext>
            </a:extLst>
          </p:cNvPr>
          <p:cNvSpPr/>
          <p:nvPr/>
        </p:nvSpPr>
        <p:spPr>
          <a:xfrm rot="5400000">
            <a:off x="4494490" y="3305623"/>
            <a:ext cx="731520" cy="731520"/>
          </a:xfrm>
          <a:prstGeom prst="ellipse">
            <a:avLst/>
          </a:prstGeom>
          <a:noFill/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AD37D9-096A-47CF-8C1C-420A06BF17FB}"/>
              </a:ext>
            </a:extLst>
          </p:cNvPr>
          <p:cNvSpPr/>
          <p:nvPr/>
        </p:nvSpPr>
        <p:spPr>
          <a:xfrm rot="5400000">
            <a:off x="3424492" y="4237696"/>
            <a:ext cx="731520" cy="731520"/>
          </a:xfrm>
          <a:prstGeom prst="ellipse">
            <a:avLst/>
          </a:prstGeom>
          <a:noFill/>
          <a:ln w="1905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22C62F-CFCD-4287-8DE0-3514D209437E}"/>
              </a:ext>
            </a:extLst>
          </p:cNvPr>
          <p:cNvSpPr/>
          <p:nvPr/>
        </p:nvSpPr>
        <p:spPr>
          <a:xfrm rot="5400000">
            <a:off x="5738018" y="2873575"/>
            <a:ext cx="731520" cy="731520"/>
          </a:xfrm>
          <a:prstGeom prst="ellips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933AAF-5130-4A4D-961E-EAE0677081D2}"/>
              </a:ext>
            </a:extLst>
          </p:cNvPr>
          <p:cNvGrpSpPr/>
          <p:nvPr/>
        </p:nvGrpSpPr>
        <p:grpSpPr>
          <a:xfrm>
            <a:off x="876157" y="5139843"/>
            <a:ext cx="3407339" cy="923330"/>
            <a:chOff x="3017859" y="4283314"/>
            <a:chExt cx="1890849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F6CE29-30A6-443A-98B0-B2613E64865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DA51A9-03D2-43E7-A8AE-8CE86E09317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7E881E-89DF-4C9C-8B62-C28B925D39EB}"/>
              </a:ext>
            </a:extLst>
          </p:cNvPr>
          <p:cNvGrpSpPr/>
          <p:nvPr/>
        </p:nvGrpSpPr>
        <p:grpSpPr>
          <a:xfrm>
            <a:off x="7901289" y="5139843"/>
            <a:ext cx="3414557" cy="923330"/>
            <a:chOff x="3017859" y="4283314"/>
            <a:chExt cx="1890849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202010-9F18-479B-865D-F0E3DCBAA3F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547391-E605-47B8-919D-82F85DA9E54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D9997C-0233-4DF7-9ECA-C4D8C7F4212B}"/>
              </a:ext>
            </a:extLst>
          </p:cNvPr>
          <p:cNvGrpSpPr/>
          <p:nvPr/>
        </p:nvGrpSpPr>
        <p:grpSpPr>
          <a:xfrm>
            <a:off x="4384868" y="1775139"/>
            <a:ext cx="3422270" cy="923330"/>
            <a:chOff x="3017861" y="4283314"/>
            <a:chExt cx="1592591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0671FB-C11A-4B2C-966D-AFCFA74A49C8}"/>
                </a:ext>
              </a:extLst>
            </p:cNvPr>
            <p:cNvSpPr txBox="1"/>
            <p:nvPr/>
          </p:nvSpPr>
          <p:spPr>
            <a:xfrm>
              <a:off x="3021856" y="4560313"/>
              <a:ext cx="15885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A63B32-A57C-47BB-A175-6063F2DDA245}"/>
                </a:ext>
              </a:extLst>
            </p:cNvPr>
            <p:cNvSpPr txBox="1"/>
            <p:nvPr/>
          </p:nvSpPr>
          <p:spPr>
            <a:xfrm>
              <a:off x="3017861" y="4283314"/>
              <a:ext cx="1575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3D39A5-CDD2-43D2-96DE-B1F33C7BCC5D}"/>
              </a:ext>
            </a:extLst>
          </p:cNvPr>
          <p:cNvGrpSpPr/>
          <p:nvPr/>
        </p:nvGrpSpPr>
        <p:grpSpPr>
          <a:xfrm>
            <a:off x="7821686" y="3216777"/>
            <a:ext cx="3457976" cy="923330"/>
            <a:chOff x="3017859" y="4283314"/>
            <a:chExt cx="1890849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B4347B-6837-471C-BA2C-89EF7B52511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D6F04B-B05A-4169-B6B1-43C8CC7F4A6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D0347A-5465-4630-9C53-04FB98934555}"/>
              </a:ext>
            </a:extLst>
          </p:cNvPr>
          <p:cNvGrpSpPr/>
          <p:nvPr/>
        </p:nvGrpSpPr>
        <p:grpSpPr>
          <a:xfrm>
            <a:off x="1049360" y="3216777"/>
            <a:ext cx="3371232" cy="923330"/>
            <a:chOff x="3017859" y="4283314"/>
            <a:chExt cx="1890849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2DF179-1C24-49F6-B93A-432C14EB8C8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9D55A5-F692-4C9B-9D9A-6CE18FA47AE8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AC2BCA-CA6A-441A-91FE-7D0B46A634DE}"/>
              </a:ext>
            </a:extLst>
          </p:cNvPr>
          <p:cNvCxnSpPr>
            <a:cxnSpLocks/>
          </p:cNvCxnSpPr>
          <p:nvPr/>
        </p:nvCxnSpPr>
        <p:spPr>
          <a:xfrm flipH="1" flipV="1">
            <a:off x="4108388" y="4839599"/>
            <a:ext cx="1187786" cy="929709"/>
          </a:xfrm>
          <a:prstGeom prst="straightConnector1">
            <a:avLst/>
          </a:prstGeom>
          <a:ln w="1905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4FCE56-39CE-4C1E-9A9D-060ADA8BA3E3}"/>
              </a:ext>
            </a:extLst>
          </p:cNvPr>
          <p:cNvCxnSpPr>
            <a:cxnSpLocks/>
          </p:cNvCxnSpPr>
          <p:nvPr/>
        </p:nvCxnSpPr>
        <p:spPr>
          <a:xfrm flipV="1">
            <a:off x="6954584" y="4839596"/>
            <a:ext cx="1138885" cy="102187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E99D49-FD07-4EEB-8342-13134CA72998}"/>
              </a:ext>
            </a:extLst>
          </p:cNvPr>
          <p:cNvCxnSpPr>
            <a:cxnSpLocks/>
          </p:cNvCxnSpPr>
          <p:nvPr/>
        </p:nvCxnSpPr>
        <p:spPr>
          <a:xfrm flipH="1" flipV="1">
            <a:off x="4847673" y="4072882"/>
            <a:ext cx="586681" cy="766714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44817C-FFA7-4164-90FC-EEF24D2F9BB2}"/>
              </a:ext>
            </a:extLst>
          </p:cNvPr>
          <p:cNvCxnSpPr>
            <a:cxnSpLocks/>
          </p:cNvCxnSpPr>
          <p:nvPr/>
        </p:nvCxnSpPr>
        <p:spPr>
          <a:xfrm flipH="1" flipV="1">
            <a:off x="6091198" y="3640833"/>
            <a:ext cx="4802" cy="1224136"/>
          </a:xfrm>
          <a:prstGeom prst="straightConnector1">
            <a:avLst/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108565-4389-4B6F-B056-8FEF22B43022}"/>
              </a:ext>
            </a:extLst>
          </p:cNvPr>
          <p:cNvCxnSpPr>
            <a:cxnSpLocks/>
          </p:cNvCxnSpPr>
          <p:nvPr/>
        </p:nvCxnSpPr>
        <p:spPr>
          <a:xfrm flipV="1">
            <a:off x="6705895" y="4072882"/>
            <a:ext cx="660211" cy="792087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>
            <a:extLst>
              <a:ext uri="{FF2B5EF4-FFF2-40B4-BE49-F238E27FC236}">
                <a16:creationId xmlns:a16="http://schemas.microsoft.com/office/drawing/2014/main" id="{6D5FA76A-6BD8-4F64-9482-B5325920CAF8}"/>
              </a:ext>
            </a:extLst>
          </p:cNvPr>
          <p:cNvSpPr/>
          <p:nvPr/>
        </p:nvSpPr>
        <p:spPr>
          <a:xfrm>
            <a:off x="8265285" y="4441091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A75D9C4D-8C86-42E5-A731-8BD0C7844378}"/>
              </a:ext>
            </a:extLst>
          </p:cNvPr>
          <p:cNvSpPr/>
          <p:nvPr/>
        </p:nvSpPr>
        <p:spPr>
          <a:xfrm>
            <a:off x="3604753" y="4431976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0B438681-9CAB-4920-9AFB-16D44129CD29}"/>
              </a:ext>
            </a:extLst>
          </p:cNvPr>
          <p:cNvSpPr/>
          <p:nvPr/>
        </p:nvSpPr>
        <p:spPr>
          <a:xfrm>
            <a:off x="4682265" y="3545355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Block Arc 10">
            <a:extLst>
              <a:ext uri="{FF2B5EF4-FFF2-40B4-BE49-F238E27FC236}">
                <a16:creationId xmlns:a16="http://schemas.microsoft.com/office/drawing/2014/main" id="{A374D003-FE35-4406-8D83-9F13F148BA50}"/>
              </a:ext>
            </a:extLst>
          </p:cNvPr>
          <p:cNvSpPr/>
          <p:nvPr/>
        </p:nvSpPr>
        <p:spPr>
          <a:xfrm>
            <a:off x="5886395" y="3106410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51">
            <a:extLst>
              <a:ext uri="{FF2B5EF4-FFF2-40B4-BE49-F238E27FC236}">
                <a16:creationId xmlns:a16="http://schemas.microsoft.com/office/drawing/2014/main" id="{5A0BCFB1-A377-4ACC-9BFC-8C114053E20A}"/>
              </a:ext>
            </a:extLst>
          </p:cNvPr>
          <p:cNvSpPr/>
          <p:nvPr/>
        </p:nvSpPr>
        <p:spPr>
          <a:xfrm>
            <a:off x="7218370" y="3576662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D7C745D-10D9-42C4-B022-4A054AFB9225}"/>
              </a:ext>
            </a:extLst>
          </p:cNvPr>
          <p:cNvSpPr/>
          <p:nvPr/>
        </p:nvSpPr>
        <p:spPr>
          <a:xfrm>
            <a:off x="4435859" y="5033640"/>
            <a:ext cx="3328872" cy="1302168"/>
          </a:xfrm>
          <a:custGeom>
            <a:avLst/>
            <a:gdLst>
              <a:gd name="connsiteX0" fmla="*/ 2530020 w 5252326"/>
              <a:gd name="connsiteY0" fmla="*/ 1586124 h 2054575"/>
              <a:gd name="connsiteX1" fmla="*/ 2508973 w 5252326"/>
              <a:gd name="connsiteY1" fmla="*/ 1597458 h 2054575"/>
              <a:gd name="connsiteX2" fmla="*/ 2493861 w 5252326"/>
              <a:gd name="connsiteY2" fmla="*/ 1692442 h 2054575"/>
              <a:gd name="connsiteX3" fmla="*/ 2525703 w 5252326"/>
              <a:gd name="connsiteY3" fmla="*/ 1727522 h 2054575"/>
              <a:gd name="connsiteX4" fmla="*/ 2530020 w 5252326"/>
              <a:gd name="connsiteY4" fmla="*/ 1586124 h 2054575"/>
              <a:gd name="connsiteX5" fmla="*/ 2626085 w 5252326"/>
              <a:gd name="connsiteY5" fmla="*/ 1561299 h 2054575"/>
              <a:gd name="connsiteX6" fmla="*/ 2522465 w 5252326"/>
              <a:gd name="connsiteY6" fmla="*/ 1660601 h 2054575"/>
              <a:gd name="connsiteX7" fmla="*/ 2625005 w 5252326"/>
              <a:gd name="connsiteY7" fmla="*/ 1760982 h 2054575"/>
              <a:gd name="connsiteX8" fmla="*/ 2724847 w 5252326"/>
              <a:gd name="connsiteY8" fmla="*/ 1661140 h 2054575"/>
              <a:gd name="connsiteX9" fmla="*/ 2626085 w 5252326"/>
              <a:gd name="connsiteY9" fmla="*/ 1561299 h 2054575"/>
              <a:gd name="connsiteX10" fmla="*/ 2626625 w 5252326"/>
              <a:gd name="connsiteY10" fmla="*/ 1511108 h 2054575"/>
              <a:gd name="connsiteX11" fmla="*/ 2775038 w 5252326"/>
              <a:gd name="connsiteY11" fmla="*/ 1661680 h 2054575"/>
              <a:gd name="connsiteX12" fmla="*/ 2624466 w 5252326"/>
              <a:gd name="connsiteY12" fmla="*/ 1810094 h 2054575"/>
              <a:gd name="connsiteX13" fmla="*/ 2466338 w 5252326"/>
              <a:gd name="connsiteY13" fmla="*/ 1656283 h 2054575"/>
              <a:gd name="connsiteX14" fmla="*/ 2626625 w 5252326"/>
              <a:gd name="connsiteY14" fmla="*/ 1511108 h 2054575"/>
              <a:gd name="connsiteX15" fmla="*/ 2624466 w 5252326"/>
              <a:gd name="connsiteY15" fmla="*/ 1404791 h 2054575"/>
              <a:gd name="connsiteX16" fmla="*/ 2371893 w 5252326"/>
              <a:gd name="connsiteY16" fmla="*/ 1661141 h 2054575"/>
              <a:gd name="connsiteX17" fmla="*/ 2621767 w 5252326"/>
              <a:gd name="connsiteY17" fmla="*/ 1915333 h 2054575"/>
              <a:gd name="connsiteX18" fmla="*/ 2879737 w 5252326"/>
              <a:gd name="connsiteY18" fmla="*/ 1670316 h 2054575"/>
              <a:gd name="connsiteX19" fmla="*/ 2624466 w 5252326"/>
              <a:gd name="connsiteY19" fmla="*/ 1404791 h 2054575"/>
              <a:gd name="connsiteX20" fmla="*/ 2625545 w 5252326"/>
              <a:gd name="connsiteY20" fmla="*/ 1354060 h 2054575"/>
              <a:gd name="connsiteX21" fmla="*/ 2931547 w 5252326"/>
              <a:gd name="connsiteY21" fmla="*/ 1660602 h 2054575"/>
              <a:gd name="connsiteX22" fmla="*/ 2625545 w 5252326"/>
              <a:gd name="connsiteY22" fmla="*/ 1966603 h 2054575"/>
              <a:gd name="connsiteX23" fmla="*/ 2319543 w 5252326"/>
              <a:gd name="connsiteY23" fmla="*/ 1658982 h 2054575"/>
              <a:gd name="connsiteX24" fmla="*/ 2625545 w 5252326"/>
              <a:gd name="connsiteY24" fmla="*/ 1354060 h 2054575"/>
              <a:gd name="connsiteX25" fmla="*/ 2626085 w 5252326"/>
              <a:gd name="connsiteY25" fmla="*/ 1328695 h 2054575"/>
              <a:gd name="connsiteX26" fmla="*/ 2292559 w 5252326"/>
              <a:gd name="connsiteY26" fmla="*/ 1661141 h 2054575"/>
              <a:gd name="connsiteX27" fmla="*/ 2626085 w 5252326"/>
              <a:gd name="connsiteY27" fmla="*/ 1992508 h 2054575"/>
              <a:gd name="connsiteX28" fmla="*/ 2958531 w 5252326"/>
              <a:gd name="connsiteY28" fmla="*/ 1660062 h 2054575"/>
              <a:gd name="connsiteX29" fmla="*/ 2626085 w 5252326"/>
              <a:gd name="connsiteY29" fmla="*/ 1328695 h 2054575"/>
              <a:gd name="connsiteX30" fmla="*/ 2727006 w 5252326"/>
              <a:gd name="connsiteY30" fmla="*/ 1232091 h 2054575"/>
              <a:gd name="connsiteX31" fmla="*/ 2302266 w 5252326"/>
              <a:gd name="connsiteY31" fmla="*/ 1232629 h 2054575"/>
              <a:gd name="connsiteX32" fmla="*/ 2302273 w 5252326"/>
              <a:gd name="connsiteY32" fmla="*/ 1232631 h 2054575"/>
              <a:gd name="connsiteX33" fmla="*/ 2727194 w 5252326"/>
              <a:gd name="connsiteY33" fmla="*/ 1232092 h 2054575"/>
              <a:gd name="connsiteX34" fmla="*/ 2252164 w 5252326"/>
              <a:gd name="connsiteY34" fmla="*/ 1161344 h 2054575"/>
              <a:gd name="connsiteX35" fmla="*/ 2264698 w 5252326"/>
              <a:gd name="connsiteY35" fmla="*/ 1178730 h 2054575"/>
              <a:gd name="connsiteX36" fmla="*/ 2273664 w 5252326"/>
              <a:gd name="connsiteY36" fmla="*/ 1193300 h 2054575"/>
              <a:gd name="connsiteX37" fmla="*/ 2269892 w 5252326"/>
              <a:gd name="connsiteY37" fmla="*/ 1182979 h 2054575"/>
              <a:gd name="connsiteX38" fmla="*/ 2238591 w 5252326"/>
              <a:gd name="connsiteY38" fmla="*/ 1143583 h 2054575"/>
              <a:gd name="connsiteX39" fmla="*/ 2239007 w 5252326"/>
              <a:gd name="connsiteY39" fmla="*/ 1144122 h 2054575"/>
              <a:gd name="connsiteX40" fmla="*/ 3015198 w 5252326"/>
              <a:gd name="connsiteY40" fmla="*/ 1144122 h 2054575"/>
              <a:gd name="connsiteX41" fmla="*/ 2984436 w 5252326"/>
              <a:gd name="connsiteY41" fmla="*/ 1182440 h 2054575"/>
              <a:gd name="connsiteX42" fmla="*/ 2973642 w 5252326"/>
              <a:gd name="connsiteY42" fmla="*/ 1214281 h 2054575"/>
              <a:gd name="connsiteX43" fmla="*/ 2970741 w 5252326"/>
              <a:gd name="connsiteY43" fmla="*/ 1228920 h 2054575"/>
              <a:gd name="connsiteX44" fmla="*/ 2955294 w 5252326"/>
              <a:gd name="connsiteY44" fmla="*/ 1232630 h 2054575"/>
              <a:gd name="connsiteX45" fmla="*/ 2955832 w 5252326"/>
              <a:gd name="connsiteY45" fmla="*/ 1232631 h 2054575"/>
              <a:gd name="connsiteX46" fmla="*/ 2974181 w 5252326"/>
              <a:gd name="connsiteY46" fmla="*/ 1214282 h 2054575"/>
              <a:gd name="connsiteX47" fmla="*/ 2984975 w 5252326"/>
              <a:gd name="connsiteY47" fmla="*/ 1182440 h 2054575"/>
              <a:gd name="connsiteX48" fmla="*/ 3015737 w 5252326"/>
              <a:gd name="connsiteY48" fmla="*/ 1143583 h 2054575"/>
              <a:gd name="connsiteX49" fmla="*/ 2238591 w 5252326"/>
              <a:gd name="connsiteY49" fmla="*/ 1143583 h 2054575"/>
              <a:gd name="connsiteX50" fmla="*/ 3137166 w 5252326"/>
              <a:gd name="connsiteY50" fmla="*/ 1097170 h 2054575"/>
              <a:gd name="connsiteX51" fmla="*/ 3160373 w 5252326"/>
              <a:gd name="connsiteY51" fmla="*/ 1120376 h 2054575"/>
              <a:gd name="connsiteX52" fmla="*/ 3141484 w 5252326"/>
              <a:gd name="connsiteY52" fmla="*/ 1138726 h 2054575"/>
              <a:gd name="connsiteX53" fmla="*/ 3101547 w 5252326"/>
              <a:gd name="connsiteY53" fmla="*/ 1138726 h 2054575"/>
              <a:gd name="connsiteX54" fmla="*/ 3129071 w 5252326"/>
              <a:gd name="connsiteY54" fmla="*/ 1173805 h 2054575"/>
              <a:gd name="connsiteX55" fmla="*/ 3124754 w 5252326"/>
              <a:gd name="connsiteY55" fmla="*/ 1253139 h 2054575"/>
              <a:gd name="connsiteX56" fmla="*/ 3067007 w 5252326"/>
              <a:gd name="connsiteY56" fmla="*/ 1276346 h 2054575"/>
              <a:gd name="connsiteX57" fmla="*/ 3002245 w 5252326"/>
              <a:gd name="connsiteY57" fmla="*/ 1265552 h 2054575"/>
              <a:gd name="connsiteX58" fmla="*/ 2953674 w 5252326"/>
              <a:gd name="connsiteY58" fmla="*/ 1324377 h 2054575"/>
              <a:gd name="connsiteX59" fmla="*/ 2954213 w 5252326"/>
              <a:gd name="connsiteY59" fmla="*/ 1446886 h 2054575"/>
              <a:gd name="connsiteX60" fmla="*/ 2961769 w 5252326"/>
              <a:gd name="connsiteY60" fmla="*/ 1478188 h 2054575"/>
              <a:gd name="connsiteX61" fmla="*/ 2952594 w 5252326"/>
              <a:gd name="connsiteY61" fmla="*/ 1872698 h 2054575"/>
              <a:gd name="connsiteX62" fmla="*/ 2601799 w 5252326"/>
              <a:gd name="connsiteY62" fmla="*/ 2054032 h 2054575"/>
              <a:gd name="connsiteX63" fmla="*/ 2282845 w 5252326"/>
              <a:gd name="connsiteY63" fmla="*/ 1489521 h 2054575"/>
              <a:gd name="connsiteX64" fmla="*/ 2296877 w 5252326"/>
              <a:gd name="connsiteY64" fmla="*/ 1464156 h 2054575"/>
              <a:gd name="connsiteX65" fmla="*/ 2296337 w 5252326"/>
              <a:gd name="connsiteY65" fmla="*/ 1345965 h 2054575"/>
              <a:gd name="connsiteX66" fmla="*/ 2279067 w 5252326"/>
              <a:gd name="connsiteY66" fmla="*/ 1304409 h 2054575"/>
              <a:gd name="connsiteX67" fmla="*/ 2252083 w 5252326"/>
              <a:gd name="connsiteY67" fmla="*/ 1262853 h 2054575"/>
              <a:gd name="connsiteX68" fmla="*/ 2150622 w 5252326"/>
              <a:gd name="connsiteY68" fmla="*/ 1274187 h 2054575"/>
              <a:gd name="connsiteX69" fmla="*/ 2117701 w 5252326"/>
              <a:gd name="connsiteY69" fmla="*/ 1175964 h 2054575"/>
              <a:gd name="connsiteX70" fmla="*/ 2147924 w 5252326"/>
              <a:gd name="connsiteY70" fmla="*/ 1138726 h 2054575"/>
              <a:gd name="connsiteX71" fmla="*/ 2104749 w 5252326"/>
              <a:gd name="connsiteY71" fmla="*/ 1138726 h 2054575"/>
              <a:gd name="connsiteX72" fmla="*/ 2091796 w 5252326"/>
              <a:gd name="connsiteY72" fmla="*/ 1119297 h 2054575"/>
              <a:gd name="connsiteX73" fmla="*/ 2104209 w 5252326"/>
              <a:gd name="connsiteY73" fmla="*/ 1097710 h 2054575"/>
              <a:gd name="connsiteX74" fmla="*/ 2114463 w 5252326"/>
              <a:gd name="connsiteY74" fmla="*/ 1097710 h 2054575"/>
              <a:gd name="connsiteX75" fmla="*/ 3137166 w 5252326"/>
              <a:gd name="connsiteY75" fmla="*/ 1097170 h 2054575"/>
              <a:gd name="connsiteX76" fmla="*/ 3762662 w 5252326"/>
              <a:gd name="connsiteY76" fmla="*/ 796025 h 2054575"/>
              <a:gd name="connsiteX77" fmla="*/ 3874916 w 5252326"/>
              <a:gd name="connsiteY77" fmla="*/ 908819 h 2054575"/>
              <a:gd name="connsiteX78" fmla="*/ 3764281 w 5252326"/>
              <a:gd name="connsiteY78" fmla="*/ 1023233 h 2054575"/>
              <a:gd name="connsiteX79" fmla="*/ 3650947 w 5252326"/>
              <a:gd name="connsiteY79" fmla="*/ 911518 h 2054575"/>
              <a:gd name="connsiteX80" fmla="*/ 3762662 w 5252326"/>
              <a:gd name="connsiteY80" fmla="*/ 796025 h 2054575"/>
              <a:gd name="connsiteX81" fmla="*/ 1480333 w 5252326"/>
              <a:gd name="connsiteY81" fmla="*/ 796025 h 2054575"/>
              <a:gd name="connsiteX82" fmla="*/ 1591508 w 5252326"/>
              <a:gd name="connsiteY82" fmla="*/ 909899 h 2054575"/>
              <a:gd name="connsiteX83" fmla="*/ 1479794 w 5252326"/>
              <a:gd name="connsiteY83" fmla="*/ 1023233 h 2054575"/>
              <a:gd name="connsiteX84" fmla="*/ 1366999 w 5252326"/>
              <a:gd name="connsiteY84" fmla="*/ 910439 h 2054575"/>
              <a:gd name="connsiteX85" fmla="*/ 1480333 w 5252326"/>
              <a:gd name="connsiteY85" fmla="*/ 796025 h 2054575"/>
              <a:gd name="connsiteX86" fmla="*/ 3762662 w 5252326"/>
              <a:gd name="connsiteY86" fmla="*/ 750152 h 2054575"/>
              <a:gd name="connsiteX87" fmla="*/ 3601296 w 5252326"/>
              <a:gd name="connsiteY87" fmla="*/ 910439 h 2054575"/>
              <a:gd name="connsiteX88" fmla="*/ 3761583 w 5252326"/>
              <a:gd name="connsiteY88" fmla="*/ 1070185 h 2054575"/>
              <a:gd name="connsiteX89" fmla="*/ 3924028 w 5252326"/>
              <a:gd name="connsiteY89" fmla="*/ 907740 h 2054575"/>
              <a:gd name="connsiteX90" fmla="*/ 3762662 w 5252326"/>
              <a:gd name="connsiteY90" fmla="*/ 750152 h 2054575"/>
              <a:gd name="connsiteX91" fmla="*/ 1480873 w 5252326"/>
              <a:gd name="connsiteY91" fmla="*/ 750152 h 2054575"/>
              <a:gd name="connsiteX92" fmla="*/ 1317888 w 5252326"/>
              <a:gd name="connsiteY92" fmla="*/ 908819 h 2054575"/>
              <a:gd name="connsiteX93" fmla="*/ 1479254 w 5252326"/>
              <a:gd name="connsiteY93" fmla="*/ 1070185 h 2054575"/>
              <a:gd name="connsiteX94" fmla="*/ 1640620 w 5252326"/>
              <a:gd name="connsiteY94" fmla="*/ 909359 h 2054575"/>
              <a:gd name="connsiteX95" fmla="*/ 1480873 w 5252326"/>
              <a:gd name="connsiteY95" fmla="*/ 750152 h 2054575"/>
              <a:gd name="connsiteX96" fmla="*/ 4152314 w 5252326"/>
              <a:gd name="connsiteY96" fmla="*/ 658945 h 2054575"/>
              <a:gd name="connsiteX97" fmla="*/ 4236505 w 5252326"/>
              <a:gd name="connsiteY97" fmla="*/ 742597 h 2054575"/>
              <a:gd name="connsiteX98" fmla="*/ 4153393 w 5252326"/>
              <a:gd name="connsiteY98" fmla="*/ 825169 h 2054575"/>
              <a:gd name="connsiteX99" fmla="*/ 4070282 w 5252326"/>
              <a:gd name="connsiteY99" fmla="*/ 741517 h 2054575"/>
              <a:gd name="connsiteX100" fmla="*/ 4152314 w 5252326"/>
              <a:gd name="connsiteY100" fmla="*/ 658945 h 2054575"/>
              <a:gd name="connsiteX101" fmla="*/ 1090680 w 5252326"/>
              <a:gd name="connsiteY101" fmla="*/ 658406 h 2054575"/>
              <a:gd name="connsiteX102" fmla="*/ 1172173 w 5252326"/>
              <a:gd name="connsiteY102" fmla="*/ 741517 h 2054575"/>
              <a:gd name="connsiteX103" fmla="*/ 1088521 w 5252326"/>
              <a:gd name="connsiteY103" fmla="*/ 825169 h 2054575"/>
              <a:gd name="connsiteX104" fmla="*/ 1005950 w 5252326"/>
              <a:gd name="connsiteY104" fmla="*/ 739359 h 2054575"/>
              <a:gd name="connsiteX105" fmla="*/ 1090680 w 5252326"/>
              <a:gd name="connsiteY105" fmla="*/ 658406 h 2054575"/>
              <a:gd name="connsiteX106" fmla="*/ 4153933 w 5252326"/>
              <a:gd name="connsiteY106" fmla="*/ 625485 h 2054575"/>
              <a:gd name="connsiteX107" fmla="*/ 4037361 w 5252326"/>
              <a:gd name="connsiteY107" fmla="*/ 742597 h 2054575"/>
              <a:gd name="connsiteX108" fmla="*/ 4155012 w 5252326"/>
              <a:gd name="connsiteY108" fmla="*/ 858629 h 2054575"/>
              <a:gd name="connsiteX109" fmla="*/ 4270505 w 5252326"/>
              <a:gd name="connsiteY109" fmla="*/ 741517 h 2054575"/>
              <a:gd name="connsiteX110" fmla="*/ 4153933 w 5252326"/>
              <a:gd name="connsiteY110" fmla="*/ 625485 h 2054575"/>
              <a:gd name="connsiteX111" fmla="*/ 1090140 w 5252326"/>
              <a:gd name="connsiteY111" fmla="*/ 625485 h 2054575"/>
              <a:gd name="connsiteX112" fmla="*/ 972489 w 5252326"/>
              <a:gd name="connsiteY112" fmla="*/ 742597 h 2054575"/>
              <a:gd name="connsiteX113" fmla="*/ 1091220 w 5252326"/>
              <a:gd name="connsiteY113" fmla="*/ 858629 h 2054575"/>
              <a:gd name="connsiteX114" fmla="*/ 1205633 w 5252326"/>
              <a:gd name="connsiteY114" fmla="*/ 742057 h 2054575"/>
              <a:gd name="connsiteX115" fmla="*/ 1090140 w 5252326"/>
              <a:gd name="connsiteY115" fmla="*/ 625485 h 2054575"/>
              <a:gd name="connsiteX116" fmla="*/ 1086287 w 5252326"/>
              <a:gd name="connsiteY116" fmla="*/ 167 h 2054575"/>
              <a:gd name="connsiteX117" fmla="*/ 1126299 w 5252326"/>
              <a:gd name="connsiteY117" fmla="*/ 6466 h 2054575"/>
              <a:gd name="connsiteX118" fmla="*/ 1158680 w 5252326"/>
              <a:gd name="connsiteY118" fmla="*/ 24276 h 2054575"/>
              <a:gd name="connsiteX119" fmla="*/ 1182426 w 5252326"/>
              <a:gd name="connsiteY119" fmla="*/ 83641 h 2054575"/>
              <a:gd name="connsiteX120" fmla="*/ 1234776 w 5252326"/>
              <a:gd name="connsiteY120" fmla="*/ 91736 h 2054575"/>
              <a:gd name="connsiteX121" fmla="*/ 1287665 w 5252326"/>
              <a:gd name="connsiteY121" fmla="*/ 86340 h 2054575"/>
              <a:gd name="connsiteX122" fmla="*/ 1335157 w 5252326"/>
              <a:gd name="connsiteY122" fmla="*/ 77165 h 2054575"/>
              <a:gd name="connsiteX123" fmla="*/ 2008684 w 5252326"/>
              <a:gd name="connsiteY123" fmla="*/ 53419 h 2054575"/>
              <a:gd name="connsiteX124" fmla="*/ 2022177 w 5252326"/>
              <a:gd name="connsiteY124" fmla="*/ 59355 h 2054575"/>
              <a:gd name="connsiteX125" fmla="*/ 2008145 w 5252326"/>
              <a:gd name="connsiteY125" fmla="*/ 66911 h 2054575"/>
              <a:gd name="connsiteX126" fmla="*/ 1581793 w 5252326"/>
              <a:gd name="connsiteY126" fmla="*/ 132213 h 2054575"/>
              <a:gd name="connsiteX127" fmla="*/ 1423666 w 5252326"/>
              <a:gd name="connsiteY127" fmla="*/ 160816 h 2054575"/>
              <a:gd name="connsiteX128" fmla="*/ 1290903 w 5252326"/>
              <a:gd name="connsiteY128" fmla="*/ 189959 h 2054575"/>
              <a:gd name="connsiteX129" fmla="*/ 1260681 w 5252326"/>
              <a:gd name="connsiteY129" fmla="*/ 203451 h 2054575"/>
              <a:gd name="connsiteX130" fmla="*/ 1275792 w 5252326"/>
              <a:gd name="connsiteY130" fmla="*/ 242309 h 2054575"/>
              <a:gd name="connsiteX131" fmla="*/ 1275252 w 5252326"/>
              <a:gd name="connsiteY131" fmla="*/ 327039 h 2054575"/>
              <a:gd name="connsiteX132" fmla="*/ 1287125 w 5252326"/>
              <a:gd name="connsiteY132" fmla="*/ 344309 h 2054575"/>
              <a:gd name="connsiteX133" fmla="*/ 1698905 w 5252326"/>
              <a:gd name="connsiteY133" fmla="*/ 267134 h 2054575"/>
              <a:gd name="connsiteX134" fmla="*/ 2077764 w 5252326"/>
              <a:gd name="connsiteY134" fmla="*/ 193197 h 2054575"/>
              <a:gd name="connsiteX135" fmla="*/ 2288781 w 5252326"/>
              <a:gd name="connsiteY135" fmla="*/ 131134 h 2054575"/>
              <a:gd name="connsiteX136" fmla="*/ 2802022 w 5252326"/>
              <a:gd name="connsiteY136" fmla="*/ 104689 h 2054575"/>
              <a:gd name="connsiteX137" fmla="*/ 3249421 w 5252326"/>
              <a:gd name="connsiteY137" fmla="*/ 212086 h 2054575"/>
              <a:gd name="connsiteX138" fmla="*/ 3521962 w 5252326"/>
              <a:gd name="connsiteY138" fmla="*/ 266595 h 2054575"/>
              <a:gd name="connsiteX139" fmla="*/ 3863582 w 5252326"/>
              <a:gd name="connsiteY139" fmla="*/ 336754 h 2054575"/>
              <a:gd name="connsiteX140" fmla="*/ 3970440 w 5252326"/>
              <a:gd name="connsiteY140" fmla="*/ 351865 h 2054575"/>
              <a:gd name="connsiteX141" fmla="*/ 3973139 w 5252326"/>
              <a:gd name="connsiteY141" fmla="*/ 257960 h 2054575"/>
              <a:gd name="connsiteX142" fmla="*/ 3974758 w 5252326"/>
              <a:gd name="connsiteY142" fmla="*/ 214785 h 2054575"/>
              <a:gd name="connsiteX143" fmla="*/ 3987710 w 5252326"/>
              <a:gd name="connsiteY143" fmla="*/ 198594 h 2054575"/>
              <a:gd name="connsiteX144" fmla="*/ 3988250 w 5252326"/>
              <a:gd name="connsiteY144" fmla="*/ 199134 h 2054575"/>
              <a:gd name="connsiteX145" fmla="*/ 3988250 w 5252326"/>
              <a:gd name="connsiteY145" fmla="*/ 199133 h 2054575"/>
              <a:gd name="connsiteX146" fmla="*/ 3988250 w 5252326"/>
              <a:gd name="connsiteY146" fmla="*/ 198594 h 2054575"/>
              <a:gd name="connsiteX147" fmla="*/ 3987710 w 5252326"/>
              <a:gd name="connsiteY147" fmla="*/ 198594 h 2054575"/>
              <a:gd name="connsiteX148" fmla="*/ 3887868 w 5252326"/>
              <a:gd name="connsiteY148" fmla="*/ 173229 h 2054575"/>
              <a:gd name="connsiteX149" fmla="*/ 3215960 w 5252326"/>
              <a:gd name="connsiteY149" fmla="*/ 52879 h 2054575"/>
              <a:gd name="connsiteX150" fmla="*/ 3962345 w 5252326"/>
              <a:gd name="connsiteY150" fmla="*/ 86340 h 2054575"/>
              <a:gd name="connsiteX151" fmla="*/ 4039520 w 5252326"/>
              <a:gd name="connsiteY151" fmla="*/ 96054 h 2054575"/>
              <a:gd name="connsiteX152" fmla="*/ 4062187 w 5252326"/>
              <a:gd name="connsiteY152" fmla="*/ 94435 h 2054575"/>
              <a:gd name="connsiteX153" fmla="*/ 4087552 w 5252326"/>
              <a:gd name="connsiteY153" fmla="*/ 65292 h 2054575"/>
              <a:gd name="connsiteX154" fmla="*/ 4095107 w 5252326"/>
              <a:gd name="connsiteY154" fmla="*/ 23736 h 2054575"/>
              <a:gd name="connsiteX155" fmla="*/ 4124251 w 5252326"/>
              <a:gd name="connsiteY155" fmla="*/ 7006 h 2054575"/>
              <a:gd name="connsiteX156" fmla="*/ 4215997 w 5252326"/>
              <a:gd name="connsiteY156" fmla="*/ 19958 h 2054575"/>
              <a:gd name="connsiteX157" fmla="*/ 4232727 w 5252326"/>
              <a:gd name="connsiteY157" fmla="*/ 28593 h 2054575"/>
              <a:gd name="connsiteX158" fmla="*/ 4240823 w 5252326"/>
              <a:gd name="connsiteY158" fmla="*/ 62054 h 2054575"/>
              <a:gd name="connsiteX159" fmla="*/ 4258632 w 5252326"/>
              <a:gd name="connsiteY159" fmla="*/ 70149 h 2054575"/>
              <a:gd name="connsiteX160" fmla="*/ 4551681 w 5252326"/>
              <a:gd name="connsiteY160" fmla="*/ 57736 h 2054575"/>
              <a:gd name="connsiteX161" fmla="*/ 5233304 w 5252326"/>
              <a:gd name="connsiteY161" fmla="*/ 148943 h 2054575"/>
              <a:gd name="connsiteX162" fmla="*/ 5252193 w 5252326"/>
              <a:gd name="connsiteY162" fmla="*/ 158657 h 2054575"/>
              <a:gd name="connsiteX163" fmla="*/ 5231145 w 5252326"/>
              <a:gd name="connsiteY163" fmla="*/ 176467 h 2054575"/>
              <a:gd name="connsiteX164" fmla="*/ 4311521 w 5252326"/>
              <a:gd name="connsiteY164" fmla="*/ 182404 h 2054575"/>
              <a:gd name="connsiteX165" fmla="*/ 4295331 w 5252326"/>
              <a:gd name="connsiteY165" fmla="*/ 180785 h 2054575"/>
              <a:gd name="connsiteX166" fmla="*/ 4295871 w 5252326"/>
              <a:gd name="connsiteY166" fmla="*/ 185102 h 2054575"/>
              <a:gd name="connsiteX167" fmla="*/ 4317998 w 5252326"/>
              <a:gd name="connsiteY167" fmla="*/ 215864 h 2054575"/>
              <a:gd name="connsiteX168" fmla="*/ 4321236 w 5252326"/>
              <a:gd name="connsiteY168" fmla="*/ 227197 h 2054575"/>
              <a:gd name="connsiteX169" fmla="*/ 4320156 w 5252326"/>
              <a:gd name="connsiteY169" fmla="*/ 371833 h 2054575"/>
              <a:gd name="connsiteX170" fmla="*/ 4362791 w 5252326"/>
              <a:gd name="connsiteY170" fmla="*/ 395579 h 2054575"/>
              <a:gd name="connsiteX171" fmla="*/ 4399490 w 5252326"/>
              <a:gd name="connsiteY171" fmla="*/ 454945 h 2054575"/>
              <a:gd name="connsiteX172" fmla="*/ 4395712 w 5252326"/>
              <a:gd name="connsiteY172" fmla="*/ 513770 h 2054575"/>
              <a:gd name="connsiteX173" fmla="*/ 4305585 w 5252326"/>
              <a:gd name="connsiteY173" fmla="*/ 570977 h 2054575"/>
              <a:gd name="connsiteX174" fmla="*/ 4210060 w 5252326"/>
              <a:gd name="connsiteY174" fmla="*/ 569358 h 2054575"/>
              <a:gd name="connsiteX175" fmla="*/ 4178759 w 5252326"/>
              <a:gd name="connsiteY175" fmla="*/ 575295 h 2054575"/>
              <a:gd name="connsiteX176" fmla="*/ 4204664 w 5252326"/>
              <a:gd name="connsiteY176" fmla="*/ 608215 h 2054575"/>
              <a:gd name="connsiteX177" fmla="*/ 4301807 w 5252326"/>
              <a:gd name="connsiteY177" fmla="*/ 767422 h 2054575"/>
              <a:gd name="connsiteX178" fmla="*/ 4155552 w 5252326"/>
              <a:gd name="connsiteY178" fmla="*/ 891550 h 2054575"/>
              <a:gd name="connsiteX179" fmla="*/ 4013075 w 5252326"/>
              <a:gd name="connsiteY179" fmla="*/ 770121 h 2054575"/>
              <a:gd name="connsiteX180" fmla="*/ 4111838 w 5252326"/>
              <a:gd name="connsiteY180" fmla="*/ 607136 h 2054575"/>
              <a:gd name="connsiteX181" fmla="*/ 4128028 w 5252326"/>
              <a:gd name="connsiteY181" fmla="*/ 603898 h 2054575"/>
              <a:gd name="connsiteX182" fmla="*/ 4134504 w 5252326"/>
              <a:gd name="connsiteY182" fmla="*/ 595803 h 2054575"/>
              <a:gd name="connsiteX183" fmla="*/ 4135584 w 5252326"/>
              <a:gd name="connsiteY183" fmla="*/ 588787 h 2054575"/>
              <a:gd name="connsiteX184" fmla="*/ 4132885 w 5252326"/>
              <a:gd name="connsiteY184" fmla="*/ 577993 h 2054575"/>
              <a:gd name="connsiteX185" fmla="*/ 4112377 w 5252326"/>
              <a:gd name="connsiteY185" fmla="*/ 575295 h 2054575"/>
              <a:gd name="connsiteX186" fmla="*/ 4008218 w 5252326"/>
              <a:gd name="connsiteY186" fmla="*/ 600120 h 2054575"/>
              <a:gd name="connsiteX187" fmla="*/ 3976377 w 5252326"/>
              <a:gd name="connsiteY187" fmla="*/ 631422 h 2054575"/>
              <a:gd name="connsiteX188" fmla="*/ 3888408 w 5252326"/>
              <a:gd name="connsiteY188" fmla="*/ 670819 h 2054575"/>
              <a:gd name="connsiteX189" fmla="*/ 3811773 w 5252326"/>
              <a:gd name="connsiteY189" fmla="*/ 684311 h 2054575"/>
              <a:gd name="connsiteX190" fmla="*/ 3789646 w 5252326"/>
              <a:gd name="connsiteY190" fmla="*/ 687549 h 2054575"/>
              <a:gd name="connsiteX191" fmla="*/ 3814471 w 5252326"/>
              <a:gd name="connsiteY191" fmla="*/ 719391 h 2054575"/>
              <a:gd name="connsiteX192" fmla="*/ 3966662 w 5252326"/>
              <a:gd name="connsiteY192" fmla="*/ 936344 h 2054575"/>
              <a:gd name="connsiteX193" fmla="*/ 3768598 w 5252326"/>
              <a:gd name="connsiteY193" fmla="*/ 1112821 h 2054575"/>
              <a:gd name="connsiteX194" fmla="*/ 3569454 w 5252326"/>
              <a:gd name="connsiteY194" fmla="*/ 939582 h 2054575"/>
              <a:gd name="connsiteX195" fmla="*/ 3719487 w 5252326"/>
              <a:gd name="connsiteY195" fmla="*/ 718851 h 2054575"/>
              <a:gd name="connsiteX196" fmla="*/ 3742153 w 5252326"/>
              <a:gd name="connsiteY196" fmla="*/ 715613 h 2054575"/>
              <a:gd name="connsiteX197" fmla="*/ 3723264 w 5252326"/>
              <a:gd name="connsiteY197" fmla="*/ 689708 h 2054575"/>
              <a:gd name="connsiteX198" fmla="*/ 3611550 w 5252326"/>
              <a:gd name="connsiteY198" fmla="*/ 687549 h 2054575"/>
              <a:gd name="connsiteX199" fmla="*/ 3542470 w 5252326"/>
              <a:gd name="connsiteY199" fmla="*/ 699962 h 2054575"/>
              <a:gd name="connsiteX200" fmla="*/ 3515485 w 5252326"/>
              <a:gd name="connsiteY200" fmla="*/ 733422 h 2054575"/>
              <a:gd name="connsiteX201" fmla="*/ 3564597 w 5252326"/>
              <a:gd name="connsiteY201" fmla="*/ 1095551 h 2054575"/>
              <a:gd name="connsiteX202" fmla="*/ 3627740 w 5252326"/>
              <a:gd name="connsiteY202" fmla="*/ 1420981 h 2054575"/>
              <a:gd name="connsiteX203" fmla="*/ 3627740 w 5252326"/>
              <a:gd name="connsiteY203" fmla="*/ 1421521 h 2054575"/>
              <a:gd name="connsiteX204" fmla="*/ 3632058 w 5252326"/>
              <a:gd name="connsiteY204" fmla="*/ 1438251 h 2054575"/>
              <a:gd name="connsiteX205" fmla="*/ 3637994 w 5252326"/>
              <a:gd name="connsiteY205" fmla="*/ 1480886 h 2054575"/>
              <a:gd name="connsiteX206" fmla="*/ 3616947 w 5252326"/>
              <a:gd name="connsiteY206" fmla="*/ 1486283 h 2054575"/>
              <a:gd name="connsiteX207" fmla="*/ 3513327 w 5252326"/>
              <a:gd name="connsiteY207" fmla="*/ 1486823 h 2054575"/>
              <a:gd name="connsiteX208" fmla="*/ 3497136 w 5252326"/>
              <a:gd name="connsiteY208" fmla="*/ 1470093 h 2054575"/>
              <a:gd name="connsiteX209" fmla="*/ 3497136 w 5252326"/>
              <a:gd name="connsiteY209" fmla="*/ 1447426 h 2054575"/>
              <a:gd name="connsiteX210" fmla="*/ 3509549 w 5252326"/>
              <a:gd name="connsiteY210" fmla="*/ 1438251 h 2054575"/>
              <a:gd name="connsiteX211" fmla="*/ 3510628 w 5252326"/>
              <a:gd name="connsiteY211" fmla="*/ 1409648 h 2054575"/>
              <a:gd name="connsiteX212" fmla="*/ 3460438 w 5252326"/>
              <a:gd name="connsiteY212" fmla="*/ 1181361 h 2054575"/>
              <a:gd name="connsiteX213" fmla="*/ 3419961 w 5252326"/>
              <a:gd name="connsiteY213" fmla="*/ 1092853 h 2054575"/>
              <a:gd name="connsiteX214" fmla="*/ 3369231 w 5252326"/>
              <a:gd name="connsiteY214" fmla="*/ 914757 h 2054575"/>
              <a:gd name="connsiteX215" fmla="*/ 3364374 w 5252326"/>
              <a:gd name="connsiteY215" fmla="*/ 862947 h 2054575"/>
              <a:gd name="connsiteX216" fmla="*/ 3343866 w 5252326"/>
              <a:gd name="connsiteY216" fmla="*/ 844598 h 2054575"/>
              <a:gd name="connsiteX217" fmla="*/ 3235929 w 5252326"/>
              <a:gd name="connsiteY217" fmla="*/ 845137 h 2054575"/>
              <a:gd name="connsiteX218" fmla="*/ 3187357 w 5252326"/>
              <a:gd name="connsiteY218" fmla="*/ 800883 h 2054575"/>
              <a:gd name="connsiteX219" fmla="*/ 3163071 w 5252326"/>
              <a:gd name="connsiteY219" fmla="*/ 770661 h 2054575"/>
              <a:gd name="connsiteX220" fmla="*/ 3153357 w 5252326"/>
              <a:gd name="connsiteY220" fmla="*/ 780915 h 2054575"/>
              <a:gd name="connsiteX221" fmla="*/ 3111801 w 5252326"/>
              <a:gd name="connsiteY221" fmla="*/ 915836 h 2054575"/>
              <a:gd name="connsiteX222" fmla="*/ 3068087 w 5252326"/>
              <a:gd name="connsiteY222" fmla="*/ 1021075 h 2054575"/>
              <a:gd name="connsiteX223" fmla="*/ 3028150 w 5252326"/>
              <a:gd name="connsiteY223" fmla="*/ 1069646 h 2054575"/>
              <a:gd name="connsiteX224" fmla="*/ 2969324 w 5252326"/>
              <a:gd name="connsiteY224" fmla="*/ 1085837 h 2054575"/>
              <a:gd name="connsiteX225" fmla="*/ 2278527 w 5252326"/>
              <a:gd name="connsiteY225" fmla="*/ 1086916 h 2054575"/>
              <a:gd name="connsiteX226" fmla="*/ 2193257 w 5252326"/>
              <a:gd name="connsiteY226" fmla="*/ 1037805 h 2054575"/>
              <a:gd name="connsiteX227" fmla="*/ 2147923 w 5252326"/>
              <a:gd name="connsiteY227" fmla="*/ 940122 h 2054575"/>
              <a:gd name="connsiteX228" fmla="*/ 2098272 w 5252326"/>
              <a:gd name="connsiteY228" fmla="*/ 784153 h 2054575"/>
              <a:gd name="connsiteX229" fmla="*/ 2092875 w 5252326"/>
              <a:gd name="connsiteY229" fmla="*/ 767422 h 2054575"/>
              <a:gd name="connsiteX230" fmla="*/ 2062113 w 5252326"/>
              <a:gd name="connsiteY230" fmla="*/ 805200 h 2054575"/>
              <a:gd name="connsiteX231" fmla="*/ 2015161 w 5252326"/>
              <a:gd name="connsiteY231" fmla="*/ 844598 h 2054575"/>
              <a:gd name="connsiteX232" fmla="*/ 1905065 w 5252326"/>
              <a:gd name="connsiteY232" fmla="*/ 844058 h 2054575"/>
              <a:gd name="connsiteX233" fmla="*/ 1885097 w 5252326"/>
              <a:gd name="connsiteY233" fmla="*/ 862407 h 2054575"/>
              <a:gd name="connsiteX234" fmla="*/ 1860811 w 5252326"/>
              <a:gd name="connsiteY234" fmla="*/ 1015678 h 2054575"/>
              <a:gd name="connsiteX235" fmla="*/ 1824112 w 5252326"/>
              <a:gd name="connsiteY235" fmla="*/ 1100948 h 2054575"/>
              <a:gd name="connsiteX236" fmla="*/ 1752334 w 5252326"/>
              <a:gd name="connsiteY236" fmla="*/ 1322759 h 2054575"/>
              <a:gd name="connsiteX237" fmla="*/ 1736143 w 5252326"/>
              <a:gd name="connsiteY237" fmla="*/ 1433394 h 2054575"/>
              <a:gd name="connsiteX238" fmla="*/ 1740461 w 5252326"/>
              <a:gd name="connsiteY238" fmla="*/ 1437172 h 2054575"/>
              <a:gd name="connsiteX239" fmla="*/ 1753413 w 5252326"/>
              <a:gd name="connsiteY239" fmla="*/ 1447426 h 2054575"/>
              <a:gd name="connsiteX240" fmla="*/ 1753413 w 5252326"/>
              <a:gd name="connsiteY240" fmla="*/ 1472251 h 2054575"/>
              <a:gd name="connsiteX241" fmla="*/ 1739921 w 5252326"/>
              <a:gd name="connsiteY241" fmla="*/ 1485204 h 2054575"/>
              <a:gd name="connsiteX242" fmla="*/ 1624429 w 5252326"/>
              <a:gd name="connsiteY242" fmla="*/ 1485204 h 2054575"/>
              <a:gd name="connsiteX243" fmla="*/ 1611476 w 5252326"/>
              <a:gd name="connsiteY243" fmla="*/ 1471712 h 2054575"/>
              <a:gd name="connsiteX244" fmla="*/ 1617952 w 5252326"/>
              <a:gd name="connsiteY244" fmla="*/ 1436093 h 2054575"/>
              <a:gd name="connsiteX245" fmla="*/ 1622809 w 5252326"/>
              <a:gd name="connsiteY245" fmla="*/ 1406950 h 2054575"/>
              <a:gd name="connsiteX246" fmla="*/ 1657889 w 5252326"/>
              <a:gd name="connsiteY246" fmla="*/ 1163552 h 2054575"/>
              <a:gd name="connsiteX247" fmla="*/ 1706461 w 5252326"/>
              <a:gd name="connsiteY247" fmla="*/ 1035646 h 2054575"/>
              <a:gd name="connsiteX248" fmla="*/ 1735064 w 5252326"/>
              <a:gd name="connsiteY248" fmla="*/ 733962 h 2054575"/>
              <a:gd name="connsiteX249" fmla="*/ 1704302 w 5252326"/>
              <a:gd name="connsiteY249" fmla="*/ 696184 h 2054575"/>
              <a:gd name="connsiteX250" fmla="*/ 1612555 w 5252326"/>
              <a:gd name="connsiteY250" fmla="*/ 685930 h 2054575"/>
              <a:gd name="connsiteX251" fmla="*/ 1527825 w 5252326"/>
              <a:gd name="connsiteY251" fmla="*/ 687549 h 2054575"/>
              <a:gd name="connsiteX252" fmla="*/ 1508936 w 5252326"/>
              <a:gd name="connsiteY252" fmla="*/ 713994 h 2054575"/>
              <a:gd name="connsiteX253" fmla="*/ 1670302 w 5252326"/>
              <a:gd name="connsiteY253" fmla="*/ 842439 h 2054575"/>
              <a:gd name="connsiteX254" fmla="*/ 1624429 w 5252326"/>
              <a:gd name="connsiteY254" fmla="*/ 1052916 h 2054575"/>
              <a:gd name="connsiteX255" fmla="*/ 1396681 w 5252326"/>
              <a:gd name="connsiteY255" fmla="*/ 1091773 h 2054575"/>
              <a:gd name="connsiteX256" fmla="*/ 1284427 w 5252326"/>
              <a:gd name="connsiteY256" fmla="*/ 889391 h 2054575"/>
              <a:gd name="connsiteX257" fmla="*/ 1438237 w 5252326"/>
              <a:gd name="connsiteY257" fmla="*/ 717232 h 2054575"/>
              <a:gd name="connsiteX258" fmla="*/ 1461444 w 5252326"/>
              <a:gd name="connsiteY258" fmla="*/ 685930 h 2054575"/>
              <a:gd name="connsiteX259" fmla="*/ 1361602 w 5252326"/>
              <a:gd name="connsiteY259" fmla="*/ 669200 h 2054575"/>
              <a:gd name="connsiteX260" fmla="*/ 1262839 w 5252326"/>
              <a:gd name="connsiteY260" fmla="*/ 617930 h 2054575"/>
              <a:gd name="connsiteX261" fmla="*/ 1241792 w 5252326"/>
              <a:gd name="connsiteY261" fmla="*/ 598501 h 2054575"/>
              <a:gd name="connsiteX262" fmla="*/ 1137633 w 5252326"/>
              <a:gd name="connsiteY262" fmla="*/ 573136 h 2054575"/>
              <a:gd name="connsiteX263" fmla="*/ 1117124 w 5252326"/>
              <a:gd name="connsiteY263" fmla="*/ 575834 h 2054575"/>
              <a:gd name="connsiteX264" fmla="*/ 1122521 w 5252326"/>
              <a:gd name="connsiteY264" fmla="*/ 601739 h 2054575"/>
              <a:gd name="connsiteX265" fmla="*/ 1238554 w 5252326"/>
              <a:gd name="connsiteY265" fmla="*/ 732343 h 2054575"/>
              <a:gd name="connsiteX266" fmla="*/ 1133855 w 5252326"/>
              <a:gd name="connsiteY266" fmla="*/ 883455 h 2054575"/>
              <a:gd name="connsiteX267" fmla="*/ 953060 w 5252326"/>
              <a:gd name="connsiteY267" fmla="*/ 785232 h 2054575"/>
              <a:gd name="connsiteX268" fmla="*/ 1048045 w 5252326"/>
              <a:gd name="connsiteY268" fmla="*/ 604977 h 2054575"/>
              <a:gd name="connsiteX269" fmla="*/ 1071791 w 5252326"/>
              <a:gd name="connsiteY269" fmla="*/ 572596 h 2054575"/>
              <a:gd name="connsiteX270" fmla="*/ 1040489 w 5252326"/>
              <a:gd name="connsiteY270" fmla="*/ 566660 h 2054575"/>
              <a:gd name="connsiteX271" fmla="*/ 945505 w 5252326"/>
              <a:gd name="connsiteY271" fmla="*/ 568279 h 2054575"/>
              <a:gd name="connsiteX272" fmla="*/ 854837 w 5252326"/>
              <a:gd name="connsiteY272" fmla="*/ 511612 h 2054575"/>
              <a:gd name="connsiteX273" fmla="*/ 851599 w 5252326"/>
              <a:gd name="connsiteY273" fmla="*/ 448468 h 2054575"/>
              <a:gd name="connsiteX274" fmla="*/ 882361 w 5252326"/>
              <a:gd name="connsiteY274" fmla="*/ 397738 h 2054575"/>
              <a:gd name="connsiteX275" fmla="*/ 929854 w 5252326"/>
              <a:gd name="connsiteY275" fmla="*/ 369135 h 2054575"/>
              <a:gd name="connsiteX276" fmla="*/ 928774 w 5252326"/>
              <a:gd name="connsiteY276" fmla="*/ 226658 h 2054575"/>
              <a:gd name="connsiteX277" fmla="*/ 936330 w 5252326"/>
              <a:gd name="connsiteY277" fmla="*/ 211547 h 2054575"/>
              <a:gd name="connsiteX278" fmla="*/ 955219 w 5252326"/>
              <a:gd name="connsiteY278" fmla="*/ 182943 h 2054575"/>
              <a:gd name="connsiteX279" fmla="*/ 926076 w 5252326"/>
              <a:gd name="connsiteY279" fmla="*/ 174308 h 2054575"/>
              <a:gd name="connsiteX280" fmla="*/ 705884 w 5252326"/>
              <a:gd name="connsiteY280" fmla="*/ 174848 h 2054575"/>
              <a:gd name="connsiteX281" fmla="*/ 208295 w 5252326"/>
              <a:gd name="connsiteY281" fmla="*/ 170531 h 2054575"/>
              <a:gd name="connsiteX282" fmla="*/ 24802 w 5252326"/>
              <a:gd name="connsiteY282" fmla="*/ 174308 h 2054575"/>
              <a:gd name="connsiteX283" fmla="*/ 8071 w 5252326"/>
              <a:gd name="connsiteY283" fmla="*/ 167292 h 2054575"/>
              <a:gd name="connsiteX284" fmla="*/ 1055 w 5252326"/>
              <a:gd name="connsiteY284" fmla="*/ 154340 h 2054575"/>
              <a:gd name="connsiteX285" fmla="*/ 14548 w 5252326"/>
              <a:gd name="connsiteY285" fmla="*/ 151102 h 2054575"/>
              <a:gd name="connsiteX286" fmla="*/ 116548 w 5252326"/>
              <a:gd name="connsiteY286" fmla="*/ 132753 h 2054575"/>
              <a:gd name="connsiteX287" fmla="*/ 519153 w 5252326"/>
              <a:gd name="connsiteY287" fmla="*/ 75006 h 2054575"/>
              <a:gd name="connsiteX288" fmla="*/ 692932 w 5252326"/>
              <a:gd name="connsiteY288" fmla="*/ 58276 h 2054575"/>
              <a:gd name="connsiteX289" fmla="*/ 884520 w 5252326"/>
              <a:gd name="connsiteY289" fmla="*/ 66371 h 2054575"/>
              <a:gd name="connsiteX290" fmla="*/ 938489 w 5252326"/>
              <a:gd name="connsiteY290" fmla="*/ 70149 h 2054575"/>
              <a:gd name="connsiteX291" fmla="*/ 987060 w 5252326"/>
              <a:gd name="connsiteY291" fmla="*/ 73387 h 2054575"/>
              <a:gd name="connsiteX292" fmla="*/ 1008648 w 5252326"/>
              <a:gd name="connsiteY292" fmla="*/ 69609 h 2054575"/>
              <a:gd name="connsiteX293" fmla="*/ 1086287 w 5252326"/>
              <a:gd name="connsiteY293" fmla="*/ 167 h 20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</a:cxnLst>
            <a:rect l="l" t="t" r="r" b="b"/>
            <a:pathLst>
              <a:path w="5252326" h="2054575">
                <a:moveTo>
                  <a:pt x="2530020" y="1586124"/>
                </a:moveTo>
                <a:cubicBezTo>
                  <a:pt x="2520306" y="1585584"/>
                  <a:pt x="2514369" y="1591521"/>
                  <a:pt x="2508973" y="1597458"/>
                </a:cubicBezTo>
                <a:cubicBezTo>
                  <a:pt x="2483607" y="1625521"/>
                  <a:pt x="2483068" y="1658442"/>
                  <a:pt x="2493861" y="1692442"/>
                </a:cubicBezTo>
                <a:cubicBezTo>
                  <a:pt x="2498719" y="1708633"/>
                  <a:pt x="2503576" y="1726442"/>
                  <a:pt x="2525703" y="1727522"/>
                </a:cubicBezTo>
                <a:cubicBezTo>
                  <a:pt x="2510052" y="1680029"/>
                  <a:pt x="2508973" y="1632537"/>
                  <a:pt x="2530020" y="1586124"/>
                </a:cubicBezTo>
                <a:close/>
                <a:moveTo>
                  <a:pt x="2626085" y="1561299"/>
                </a:moveTo>
                <a:cubicBezTo>
                  <a:pt x="2562941" y="1560759"/>
                  <a:pt x="2524084" y="1607712"/>
                  <a:pt x="2522465" y="1660601"/>
                </a:cubicBezTo>
                <a:cubicBezTo>
                  <a:pt x="2520846" y="1709173"/>
                  <a:pt x="2564021" y="1762062"/>
                  <a:pt x="2625005" y="1760982"/>
                </a:cubicBezTo>
                <a:cubicBezTo>
                  <a:pt x="2682212" y="1759903"/>
                  <a:pt x="2724847" y="1717807"/>
                  <a:pt x="2724847" y="1661140"/>
                </a:cubicBezTo>
                <a:cubicBezTo>
                  <a:pt x="2725387" y="1603394"/>
                  <a:pt x="2683831" y="1561838"/>
                  <a:pt x="2626085" y="1561299"/>
                </a:cubicBezTo>
                <a:close/>
                <a:moveTo>
                  <a:pt x="2626625" y="1511108"/>
                </a:moveTo>
                <a:cubicBezTo>
                  <a:pt x="2711895" y="1512187"/>
                  <a:pt x="2775038" y="1575870"/>
                  <a:pt x="2775038" y="1661680"/>
                </a:cubicBezTo>
                <a:cubicBezTo>
                  <a:pt x="2775038" y="1746411"/>
                  <a:pt x="2709736" y="1810633"/>
                  <a:pt x="2624466" y="1810094"/>
                </a:cubicBezTo>
                <a:cubicBezTo>
                  <a:pt x="2551069" y="1810094"/>
                  <a:pt x="2467417" y="1749109"/>
                  <a:pt x="2466338" y="1656283"/>
                </a:cubicBezTo>
                <a:cubicBezTo>
                  <a:pt x="2465259" y="1563997"/>
                  <a:pt x="2559164" y="1510028"/>
                  <a:pt x="2626625" y="1511108"/>
                </a:cubicBezTo>
                <a:close/>
                <a:moveTo>
                  <a:pt x="2624466" y="1404791"/>
                </a:moveTo>
                <a:cubicBezTo>
                  <a:pt x="2473894" y="1405330"/>
                  <a:pt x="2365417" y="1533776"/>
                  <a:pt x="2371893" y="1661141"/>
                </a:cubicBezTo>
                <a:cubicBezTo>
                  <a:pt x="2367036" y="1797682"/>
                  <a:pt x="2488465" y="1913714"/>
                  <a:pt x="2621767" y="1915333"/>
                </a:cubicBezTo>
                <a:cubicBezTo>
                  <a:pt x="2762625" y="1916952"/>
                  <a:pt x="2875420" y="1798761"/>
                  <a:pt x="2879737" y="1670316"/>
                </a:cubicBezTo>
                <a:cubicBezTo>
                  <a:pt x="2884054" y="1531077"/>
                  <a:pt x="2772879" y="1404251"/>
                  <a:pt x="2624466" y="1404791"/>
                </a:cubicBezTo>
                <a:close/>
                <a:moveTo>
                  <a:pt x="2625545" y="1354060"/>
                </a:moveTo>
                <a:cubicBezTo>
                  <a:pt x="2797165" y="1358917"/>
                  <a:pt x="2931547" y="1485743"/>
                  <a:pt x="2931547" y="1660602"/>
                </a:cubicBezTo>
                <a:cubicBezTo>
                  <a:pt x="2931547" y="1833840"/>
                  <a:pt x="2799324" y="1966603"/>
                  <a:pt x="2625545" y="1966603"/>
                </a:cubicBezTo>
                <a:cubicBezTo>
                  <a:pt x="2452306" y="1966603"/>
                  <a:pt x="2318464" y="1834380"/>
                  <a:pt x="2319543" y="1658982"/>
                </a:cubicBezTo>
                <a:cubicBezTo>
                  <a:pt x="2320083" y="1486823"/>
                  <a:pt x="2452306" y="1358917"/>
                  <a:pt x="2625545" y="1354060"/>
                </a:cubicBezTo>
                <a:close/>
                <a:moveTo>
                  <a:pt x="2626085" y="1328695"/>
                </a:moveTo>
                <a:cubicBezTo>
                  <a:pt x="2432877" y="1330314"/>
                  <a:pt x="2291480" y="1479267"/>
                  <a:pt x="2292559" y="1661141"/>
                </a:cubicBezTo>
                <a:cubicBezTo>
                  <a:pt x="2293639" y="1844095"/>
                  <a:pt x="2436655" y="1993048"/>
                  <a:pt x="2626085" y="1992508"/>
                </a:cubicBezTo>
                <a:cubicBezTo>
                  <a:pt x="2817133" y="1991968"/>
                  <a:pt x="2957991" y="1842475"/>
                  <a:pt x="2958531" y="1660062"/>
                </a:cubicBezTo>
                <a:cubicBezTo>
                  <a:pt x="2959070" y="1478188"/>
                  <a:pt x="2815514" y="1330314"/>
                  <a:pt x="2626085" y="1328695"/>
                </a:cubicBezTo>
                <a:close/>
                <a:moveTo>
                  <a:pt x="2727006" y="1232091"/>
                </a:moveTo>
                <a:lnTo>
                  <a:pt x="2302266" y="1232629"/>
                </a:lnTo>
                <a:lnTo>
                  <a:pt x="2302273" y="1232631"/>
                </a:lnTo>
                <a:lnTo>
                  <a:pt x="2727194" y="1232092"/>
                </a:lnTo>
                <a:close/>
                <a:moveTo>
                  <a:pt x="2252164" y="1161344"/>
                </a:moveTo>
                <a:lnTo>
                  <a:pt x="2264698" y="1178730"/>
                </a:lnTo>
                <a:lnTo>
                  <a:pt x="2273664" y="1193300"/>
                </a:lnTo>
                <a:lnTo>
                  <a:pt x="2269892" y="1182979"/>
                </a:lnTo>
                <a:close/>
                <a:moveTo>
                  <a:pt x="2238591" y="1143583"/>
                </a:moveTo>
                <a:lnTo>
                  <a:pt x="2239007" y="1144122"/>
                </a:lnTo>
                <a:lnTo>
                  <a:pt x="3015198" y="1144122"/>
                </a:lnTo>
                <a:cubicBezTo>
                  <a:pt x="3003325" y="1158693"/>
                  <a:pt x="2994690" y="1171106"/>
                  <a:pt x="2984436" y="1182440"/>
                </a:cubicBezTo>
                <a:cubicBezTo>
                  <a:pt x="2976340" y="1191614"/>
                  <a:pt x="2971483" y="1201868"/>
                  <a:pt x="2973642" y="1214281"/>
                </a:cubicBezTo>
                <a:cubicBezTo>
                  <a:pt x="2974721" y="1221567"/>
                  <a:pt x="2973777" y="1226154"/>
                  <a:pt x="2970741" y="1228920"/>
                </a:cubicBezTo>
                <a:lnTo>
                  <a:pt x="2955294" y="1232630"/>
                </a:lnTo>
                <a:lnTo>
                  <a:pt x="2955832" y="1232631"/>
                </a:lnTo>
                <a:cubicBezTo>
                  <a:pt x="2970404" y="1233171"/>
                  <a:pt x="2976340" y="1228853"/>
                  <a:pt x="2974181" y="1214282"/>
                </a:cubicBezTo>
                <a:cubicBezTo>
                  <a:pt x="2972023" y="1201869"/>
                  <a:pt x="2976880" y="1191615"/>
                  <a:pt x="2984975" y="1182440"/>
                </a:cubicBezTo>
                <a:cubicBezTo>
                  <a:pt x="2994689" y="1171107"/>
                  <a:pt x="3003864" y="1158694"/>
                  <a:pt x="3015737" y="1143583"/>
                </a:cubicBezTo>
                <a:cubicBezTo>
                  <a:pt x="2755609" y="1143583"/>
                  <a:pt x="2498719" y="1143583"/>
                  <a:pt x="2238591" y="1143583"/>
                </a:cubicBezTo>
                <a:close/>
                <a:moveTo>
                  <a:pt x="3137166" y="1097170"/>
                </a:moveTo>
                <a:cubicBezTo>
                  <a:pt x="3155516" y="1097170"/>
                  <a:pt x="3160913" y="1102027"/>
                  <a:pt x="3160373" y="1120376"/>
                </a:cubicBezTo>
                <a:cubicBezTo>
                  <a:pt x="3159833" y="1134408"/>
                  <a:pt x="3156056" y="1140345"/>
                  <a:pt x="3141484" y="1138726"/>
                </a:cubicBezTo>
                <a:cubicBezTo>
                  <a:pt x="3130151" y="1137646"/>
                  <a:pt x="3118278" y="1138726"/>
                  <a:pt x="3101547" y="1138726"/>
                </a:cubicBezTo>
                <a:cubicBezTo>
                  <a:pt x="3112341" y="1152758"/>
                  <a:pt x="3120976" y="1163012"/>
                  <a:pt x="3129071" y="1173805"/>
                </a:cubicBezTo>
                <a:cubicBezTo>
                  <a:pt x="3152278" y="1203488"/>
                  <a:pt x="3150119" y="1224536"/>
                  <a:pt x="3124754" y="1253139"/>
                </a:cubicBezTo>
                <a:cubicBezTo>
                  <a:pt x="3108563" y="1271488"/>
                  <a:pt x="3090754" y="1280123"/>
                  <a:pt x="3067007" y="1276346"/>
                </a:cubicBezTo>
                <a:cubicBezTo>
                  <a:pt x="3045420" y="1273107"/>
                  <a:pt x="3021674" y="1284441"/>
                  <a:pt x="3002245" y="1265552"/>
                </a:cubicBezTo>
                <a:cubicBezTo>
                  <a:pt x="2994689" y="1292536"/>
                  <a:pt x="2968785" y="1303869"/>
                  <a:pt x="2953674" y="1324377"/>
                </a:cubicBezTo>
                <a:cubicBezTo>
                  <a:pt x="2954213" y="1365394"/>
                  <a:pt x="2954213" y="1405870"/>
                  <a:pt x="2954213" y="1446886"/>
                </a:cubicBezTo>
                <a:cubicBezTo>
                  <a:pt x="2953674" y="1458220"/>
                  <a:pt x="2956372" y="1467934"/>
                  <a:pt x="2961769" y="1478188"/>
                </a:cubicBezTo>
                <a:cubicBezTo>
                  <a:pt x="3032467" y="1611490"/>
                  <a:pt x="3032467" y="1744792"/>
                  <a:pt x="2952594" y="1872698"/>
                </a:cubicBezTo>
                <a:cubicBezTo>
                  <a:pt x="2872721" y="2000064"/>
                  <a:pt x="2752371" y="2061048"/>
                  <a:pt x="2601799" y="2054032"/>
                </a:cubicBezTo>
                <a:cubicBezTo>
                  <a:pt x="2324401" y="2041080"/>
                  <a:pt x="2153860" y="1737776"/>
                  <a:pt x="2282845" y="1489521"/>
                </a:cubicBezTo>
                <a:cubicBezTo>
                  <a:pt x="2287702" y="1480886"/>
                  <a:pt x="2292019" y="1472791"/>
                  <a:pt x="2296877" y="1464156"/>
                </a:cubicBezTo>
                <a:cubicBezTo>
                  <a:pt x="2296877" y="1424759"/>
                  <a:pt x="2295258" y="1385362"/>
                  <a:pt x="2296337" y="1345965"/>
                </a:cubicBezTo>
                <a:cubicBezTo>
                  <a:pt x="2296877" y="1328695"/>
                  <a:pt x="2291480" y="1316282"/>
                  <a:pt x="2279067" y="1304409"/>
                </a:cubicBezTo>
                <a:cubicBezTo>
                  <a:pt x="2267194" y="1293076"/>
                  <a:pt x="2248845" y="1284981"/>
                  <a:pt x="2252083" y="1262853"/>
                </a:cubicBezTo>
                <a:cubicBezTo>
                  <a:pt x="2219702" y="1286599"/>
                  <a:pt x="2183003" y="1279044"/>
                  <a:pt x="2150622" y="1274187"/>
                </a:cubicBezTo>
                <a:cubicBezTo>
                  <a:pt x="2106368" y="1267711"/>
                  <a:pt x="2089637" y="1210504"/>
                  <a:pt x="2117701" y="1175964"/>
                </a:cubicBezTo>
                <a:cubicBezTo>
                  <a:pt x="2126876" y="1165170"/>
                  <a:pt x="2135511" y="1153837"/>
                  <a:pt x="2147924" y="1138726"/>
                </a:cubicBezTo>
                <a:cubicBezTo>
                  <a:pt x="2130654" y="1138726"/>
                  <a:pt x="2117701" y="1137646"/>
                  <a:pt x="2104749" y="1138726"/>
                </a:cubicBezTo>
                <a:cubicBezTo>
                  <a:pt x="2088558" y="1139805"/>
                  <a:pt x="2091257" y="1128472"/>
                  <a:pt x="2091796" y="1119297"/>
                </a:cubicBezTo>
                <a:cubicBezTo>
                  <a:pt x="2092336" y="1110662"/>
                  <a:pt x="2085860" y="1096630"/>
                  <a:pt x="2104209" y="1097710"/>
                </a:cubicBezTo>
                <a:cubicBezTo>
                  <a:pt x="2107447" y="1097710"/>
                  <a:pt x="2111225" y="1097710"/>
                  <a:pt x="2114463" y="1097710"/>
                </a:cubicBezTo>
                <a:cubicBezTo>
                  <a:pt x="2455004" y="1097710"/>
                  <a:pt x="2796085" y="1097710"/>
                  <a:pt x="3137166" y="1097170"/>
                </a:cubicBezTo>
                <a:close/>
                <a:moveTo>
                  <a:pt x="3762662" y="796025"/>
                </a:moveTo>
                <a:cubicBezTo>
                  <a:pt x="3823106" y="796025"/>
                  <a:pt x="3874916" y="847835"/>
                  <a:pt x="3874916" y="908819"/>
                </a:cubicBezTo>
                <a:cubicBezTo>
                  <a:pt x="3875996" y="970883"/>
                  <a:pt x="3825805" y="1022153"/>
                  <a:pt x="3764281" y="1023233"/>
                </a:cubicBezTo>
                <a:cubicBezTo>
                  <a:pt x="3703836" y="1024312"/>
                  <a:pt x="3651487" y="972502"/>
                  <a:pt x="3650947" y="911518"/>
                </a:cubicBezTo>
                <a:cubicBezTo>
                  <a:pt x="3650407" y="848914"/>
                  <a:pt x="3701138" y="796565"/>
                  <a:pt x="3762662" y="796025"/>
                </a:cubicBezTo>
                <a:close/>
                <a:moveTo>
                  <a:pt x="1480333" y="796025"/>
                </a:moveTo>
                <a:cubicBezTo>
                  <a:pt x="1541318" y="796565"/>
                  <a:pt x="1591508" y="848375"/>
                  <a:pt x="1591508" y="909899"/>
                </a:cubicBezTo>
                <a:cubicBezTo>
                  <a:pt x="1591508" y="971423"/>
                  <a:pt x="1540778" y="1022693"/>
                  <a:pt x="1479794" y="1023233"/>
                </a:cubicBezTo>
                <a:cubicBezTo>
                  <a:pt x="1419349" y="1023772"/>
                  <a:pt x="1367539" y="971963"/>
                  <a:pt x="1366999" y="910439"/>
                </a:cubicBezTo>
                <a:cubicBezTo>
                  <a:pt x="1366999" y="847835"/>
                  <a:pt x="1418809" y="795486"/>
                  <a:pt x="1480333" y="796025"/>
                </a:cubicBezTo>
                <a:close/>
                <a:moveTo>
                  <a:pt x="3762662" y="750152"/>
                </a:moveTo>
                <a:cubicBezTo>
                  <a:pt x="3673074" y="750152"/>
                  <a:pt x="3601296" y="821390"/>
                  <a:pt x="3601296" y="910439"/>
                </a:cubicBezTo>
                <a:cubicBezTo>
                  <a:pt x="3601296" y="997328"/>
                  <a:pt x="3674693" y="1070185"/>
                  <a:pt x="3761583" y="1070185"/>
                </a:cubicBezTo>
                <a:cubicBezTo>
                  <a:pt x="3851170" y="1070185"/>
                  <a:pt x="3924568" y="996788"/>
                  <a:pt x="3924028" y="907740"/>
                </a:cubicBezTo>
                <a:cubicBezTo>
                  <a:pt x="3924028" y="820311"/>
                  <a:pt x="3852250" y="750152"/>
                  <a:pt x="3762662" y="750152"/>
                </a:cubicBezTo>
                <a:close/>
                <a:moveTo>
                  <a:pt x="1480873" y="750152"/>
                </a:moveTo>
                <a:cubicBezTo>
                  <a:pt x="1390206" y="750152"/>
                  <a:pt x="1317348" y="820851"/>
                  <a:pt x="1317888" y="908819"/>
                </a:cubicBezTo>
                <a:cubicBezTo>
                  <a:pt x="1318428" y="997328"/>
                  <a:pt x="1390745" y="1069646"/>
                  <a:pt x="1479254" y="1070185"/>
                </a:cubicBezTo>
                <a:cubicBezTo>
                  <a:pt x="1567223" y="1070725"/>
                  <a:pt x="1641699" y="996788"/>
                  <a:pt x="1640620" y="909359"/>
                </a:cubicBezTo>
                <a:cubicBezTo>
                  <a:pt x="1640620" y="820851"/>
                  <a:pt x="1569381" y="750152"/>
                  <a:pt x="1480873" y="750152"/>
                </a:cubicBezTo>
                <a:close/>
                <a:moveTo>
                  <a:pt x="4152314" y="658945"/>
                </a:moveTo>
                <a:cubicBezTo>
                  <a:pt x="4200886" y="658945"/>
                  <a:pt x="4236505" y="695104"/>
                  <a:pt x="4236505" y="742597"/>
                </a:cubicBezTo>
                <a:cubicBezTo>
                  <a:pt x="4236505" y="788470"/>
                  <a:pt x="4199806" y="825169"/>
                  <a:pt x="4153393" y="825169"/>
                </a:cubicBezTo>
                <a:cubicBezTo>
                  <a:pt x="4105901" y="825169"/>
                  <a:pt x="4069742" y="789010"/>
                  <a:pt x="4070282" y="741517"/>
                </a:cubicBezTo>
                <a:cubicBezTo>
                  <a:pt x="4070282" y="694025"/>
                  <a:pt x="4105362" y="658945"/>
                  <a:pt x="4152314" y="658945"/>
                </a:cubicBezTo>
                <a:close/>
                <a:moveTo>
                  <a:pt x="1090680" y="658406"/>
                </a:moveTo>
                <a:cubicBezTo>
                  <a:pt x="1137633" y="658406"/>
                  <a:pt x="1172173" y="693485"/>
                  <a:pt x="1172173" y="741517"/>
                </a:cubicBezTo>
                <a:cubicBezTo>
                  <a:pt x="1172173" y="789549"/>
                  <a:pt x="1136014" y="825708"/>
                  <a:pt x="1088521" y="825169"/>
                </a:cubicBezTo>
                <a:cubicBezTo>
                  <a:pt x="1041569" y="824629"/>
                  <a:pt x="1005410" y="787391"/>
                  <a:pt x="1005950" y="739359"/>
                </a:cubicBezTo>
                <a:cubicBezTo>
                  <a:pt x="1006489" y="694025"/>
                  <a:pt x="1043188" y="658406"/>
                  <a:pt x="1090680" y="658406"/>
                </a:cubicBezTo>
                <a:close/>
                <a:moveTo>
                  <a:pt x="4153933" y="625485"/>
                </a:moveTo>
                <a:cubicBezTo>
                  <a:pt x="4087552" y="625485"/>
                  <a:pt x="4037361" y="675676"/>
                  <a:pt x="4037361" y="742597"/>
                </a:cubicBezTo>
                <a:cubicBezTo>
                  <a:pt x="4037361" y="808978"/>
                  <a:pt x="4088092" y="859169"/>
                  <a:pt x="4155012" y="858629"/>
                </a:cubicBezTo>
                <a:cubicBezTo>
                  <a:pt x="4219235" y="858089"/>
                  <a:pt x="4270505" y="806280"/>
                  <a:pt x="4270505" y="741517"/>
                </a:cubicBezTo>
                <a:cubicBezTo>
                  <a:pt x="4269966" y="677295"/>
                  <a:pt x="4218156" y="626025"/>
                  <a:pt x="4153933" y="625485"/>
                </a:cubicBezTo>
                <a:close/>
                <a:moveTo>
                  <a:pt x="1090140" y="625485"/>
                </a:moveTo>
                <a:cubicBezTo>
                  <a:pt x="1024839" y="625485"/>
                  <a:pt x="972489" y="677295"/>
                  <a:pt x="972489" y="742597"/>
                </a:cubicBezTo>
                <a:cubicBezTo>
                  <a:pt x="972489" y="807899"/>
                  <a:pt x="1024839" y="858629"/>
                  <a:pt x="1091220" y="858629"/>
                </a:cubicBezTo>
                <a:cubicBezTo>
                  <a:pt x="1155982" y="858629"/>
                  <a:pt x="1205633" y="807359"/>
                  <a:pt x="1205633" y="742057"/>
                </a:cubicBezTo>
                <a:cubicBezTo>
                  <a:pt x="1205633" y="676215"/>
                  <a:pt x="1155442" y="626025"/>
                  <a:pt x="1090140" y="625485"/>
                </a:cubicBezTo>
                <a:close/>
                <a:moveTo>
                  <a:pt x="1086287" y="167"/>
                </a:moveTo>
                <a:cubicBezTo>
                  <a:pt x="1099214" y="-617"/>
                  <a:pt x="1112807" y="1339"/>
                  <a:pt x="1126299" y="6466"/>
                </a:cubicBezTo>
                <a:cubicBezTo>
                  <a:pt x="1138172" y="10784"/>
                  <a:pt x="1148966" y="16720"/>
                  <a:pt x="1158680" y="24276"/>
                </a:cubicBezTo>
                <a:cubicBezTo>
                  <a:pt x="1179728" y="38847"/>
                  <a:pt x="1176490" y="72848"/>
                  <a:pt x="1182426" y="83641"/>
                </a:cubicBezTo>
                <a:cubicBezTo>
                  <a:pt x="1195919" y="106848"/>
                  <a:pt x="1217506" y="93895"/>
                  <a:pt x="1234776" y="91736"/>
                </a:cubicBezTo>
                <a:cubicBezTo>
                  <a:pt x="1252585" y="89038"/>
                  <a:pt x="1269855" y="87959"/>
                  <a:pt x="1287665" y="86340"/>
                </a:cubicBezTo>
                <a:cubicBezTo>
                  <a:pt x="1301697" y="75546"/>
                  <a:pt x="1319506" y="79863"/>
                  <a:pt x="1335157" y="77165"/>
                </a:cubicBezTo>
                <a:cubicBezTo>
                  <a:pt x="1427983" y="62593"/>
                  <a:pt x="1979002" y="55038"/>
                  <a:pt x="2008684" y="53419"/>
                </a:cubicBezTo>
                <a:cubicBezTo>
                  <a:pt x="2014081" y="53419"/>
                  <a:pt x="2022177" y="51800"/>
                  <a:pt x="2022177" y="59355"/>
                </a:cubicBezTo>
                <a:cubicBezTo>
                  <a:pt x="2022177" y="67990"/>
                  <a:pt x="2014621" y="66371"/>
                  <a:pt x="2008145" y="66911"/>
                </a:cubicBezTo>
                <a:cubicBezTo>
                  <a:pt x="1968208" y="71228"/>
                  <a:pt x="1600682" y="128975"/>
                  <a:pt x="1581793" y="132213"/>
                </a:cubicBezTo>
                <a:cubicBezTo>
                  <a:pt x="1581793" y="132213"/>
                  <a:pt x="1476555" y="151102"/>
                  <a:pt x="1423666" y="160816"/>
                </a:cubicBezTo>
                <a:cubicBezTo>
                  <a:pt x="1378872" y="167292"/>
                  <a:pt x="1335157" y="180785"/>
                  <a:pt x="1290903" y="189959"/>
                </a:cubicBezTo>
                <a:cubicBezTo>
                  <a:pt x="1280649" y="194277"/>
                  <a:pt x="1268776" y="194277"/>
                  <a:pt x="1260681" y="203451"/>
                </a:cubicBezTo>
                <a:cubicBezTo>
                  <a:pt x="1274713" y="213166"/>
                  <a:pt x="1276332" y="226658"/>
                  <a:pt x="1275792" y="242309"/>
                </a:cubicBezTo>
                <a:cubicBezTo>
                  <a:pt x="1274713" y="270372"/>
                  <a:pt x="1275252" y="298976"/>
                  <a:pt x="1275252" y="327039"/>
                </a:cubicBezTo>
                <a:cubicBezTo>
                  <a:pt x="1275252" y="335674"/>
                  <a:pt x="1275252" y="343770"/>
                  <a:pt x="1287125" y="344309"/>
                </a:cubicBezTo>
                <a:cubicBezTo>
                  <a:pt x="1424745" y="322182"/>
                  <a:pt x="1561825" y="293039"/>
                  <a:pt x="1698905" y="267134"/>
                </a:cubicBezTo>
                <a:cubicBezTo>
                  <a:pt x="1825731" y="243388"/>
                  <a:pt x="1952017" y="221261"/>
                  <a:pt x="2077764" y="193197"/>
                </a:cubicBezTo>
                <a:cubicBezTo>
                  <a:pt x="2149542" y="177546"/>
                  <a:pt x="2218082" y="149483"/>
                  <a:pt x="2288781" y="131134"/>
                </a:cubicBezTo>
                <a:cubicBezTo>
                  <a:pt x="2457703" y="87419"/>
                  <a:pt x="2629322" y="83102"/>
                  <a:pt x="2802022" y="104689"/>
                </a:cubicBezTo>
                <a:cubicBezTo>
                  <a:pt x="2955292" y="123578"/>
                  <a:pt x="3102087" y="168911"/>
                  <a:pt x="3249421" y="212086"/>
                </a:cubicBezTo>
                <a:cubicBezTo>
                  <a:pt x="3338469" y="237991"/>
                  <a:pt x="3431295" y="248785"/>
                  <a:pt x="3521962" y="266595"/>
                </a:cubicBezTo>
                <a:cubicBezTo>
                  <a:pt x="3636375" y="288722"/>
                  <a:pt x="3749169" y="317865"/>
                  <a:pt x="3863582" y="336754"/>
                </a:cubicBezTo>
                <a:cubicBezTo>
                  <a:pt x="3899202" y="342690"/>
                  <a:pt x="3934821" y="347008"/>
                  <a:pt x="3970440" y="351865"/>
                </a:cubicBezTo>
                <a:cubicBezTo>
                  <a:pt x="3976377" y="320563"/>
                  <a:pt x="3971519" y="289261"/>
                  <a:pt x="3973139" y="257960"/>
                </a:cubicBezTo>
                <a:cubicBezTo>
                  <a:pt x="3974218" y="243388"/>
                  <a:pt x="3974218" y="229356"/>
                  <a:pt x="3974758" y="214785"/>
                </a:cubicBezTo>
                <a:cubicBezTo>
                  <a:pt x="3979615" y="209928"/>
                  <a:pt x="3989329" y="208848"/>
                  <a:pt x="3987710" y="198594"/>
                </a:cubicBezTo>
                <a:cubicBezTo>
                  <a:pt x="3987710" y="198594"/>
                  <a:pt x="3988250" y="199134"/>
                  <a:pt x="3988250" y="199134"/>
                </a:cubicBezTo>
                <a:lnTo>
                  <a:pt x="3988250" y="199133"/>
                </a:lnTo>
                <a:lnTo>
                  <a:pt x="3988250" y="198594"/>
                </a:lnTo>
                <a:cubicBezTo>
                  <a:pt x="3988250" y="198594"/>
                  <a:pt x="3987710" y="198594"/>
                  <a:pt x="3987710" y="198594"/>
                </a:cubicBezTo>
                <a:cubicBezTo>
                  <a:pt x="3954250" y="190499"/>
                  <a:pt x="3921329" y="181864"/>
                  <a:pt x="3887868" y="173229"/>
                </a:cubicBezTo>
                <a:cubicBezTo>
                  <a:pt x="3853329" y="166213"/>
                  <a:pt x="3226754" y="64213"/>
                  <a:pt x="3215960" y="52879"/>
                </a:cubicBezTo>
                <a:cubicBezTo>
                  <a:pt x="3359517" y="58276"/>
                  <a:pt x="3928884" y="73387"/>
                  <a:pt x="3962345" y="86340"/>
                </a:cubicBezTo>
                <a:cubicBezTo>
                  <a:pt x="3988250" y="89578"/>
                  <a:pt x="4014155" y="92276"/>
                  <a:pt x="4039520" y="96054"/>
                </a:cubicBezTo>
                <a:cubicBezTo>
                  <a:pt x="4047615" y="97133"/>
                  <a:pt x="4054631" y="94435"/>
                  <a:pt x="4062187" y="94435"/>
                </a:cubicBezTo>
                <a:cubicBezTo>
                  <a:pt x="4068123" y="82562"/>
                  <a:pt x="4072980" y="69609"/>
                  <a:pt x="4087552" y="65292"/>
                </a:cubicBezTo>
                <a:cubicBezTo>
                  <a:pt x="4070822" y="46403"/>
                  <a:pt x="4073520" y="32371"/>
                  <a:pt x="4095107" y="23736"/>
                </a:cubicBezTo>
                <a:cubicBezTo>
                  <a:pt x="4102663" y="14561"/>
                  <a:pt x="4112917" y="10244"/>
                  <a:pt x="4124251" y="7006"/>
                </a:cubicBezTo>
                <a:cubicBezTo>
                  <a:pt x="4156092" y="530"/>
                  <a:pt x="4187933" y="-1089"/>
                  <a:pt x="4215997" y="19958"/>
                </a:cubicBezTo>
                <a:cubicBezTo>
                  <a:pt x="4221934" y="23196"/>
                  <a:pt x="4227330" y="25895"/>
                  <a:pt x="4232727" y="28593"/>
                </a:cubicBezTo>
                <a:cubicBezTo>
                  <a:pt x="4235426" y="39927"/>
                  <a:pt x="4238124" y="50720"/>
                  <a:pt x="4240823" y="62054"/>
                </a:cubicBezTo>
                <a:cubicBezTo>
                  <a:pt x="4242442" y="73927"/>
                  <a:pt x="4252156" y="70149"/>
                  <a:pt x="4258632" y="70149"/>
                </a:cubicBezTo>
                <a:cubicBezTo>
                  <a:pt x="4356315" y="66371"/>
                  <a:pt x="4453998" y="63133"/>
                  <a:pt x="4551681" y="57736"/>
                </a:cubicBezTo>
                <a:cubicBezTo>
                  <a:pt x="4605650" y="55038"/>
                  <a:pt x="5226288" y="147864"/>
                  <a:pt x="5233304" y="148943"/>
                </a:cubicBezTo>
                <a:cubicBezTo>
                  <a:pt x="5240320" y="150023"/>
                  <a:pt x="5253812" y="149483"/>
                  <a:pt x="5252193" y="158657"/>
                </a:cubicBezTo>
                <a:cubicBezTo>
                  <a:pt x="5250034" y="164594"/>
                  <a:pt x="5243558" y="176467"/>
                  <a:pt x="5231145" y="176467"/>
                </a:cubicBezTo>
                <a:cubicBezTo>
                  <a:pt x="5225209" y="176467"/>
                  <a:pt x="4375204" y="178086"/>
                  <a:pt x="4311521" y="182404"/>
                </a:cubicBezTo>
                <a:cubicBezTo>
                  <a:pt x="4306124" y="182943"/>
                  <a:pt x="4300728" y="181324"/>
                  <a:pt x="4295331" y="180785"/>
                </a:cubicBezTo>
                <a:cubicBezTo>
                  <a:pt x="4295331" y="182404"/>
                  <a:pt x="4295871" y="183483"/>
                  <a:pt x="4295871" y="185102"/>
                </a:cubicBezTo>
                <a:cubicBezTo>
                  <a:pt x="4302347" y="195896"/>
                  <a:pt x="4303966" y="209928"/>
                  <a:pt x="4317998" y="215864"/>
                </a:cubicBezTo>
                <a:cubicBezTo>
                  <a:pt x="4321775" y="217483"/>
                  <a:pt x="4321236" y="223420"/>
                  <a:pt x="4321236" y="227197"/>
                </a:cubicBezTo>
                <a:cubicBezTo>
                  <a:pt x="4320696" y="275230"/>
                  <a:pt x="4320696" y="323801"/>
                  <a:pt x="4320156" y="371833"/>
                </a:cubicBezTo>
                <a:cubicBezTo>
                  <a:pt x="4334188" y="379928"/>
                  <a:pt x="4351998" y="381547"/>
                  <a:pt x="4362791" y="395579"/>
                </a:cubicBezTo>
                <a:cubicBezTo>
                  <a:pt x="4382760" y="410691"/>
                  <a:pt x="4394093" y="431199"/>
                  <a:pt x="4399490" y="454945"/>
                </a:cubicBezTo>
                <a:cubicBezTo>
                  <a:pt x="4406506" y="475453"/>
                  <a:pt x="4406506" y="494881"/>
                  <a:pt x="4395712" y="513770"/>
                </a:cubicBezTo>
                <a:cubicBezTo>
                  <a:pt x="4378982" y="553707"/>
                  <a:pt x="4346601" y="569898"/>
                  <a:pt x="4305585" y="570977"/>
                </a:cubicBezTo>
                <a:cubicBezTo>
                  <a:pt x="4273743" y="571517"/>
                  <a:pt x="4241902" y="569358"/>
                  <a:pt x="4210060" y="569358"/>
                </a:cubicBezTo>
                <a:cubicBezTo>
                  <a:pt x="4199807" y="569358"/>
                  <a:pt x="4187933" y="566120"/>
                  <a:pt x="4178759" y="575295"/>
                </a:cubicBezTo>
                <a:cubicBezTo>
                  <a:pt x="4176060" y="595803"/>
                  <a:pt x="4186314" y="602279"/>
                  <a:pt x="4204664" y="608215"/>
                </a:cubicBezTo>
                <a:cubicBezTo>
                  <a:pt x="4272124" y="629263"/>
                  <a:pt x="4313141" y="698882"/>
                  <a:pt x="4301807" y="767422"/>
                </a:cubicBezTo>
                <a:cubicBezTo>
                  <a:pt x="4289394" y="840820"/>
                  <a:pt x="4228949" y="892090"/>
                  <a:pt x="4155552" y="891550"/>
                </a:cubicBezTo>
                <a:cubicBezTo>
                  <a:pt x="4084853" y="891010"/>
                  <a:pt x="4023869" y="838661"/>
                  <a:pt x="4013075" y="770121"/>
                </a:cubicBezTo>
                <a:cubicBezTo>
                  <a:pt x="4001742" y="697803"/>
                  <a:pt x="4043837" y="628723"/>
                  <a:pt x="4111838" y="607136"/>
                </a:cubicBezTo>
                <a:cubicBezTo>
                  <a:pt x="4117234" y="605517"/>
                  <a:pt x="4122631" y="604977"/>
                  <a:pt x="4128028" y="603898"/>
                </a:cubicBezTo>
                <a:cubicBezTo>
                  <a:pt x="4131266" y="601199"/>
                  <a:pt x="4133425" y="598501"/>
                  <a:pt x="4134504" y="595803"/>
                </a:cubicBezTo>
                <a:cubicBezTo>
                  <a:pt x="4134504" y="593104"/>
                  <a:pt x="4135044" y="590945"/>
                  <a:pt x="4135584" y="588787"/>
                </a:cubicBezTo>
                <a:cubicBezTo>
                  <a:pt x="4135044" y="585009"/>
                  <a:pt x="4134504" y="581231"/>
                  <a:pt x="4132885" y="577993"/>
                </a:cubicBezTo>
                <a:cubicBezTo>
                  <a:pt x="4129108" y="569358"/>
                  <a:pt x="4119393" y="574755"/>
                  <a:pt x="4112377" y="575295"/>
                </a:cubicBezTo>
                <a:cubicBezTo>
                  <a:pt x="4076758" y="578533"/>
                  <a:pt x="4041678" y="586088"/>
                  <a:pt x="4008218" y="600120"/>
                </a:cubicBezTo>
                <a:cubicBezTo>
                  <a:pt x="3996345" y="609295"/>
                  <a:pt x="3986631" y="620628"/>
                  <a:pt x="3976377" y="631422"/>
                </a:cubicBezTo>
                <a:cubicBezTo>
                  <a:pt x="3953170" y="656247"/>
                  <a:pt x="3921329" y="665962"/>
                  <a:pt x="3888408" y="670819"/>
                </a:cubicBezTo>
                <a:cubicBezTo>
                  <a:pt x="3863582" y="679993"/>
                  <a:pt x="3837678" y="681073"/>
                  <a:pt x="3811773" y="684311"/>
                </a:cubicBezTo>
                <a:cubicBezTo>
                  <a:pt x="3804757" y="685390"/>
                  <a:pt x="3797201" y="686470"/>
                  <a:pt x="3789646" y="687549"/>
                </a:cubicBezTo>
                <a:cubicBezTo>
                  <a:pt x="3785868" y="707517"/>
                  <a:pt x="3793963" y="714533"/>
                  <a:pt x="3814471" y="719391"/>
                </a:cubicBezTo>
                <a:cubicBezTo>
                  <a:pt x="3914313" y="742057"/>
                  <a:pt x="3978536" y="835963"/>
                  <a:pt x="3966662" y="936344"/>
                </a:cubicBezTo>
                <a:cubicBezTo>
                  <a:pt x="3955329" y="1036186"/>
                  <a:pt x="3869519" y="1112281"/>
                  <a:pt x="3768598" y="1112821"/>
                </a:cubicBezTo>
                <a:cubicBezTo>
                  <a:pt x="3668756" y="1113361"/>
                  <a:pt x="3581327" y="1037805"/>
                  <a:pt x="3569454" y="939582"/>
                </a:cubicBezTo>
                <a:cubicBezTo>
                  <a:pt x="3556502" y="837042"/>
                  <a:pt x="3619645" y="744216"/>
                  <a:pt x="3719487" y="718851"/>
                </a:cubicBezTo>
                <a:cubicBezTo>
                  <a:pt x="3727042" y="717232"/>
                  <a:pt x="3734598" y="716692"/>
                  <a:pt x="3742153" y="715613"/>
                </a:cubicBezTo>
                <a:cubicBezTo>
                  <a:pt x="3748629" y="689708"/>
                  <a:pt x="3747550" y="688089"/>
                  <a:pt x="3723264" y="689708"/>
                </a:cubicBezTo>
                <a:cubicBezTo>
                  <a:pt x="3686026" y="691867"/>
                  <a:pt x="3648788" y="687549"/>
                  <a:pt x="3611550" y="687549"/>
                </a:cubicBezTo>
                <a:cubicBezTo>
                  <a:pt x="3587803" y="687549"/>
                  <a:pt x="3564597" y="690248"/>
                  <a:pt x="3542470" y="699962"/>
                </a:cubicBezTo>
                <a:cubicBezTo>
                  <a:pt x="3527898" y="706438"/>
                  <a:pt x="3516025" y="716152"/>
                  <a:pt x="3515485" y="733422"/>
                </a:cubicBezTo>
                <a:cubicBezTo>
                  <a:pt x="3510089" y="857010"/>
                  <a:pt x="3513866" y="980059"/>
                  <a:pt x="3564597" y="1095551"/>
                </a:cubicBezTo>
                <a:cubicBezTo>
                  <a:pt x="3610470" y="1199710"/>
                  <a:pt x="3617486" y="1310346"/>
                  <a:pt x="3627740" y="1420981"/>
                </a:cubicBezTo>
                <a:cubicBezTo>
                  <a:pt x="3627740" y="1421521"/>
                  <a:pt x="3627740" y="1421521"/>
                  <a:pt x="3627740" y="1421521"/>
                </a:cubicBezTo>
                <a:cubicBezTo>
                  <a:pt x="3629359" y="1426918"/>
                  <a:pt x="3630439" y="1432855"/>
                  <a:pt x="3632058" y="1438251"/>
                </a:cubicBezTo>
                <a:cubicBezTo>
                  <a:pt x="3647708" y="1450125"/>
                  <a:pt x="3637994" y="1466855"/>
                  <a:pt x="3637994" y="1480886"/>
                </a:cubicBezTo>
                <a:cubicBezTo>
                  <a:pt x="3637994" y="1490601"/>
                  <a:pt x="3624502" y="1486283"/>
                  <a:pt x="3616947" y="1486283"/>
                </a:cubicBezTo>
                <a:cubicBezTo>
                  <a:pt x="3582407" y="1486823"/>
                  <a:pt x="3547867" y="1486283"/>
                  <a:pt x="3513327" y="1486823"/>
                </a:cubicBezTo>
                <a:cubicBezTo>
                  <a:pt x="3500374" y="1487363"/>
                  <a:pt x="3495517" y="1482506"/>
                  <a:pt x="3497136" y="1470093"/>
                </a:cubicBezTo>
                <a:cubicBezTo>
                  <a:pt x="3497676" y="1462537"/>
                  <a:pt x="3497676" y="1454982"/>
                  <a:pt x="3497136" y="1447426"/>
                </a:cubicBezTo>
                <a:cubicBezTo>
                  <a:pt x="3497136" y="1438251"/>
                  <a:pt x="3503073" y="1437712"/>
                  <a:pt x="3509549" y="1438251"/>
                </a:cubicBezTo>
                <a:cubicBezTo>
                  <a:pt x="3509549" y="1428537"/>
                  <a:pt x="3510089" y="1419362"/>
                  <a:pt x="3510628" y="1409648"/>
                </a:cubicBezTo>
                <a:cubicBezTo>
                  <a:pt x="3500374" y="1332473"/>
                  <a:pt x="3484724" y="1255838"/>
                  <a:pt x="3460438" y="1181361"/>
                </a:cubicBezTo>
                <a:cubicBezTo>
                  <a:pt x="3450184" y="1150059"/>
                  <a:pt x="3436692" y="1120916"/>
                  <a:pt x="3419961" y="1092853"/>
                </a:cubicBezTo>
                <a:cubicBezTo>
                  <a:pt x="3387580" y="1038345"/>
                  <a:pt x="3377866" y="976820"/>
                  <a:pt x="3369231" y="914757"/>
                </a:cubicBezTo>
                <a:cubicBezTo>
                  <a:pt x="3367072" y="897487"/>
                  <a:pt x="3364913" y="880217"/>
                  <a:pt x="3364374" y="862947"/>
                </a:cubicBezTo>
                <a:cubicBezTo>
                  <a:pt x="3363834" y="847836"/>
                  <a:pt x="3357898" y="844058"/>
                  <a:pt x="3343866" y="844598"/>
                </a:cubicBezTo>
                <a:cubicBezTo>
                  <a:pt x="3307707" y="845677"/>
                  <a:pt x="3272088" y="845137"/>
                  <a:pt x="3235929" y="845137"/>
                </a:cubicBezTo>
                <a:cubicBezTo>
                  <a:pt x="3207865" y="845137"/>
                  <a:pt x="3187897" y="828947"/>
                  <a:pt x="3187357" y="800883"/>
                </a:cubicBezTo>
                <a:cubicBezTo>
                  <a:pt x="3186817" y="782534"/>
                  <a:pt x="3173865" y="777137"/>
                  <a:pt x="3163071" y="770661"/>
                </a:cubicBezTo>
                <a:cubicBezTo>
                  <a:pt x="3153357" y="764724"/>
                  <a:pt x="3154976" y="776597"/>
                  <a:pt x="3153357" y="780915"/>
                </a:cubicBezTo>
                <a:cubicBezTo>
                  <a:pt x="3139325" y="825709"/>
                  <a:pt x="3126373" y="871042"/>
                  <a:pt x="3111801" y="915836"/>
                </a:cubicBezTo>
                <a:cubicBezTo>
                  <a:pt x="3099928" y="951995"/>
                  <a:pt x="3085896" y="987614"/>
                  <a:pt x="3068087" y="1021075"/>
                </a:cubicBezTo>
                <a:cubicBezTo>
                  <a:pt x="3057832" y="1039424"/>
                  <a:pt x="3042721" y="1053995"/>
                  <a:pt x="3028150" y="1069646"/>
                </a:cubicBezTo>
                <a:cubicBezTo>
                  <a:pt x="3009261" y="1090154"/>
                  <a:pt x="2989832" y="1085297"/>
                  <a:pt x="2969324" y="1085837"/>
                </a:cubicBezTo>
                <a:cubicBezTo>
                  <a:pt x="2739418" y="1091234"/>
                  <a:pt x="2508973" y="1089615"/>
                  <a:pt x="2278527" y="1086916"/>
                </a:cubicBezTo>
                <a:cubicBezTo>
                  <a:pt x="2237511" y="1086377"/>
                  <a:pt x="2213225" y="1066948"/>
                  <a:pt x="2193257" y="1037805"/>
                </a:cubicBezTo>
                <a:cubicBezTo>
                  <a:pt x="2172749" y="1008122"/>
                  <a:pt x="2160336" y="973582"/>
                  <a:pt x="2147923" y="940122"/>
                </a:cubicBezTo>
                <a:cubicBezTo>
                  <a:pt x="2128495" y="888852"/>
                  <a:pt x="2112844" y="836502"/>
                  <a:pt x="2098272" y="784153"/>
                </a:cubicBezTo>
                <a:cubicBezTo>
                  <a:pt x="2096653" y="778756"/>
                  <a:pt x="2095034" y="773899"/>
                  <a:pt x="2092875" y="767422"/>
                </a:cubicBezTo>
                <a:cubicBezTo>
                  <a:pt x="2076685" y="776597"/>
                  <a:pt x="2063193" y="783073"/>
                  <a:pt x="2062113" y="805200"/>
                </a:cubicBezTo>
                <a:cubicBezTo>
                  <a:pt x="2060494" y="829486"/>
                  <a:pt x="2039986" y="844598"/>
                  <a:pt x="2015161" y="844598"/>
                </a:cubicBezTo>
                <a:cubicBezTo>
                  <a:pt x="1978462" y="844598"/>
                  <a:pt x="1941763" y="845137"/>
                  <a:pt x="1905065" y="844058"/>
                </a:cubicBezTo>
                <a:cubicBezTo>
                  <a:pt x="1891033" y="844058"/>
                  <a:pt x="1886176" y="847836"/>
                  <a:pt x="1885097" y="862407"/>
                </a:cubicBezTo>
                <a:cubicBezTo>
                  <a:pt x="1881858" y="914217"/>
                  <a:pt x="1874843" y="965487"/>
                  <a:pt x="1860811" y="1015678"/>
                </a:cubicBezTo>
                <a:cubicBezTo>
                  <a:pt x="1852176" y="1045360"/>
                  <a:pt x="1839763" y="1073964"/>
                  <a:pt x="1824112" y="1100948"/>
                </a:cubicBezTo>
                <a:cubicBezTo>
                  <a:pt x="1784175" y="1169488"/>
                  <a:pt x="1768524" y="1246123"/>
                  <a:pt x="1752334" y="1322759"/>
                </a:cubicBezTo>
                <a:cubicBezTo>
                  <a:pt x="1744778" y="1359457"/>
                  <a:pt x="1741000" y="1396696"/>
                  <a:pt x="1736143" y="1433394"/>
                </a:cubicBezTo>
                <a:cubicBezTo>
                  <a:pt x="1737223" y="1434474"/>
                  <a:pt x="1738842" y="1436093"/>
                  <a:pt x="1740461" y="1437172"/>
                </a:cubicBezTo>
                <a:cubicBezTo>
                  <a:pt x="1748016" y="1436093"/>
                  <a:pt x="1753953" y="1437172"/>
                  <a:pt x="1753413" y="1447426"/>
                </a:cubicBezTo>
                <a:cubicBezTo>
                  <a:pt x="1752874" y="1455521"/>
                  <a:pt x="1752874" y="1464156"/>
                  <a:pt x="1753413" y="1472251"/>
                </a:cubicBezTo>
                <a:cubicBezTo>
                  <a:pt x="1753953" y="1481966"/>
                  <a:pt x="1749635" y="1485204"/>
                  <a:pt x="1739921" y="1485204"/>
                </a:cubicBezTo>
                <a:cubicBezTo>
                  <a:pt x="1701604" y="1484664"/>
                  <a:pt x="1662746" y="1484664"/>
                  <a:pt x="1624429" y="1485204"/>
                </a:cubicBezTo>
                <a:cubicBezTo>
                  <a:pt x="1614714" y="1485204"/>
                  <a:pt x="1609317" y="1481426"/>
                  <a:pt x="1611476" y="1471712"/>
                </a:cubicBezTo>
                <a:cubicBezTo>
                  <a:pt x="1613635" y="1459839"/>
                  <a:pt x="1604460" y="1445807"/>
                  <a:pt x="1617952" y="1436093"/>
                </a:cubicBezTo>
                <a:cubicBezTo>
                  <a:pt x="1619571" y="1426378"/>
                  <a:pt x="1621190" y="1416664"/>
                  <a:pt x="1622809" y="1406950"/>
                </a:cubicBezTo>
                <a:cubicBezTo>
                  <a:pt x="1627667" y="1324917"/>
                  <a:pt x="1636841" y="1243425"/>
                  <a:pt x="1657889" y="1163552"/>
                </a:cubicBezTo>
                <a:cubicBezTo>
                  <a:pt x="1669762" y="1119297"/>
                  <a:pt x="1692969" y="1079361"/>
                  <a:pt x="1706461" y="1035646"/>
                </a:cubicBezTo>
                <a:cubicBezTo>
                  <a:pt x="1736683" y="936884"/>
                  <a:pt x="1737223" y="835423"/>
                  <a:pt x="1735064" y="733962"/>
                </a:cubicBezTo>
                <a:cubicBezTo>
                  <a:pt x="1734524" y="713454"/>
                  <a:pt x="1721572" y="702660"/>
                  <a:pt x="1704302" y="696184"/>
                </a:cubicBezTo>
                <a:cubicBezTo>
                  <a:pt x="1674619" y="684311"/>
                  <a:pt x="1643857" y="684851"/>
                  <a:pt x="1612555" y="685930"/>
                </a:cubicBezTo>
                <a:cubicBezTo>
                  <a:pt x="1584492" y="687009"/>
                  <a:pt x="1555889" y="687549"/>
                  <a:pt x="1527825" y="687549"/>
                </a:cubicBezTo>
                <a:cubicBezTo>
                  <a:pt x="1503539" y="687549"/>
                  <a:pt x="1502460" y="688628"/>
                  <a:pt x="1508936" y="713994"/>
                </a:cubicBezTo>
                <a:cubicBezTo>
                  <a:pt x="1588270" y="724787"/>
                  <a:pt x="1643318" y="768502"/>
                  <a:pt x="1670302" y="842439"/>
                </a:cubicBezTo>
                <a:cubicBezTo>
                  <a:pt x="1699445" y="921233"/>
                  <a:pt x="1682715" y="993011"/>
                  <a:pt x="1624429" y="1052916"/>
                </a:cubicBezTo>
                <a:cubicBezTo>
                  <a:pt x="1564524" y="1113900"/>
                  <a:pt x="1472777" y="1128472"/>
                  <a:pt x="1396681" y="1091773"/>
                </a:cubicBezTo>
                <a:cubicBezTo>
                  <a:pt x="1320046" y="1054535"/>
                  <a:pt x="1275252" y="974122"/>
                  <a:pt x="1284427" y="889391"/>
                </a:cubicBezTo>
                <a:cubicBezTo>
                  <a:pt x="1293062" y="805740"/>
                  <a:pt x="1354586" y="735041"/>
                  <a:pt x="1438237" y="717232"/>
                </a:cubicBezTo>
                <a:cubicBezTo>
                  <a:pt x="1459285" y="712914"/>
                  <a:pt x="1464142" y="703740"/>
                  <a:pt x="1461444" y="685930"/>
                </a:cubicBezTo>
                <a:cubicBezTo>
                  <a:pt x="1427983" y="679454"/>
                  <a:pt x="1393983" y="680533"/>
                  <a:pt x="1361602" y="669200"/>
                </a:cubicBezTo>
                <a:cubicBezTo>
                  <a:pt x="1323284" y="662724"/>
                  <a:pt x="1287125" y="651930"/>
                  <a:pt x="1262839" y="617930"/>
                </a:cubicBezTo>
                <a:cubicBezTo>
                  <a:pt x="1257443" y="610374"/>
                  <a:pt x="1248808" y="604977"/>
                  <a:pt x="1241792" y="598501"/>
                </a:cubicBezTo>
                <a:cubicBezTo>
                  <a:pt x="1208331" y="583929"/>
                  <a:pt x="1173791" y="575834"/>
                  <a:pt x="1137633" y="573136"/>
                </a:cubicBezTo>
                <a:cubicBezTo>
                  <a:pt x="1130617" y="572596"/>
                  <a:pt x="1120363" y="567199"/>
                  <a:pt x="1117124" y="575834"/>
                </a:cubicBezTo>
                <a:cubicBezTo>
                  <a:pt x="1113886" y="583929"/>
                  <a:pt x="1111728" y="594723"/>
                  <a:pt x="1122521" y="601739"/>
                </a:cubicBezTo>
                <a:cubicBezTo>
                  <a:pt x="1184045" y="610914"/>
                  <a:pt x="1234236" y="667041"/>
                  <a:pt x="1238554" y="732343"/>
                </a:cubicBezTo>
                <a:cubicBezTo>
                  <a:pt x="1242871" y="801962"/>
                  <a:pt x="1199696" y="864566"/>
                  <a:pt x="1133855" y="883455"/>
                </a:cubicBezTo>
                <a:cubicBezTo>
                  <a:pt x="1057219" y="905582"/>
                  <a:pt x="976267" y="861867"/>
                  <a:pt x="953060" y="785232"/>
                </a:cubicBezTo>
                <a:cubicBezTo>
                  <a:pt x="930393" y="709136"/>
                  <a:pt x="971949" y="627644"/>
                  <a:pt x="1048045" y="604977"/>
                </a:cubicBezTo>
                <a:cubicBezTo>
                  <a:pt x="1066934" y="599041"/>
                  <a:pt x="1073410" y="590945"/>
                  <a:pt x="1071791" y="572596"/>
                </a:cubicBezTo>
                <a:cubicBezTo>
                  <a:pt x="1062616" y="563421"/>
                  <a:pt x="1050743" y="566660"/>
                  <a:pt x="1040489" y="566660"/>
                </a:cubicBezTo>
                <a:cubicBezTo>
                  <a:pt x="1009187" y="566660"/>
                  <a:pt x="977346" y="569358"/>
                  <a:pt x="945505" y="568279"/>
                </a:cubicBezTo>
                <a:cubicBezTo>
                  <a:pt x="904488" y="567199"/>
                  <a:pt x="871568" y="551548"/>
                  <a:pt x="854837" y="511612"/>
                </a:cubicBezTo>
                <a:cubicBezTo>
                  <a:pt x="843504" y="491104"/>
                  <a:pt x="843504" y="470056"/>
                  <a:pt x="851599" y="448468"/>
                </a:cubicBezTo>
                <a:cubicBezTo>
                  <a:pt x="855917" y="427960"/>
                  <a:pt x="866711" y="411230"/>
                  <a:pt x="882361" y="397738"/>
                </a:cubicBezTo>
                <a:cubicBezTo>
                  <a:pt x="894234" y="381547"/>
                  <a:pt x="913663" y="377770"/>
                  <a:pt x="929854" y="369135"/>
                </a:cubicBezTo>
                <a:cubicBezTo>
                  <a:pt x="929314" y="321642"/>
                  <a:pt x="928774" y="274150"/>
                  <a:pt x="928774" y="226658"/>
                </a:cubicBezTo>
                <a:cubicBezTo>
                  <a:pt x="928774" y="220721"/>
                  <a:pt x="928774" y="215324"/>
                  <a:pt x="936330" y="211547"/>
                </a:cubicBezTo>
                <a:cubicBezTo>
                  <a:pt x="948203" y="206150"/>
                  <a:pt x="949822" y="193197"/>
                  <a:pt x="955219" y="182943"/>
                </a:cubicBezTo>
                <a:cubicBezTo>
                  <a:pt x="947124" y="174848"/>
                  <a:pt x="936870" y="174308"/>
                  <a:pt x="926076" y="174308"/>
                </a:cubicBezTo>
                <a:cubicBezTo>
                  <a:pt x="852679" y="174308"/>
                  <a:pt x="779282" y="173769"/>
                  <a:pt x="705884" y="174848"/>
                </a:cubicBezTo>
                <a:cubicBezTo>
                  <a:pt x="679979" y="174848"/>
                  <a:pt x="269279" y="165134"/>
                  <a:pt x="208295" y="170531"/>
                </a:cubicBezTo>
                <a:cubicBezTo>
                  <a:pt x="147310" y="175927"/>
                  <a:pt x="85786" y="173229"/>
                  <a:pt x="24802" y="174308"/>
                </a:cubicBezTo>
                <a:cubicBezTo>
                  <a:pt x="18325" y="174308"/>
                  <a:pt x="10770" y="177007"/>
                  <a:pt x="8071" y="167292"/>
                </a:cubicBezTo>
                <a:cubicBezTo>
                  <a:pt x="6992" y="162435"/>
                  <a:pt x="-3262" y="161896"/>
                  <a:pt x="1055" y="154340"/>
                </a:cubicBezTo>
                <a:cubicBezTo>
                  <a:pt x="4294" y="149483"/>
                  <a:pt x="10230" y="151642"/>
                  <a:pt x="14548" y="151102"/>
                </a:cubicBezTo>
                <a:cubicBezTo>
                  <a:pt x="48548" y="145165"/>
                  <a:pt x="82548" y="138689"/>
                  <a:pt x="116548" y="132753"/>
                </a:cubicBezTo>
                <a:cubicBezTo>
                  <a:pt x="116548" y="132753"/>
                  <a:pt x="477058" y="81482"/>
                  <a:pt x="519153" y="75006"/>
                </a:cubicBezTo>
                <a:cubicBezTo>
                  <a:pt x="519153" y="75006"/>
                  <a:pt x="665948" y="57197"/>
                  <a:pt x="692932" y="58276"/>
                </a:cubicBezTo>
                <a:cubicBezTo>
                  <a:pt x="756615" y="60435"/>
                  <a:pt x="820837" y="63673"/>
                  <a:pt x="884520" y="66371"/>
                </a:cubicBezTo>
                <a:cubicBezTo>
                  <a:pt x="902869" y="64752"/>
                  <a:pt x="920679" y="67990"/>
                  <a:pt x="938489" y="70149"/>
                </a:cubicBezTo>
                <a:cubicBezTo>
                  <a:pt x="954679" y="69609"/>
                  <a:pt x="970870" y="69070"/>
                  <a:pt x="987060" y="73387"/>
                </a:cubicBezTo>
                <a:cubicBezTo>
                  <a:pt x="994616" y="75546"/>
                  <a:pt x="1002171" y="73927"/>
                  <a:pt x="1008648" y="69609"/>
                </a:cubicBezTo>
                <a:cubicBezTo>
                  <a:pt x="1014720" y="29538"/>
                  <a:pt x="1047506" y="2520"/>
                  <a:pt x="1086287" y="167"/>
                </a:cubicBezTo>
                <a:close/>
              </a:path>
            </a:pathLst>
          </a:custGeom>
          <a:solidFill>
            <a:schemeClr val="accent1"/>
          </a:solidFill>
          <a:ln w="53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5">
            <a:extLst>
              <a:ext uri="{FF2B5EF4-FFF2-40B4-BE49-F238E27FC236}">
                <a16:creationId xmlns:a16="http://schemas.microsoft.com/office/drawing/2014/main" id="{7EFC9BB3-B5DA-4415-A056-1F046AFB583A}"/>
              </a:ext>
            </a:extLst>
          </p:cNvPr>
          <p:cNvSpPr txBox="1">
            <a:spLocks/>
          </p:cNvSpPr>
          <p:nvPr/>
        </p:nvSpPr>
        <p:spPr>
          <a:xfrm>
            <a:off x="6096000" y="452795"/>
            <a:ext cx="4552950" cy="16427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1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One Column 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B7B6CD-9958-431D-BDE0-9F599DEBA65D}"/>
              </a:ext>
            </a:extLst>
          </p:cNvPr>
          <p:cNvGrpSpPr/>
          <p:nvPr/>
        </p:nvGrpSpPr>
        <p:grpSpPr>
          <a:xfrm>
            <a:off x="623383" y="604470"/>
            <a:ext cx="5234492" cy="5915035"/>
            <a:chOff x="2153463" y="1916832"/>
            <a:chExt cx="7911017" cy="59150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ADE50E-04AB-429A-A381-D1EF090F409C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  <a:endParaRPr lang="ko-KR" altLang="en-US" sz="14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CEA75A-8E35-4A4A-96F9-AF391EE4AF8C}"/>
                </a:ext>
              </a:extLst>
            </p:cNvPr>
            <p:cNvSpPr txBox="1"/>
            <p:nvPr/>
          </p:nvSpPr>
          <p:spPr>
            <a:xfrm>
              <a:off x="2153463" y="2753554"/>
              <a:ext cx="7911017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 and appeal to your Presentations. I hope and I believe that this Template will your Time, Money and Reputation. I hope and I believe that this Template will your Time, Money and Reputation. You can simply impress your audience and add a unique zing and appeal to your Presentations. 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8741D6F6-EA96-4AB8-A808-72218811F9F5}"/>
              </a:ext>
            </a:extLst>
          </p:cNvPr>
          <p:cNvSpPr txBox="1"/>
          <p:nvPr/>
        </p:nvSpPr>
        <p:spPr>
          <a:xfrm>
            <a:off x="2385311" y="1335988"/>
            <a:ext cx="3430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C8210A-05DB-4462-AF38-B94CA5FCAACF}"/>
              </a:ext>
            </a:extLst>
          </p:cNvPr>
          <p:cNvSpPr txBox="1"/>
          <p:nvPr/>
        </p:nvSpPr>
        <p:spPr>
          <a:xfrm>
            <a:off x="724533" y="2639274"/>
            <a:ext cx="50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945310-91B4-4A33-BF64-8B368792ADBE}"/>
              </a:ext>
            </a:extLst>
          </p:cNvPr>
          <p:cNvSpPr txBox="1"/>
          <p:nvPr/>
        </p:nvSpPr>
        <p:spPr>
          <a:xfrm>
            <a:off x="6238221" y="3991309"/>
            <a:ext cx="3430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CC9820-E1A3-4B4F-8635-6A76AC09364F}"/>
              </a:ext>
            </a:extLst>
          </p:cNvPr>
          <p:cNvSpPr txBox="1"/>
          <p:nvPr/>
        </p:nvSpPr>
        <p:spPr>
          <a:xfrm>
            <a:off x="6238221" y="5299044"/>
            <a:ext cx="50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68E0A3-7FBB-43EF-AC4D-B68A9CAC7786}"/>
              </a:ext>
            </a:extLst>
          </p:cNvPr>
          <p:cNvSpPr txBox="1"/>
          <p:nvPr/>
        </p:nvSpPr>
        <p:spPr>
          <a:xfrm>
            <a:off x="720713" y="3986233"/>
            <a:ext cx="3430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59C1C9-C32E-4DA5-82CF-96DF2526F3C1}"/>
              </a:ext>
            </a:extLst>
          </p:cNvPr>
          <p:cNvSpPr txBox="1"/>
          <p:nvPr/>
        </p:nvSpPr>
        <p:spPr>
          <a:xfrm>
            <a:off x="720713" y="5299044"/>
            <a:ext cx="50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42" name="Trapezoid 13">
            <a:extLst>
              <a:ext uri="{FF2B5EF4-FFF2-40B4-BE49-F238E27FC236}">
                <a16:creationId xmlns:a16="http://schemas.microsoft.com/office/drawing/2014/main" id="{D64EF6C0-7CC1-4866-AA5A-D4EBBE5F3DEC}"/>
              </a:ext>
            </a:extLst>
          </p:cNvPr>
          <p:cNvSpPr/>
          <p:nvPr/>
        </p:nvSpPr>
        <p:spPr>
          <a:xfrm>
            <a:off x="1030641" y="1555603"/>
            <a:ext cx="1000430" cy="845924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Rounded Rectangle 7">
            <a:extLst>
              <a:ext uri="{FF2B5EF4-FFF2-40B4-BE49-F238E27FC236}">
                <a16:creationId xmlns:a16="http://schemas.microsoft.com/office/drawing/2014/main" id="{BBD81566-748D-4516-900F-0E100EEB1936}"/>
              </a:ext>
            </a:extLst>
          </p:cNvPr>
          <p:cNvSpPr/>
          <p:nvPr/>
        </p:nvSpPr>
        <p:spPr>
          <a:xfrm>
            <a:off x="10094951" y="4206069"/>
            <a:ext cx="512247" cy="88648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id="{AD939855-4FB6-43FA-9179-C6463FC54E4A}"/>
              </a:ext>
            </a:extLst>
          </p:cNvPr>
          <p:cNvSpPr/>
          <p:nvPr/>
        </p:nvSpPr>
        <p:spPr>
          <a:xfrm>
            <a:off x="4476570" y="4259652"/>
            <a:ext cx="927188" cy="7366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E356F0-38A0-493E-AFF1-0C9C0345F46C}"/>
              </a:ext>
            </a:extLst>
          </p:cNvPr>
          <p:cNvSpPr/>
          <p:nvPr/>
        </p:nvSpPr>
        <p:spPr>
          <a:xfrm>
            <a:off x="2" y="4716171"/>
            <a:ext cx="12191998" cy="146481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lumMod val="50000"/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716171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655502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21864FB-BDA2-4F94-B436-92295462311B}"/>
              </a:ext>
            </a:extLst>
          </p:cNvPr>
          <p:cNvSpPr/>
          <p:nvPr/>
        </p:nvSpPr>
        <p:spPr>
          <a:xfrm>
            <a:off x="8161515" y="1545683"/>
            <a:ext cx="4101889" cy="1604552"/>
          </a:xfrm>
          <a:custGeom>
            <a:avLst/>
            <a:gdLst>
              <a:gd name="connsiteX0" fmla="*/ 2530020 w 5252326"/>
              <a:gd name="connsiteY0" fmla="*/ 1586124 h 2054575"/>
              <a:gd name="connsiteX1" fmla="*/ 2508973 w 5252326"/>
              <a:gd name="connsiteY1" fmla="*/ 1597458 h 2054575"/>
              <a:gd name="connsiteX2" fmla="*/ 2493861 w 5252326"/>
              <a:gd name="connsiteY2" fmla="*/ 1692442 h 2054575"/>
              <a:gd name="connsiteX3" fmla="*/ 2525703 w 5252326"/>
              <a:gd name="connsiteY3" fmla="*/ 1727522 h 2054575"/>
              <a:gd name="connsiteX4" fmla="*/ 2530020 w 5252326"/>
              <a:gd name="connsiteY4" fmla="*/ 1586124 h 2054575"/>
              <a:gd name="connsiteX5" fmla="*/ 2626085 w 5252326"/>
              <a:gd name="connsiteY5" fmla="*/ 1561299 h 2054575"/>
              <a:gd name="connsiteX6" fmla="*/ 2522465 w 5252326"/>
              <a:gd name="connsiteY6" fmla="*/ 1660601 h 2054575"/>
              <a:gd name="connsiteX7" fmla="*/ 2625005 w 5252326"/>
              <a:gd name="connsiteY7" fmla="*/ 1760982 h 2054575"/>
              <a:gd name="connsiteX8" fmla="*/ 2724847 w 5252326"/>
              <a:gd name="connsiteY8" fmla="*/ 1661140 h 2054575"/>
              <a:gd name="connsiteX9" fmla="*/ 2626085 w 5252326"/>
              <a:gd name="connsiteY9" fmla="*/ 1561299 h 2054575"/>
              <a:gd name="connsiteX10" fmla="*/ 2626625 w 5252326"/>
              <a:gd name="connsiteY10" fmla="*/ 1511108 h 2054575"/>
              <a:gd name="connsiteX11" fmla="*/ 2775038 w 5252326"/>
              <a:gd name="connsiteY11" fmla="*/ 1661680 h 2054575"/>
              <a:gd name="connsiteX12" fmla="*/ 2624466 w 5252326"/>
              <a:gd name="connsiteY12" fmla="*/ 1810094 h 2054575"/>
              <a:gd name="connsiteX13" fmla="*/ 2466338 w 5252326"/>
              <a:gd name="connsiteY13" fmla="*/ 1656283 h 2054575"/>
              <a:gd name="connsiteX14" fmla="*/ 2626625 w 5252326"/>
              <a:gd name="connsiteY14" fmla="*/ 1511108 h 2054575"/>
              <a:gd name="connsiteX15" fmla="*/ 2624466 w 5252326"/>
              <a:gd name="connsiteY15" fmla="*/ 1404791 h 2054575"/>
              <a:gd name="connsiteX16" fmla="*/ 2371893 w 5252326"/>
              <a:gd name="connsiteY16" fmla="*/ 1661141 h 2054575"/>
              <a:gd name="connsiteX17" fmla="*/ 2621767 w 5252326"/>
              <a:gd name="connsiteY17" fmla="*/ 1915333 h 2054575"/>
              <a:gd name="connsiteX18" fmla="*/ 2879737 w 5252326"/>
              <a:gd name="connsiteY18" fmla="*/ 1670316 h 2054575"/>
              <a:gd name="connsiteX19" fmla="*/ 2624466 w 5252326"/>
              <a:gd name="connsiteY19" fmla="*/ 1404791 h 2054575"/>
              <a:gd name="connsiteX20" fmla="*/ 2625545 w 5252326"/>
              <a:gd name="connsiteY20" fmla="*/ 1354060 h 2054575"/>
              <a:gd name="connsiteX21" fmla="*/ 2931547 w 5252326"/>
              <a:gd name="connsiteY21" fmla="*/ 1660602 h 2054575"/>
              <a:gd name="connsiteX22" fmla="*/ 2625545 w 5252326"/>
              <a:gd name="connsiteY22" fmla="*/ 1966603 h 2054575"/>
              <a:gd name="connsiteX23" fmla="*/ 2319543 w 5252326"/>
              <a:gd name="connsiteY23" fmla="*/ 1658982 h 2054575"/>
              <a:gd name="connsiteX24" fmla="*/ 2625545 w 5252326"/>
              <a:gd name="connsiteY24" fmla="*/ 1354060 h 2054575"/>
              <a:gd name="connsiteX25" fmla="*/ 2626085 w 5252326"/>
              <a:gd name="connsiteY25" fmla="*/ 1328695 h 2054575"/>
              <a:gd name="connsiteX26" fmla="*/ 2292559 w 5252326"/>
              <a:gd name="connsiteY26" fmla="*/ 1661141 h 2054575"/>
              <a:gd name="connsiteX27" fmla="*/ 2626085 w 5252326"/>
              <a:gd name="connsiteY27" fmla="*/ 1992508 h 2054575"/>
              <a:gd name="connsiteX28" fmla="*/ 2958531 w 5252326"/>
              <a:gd name="connsiteY28" fmla="*/ 1660062 h 2054575"/>
              <a:gd name="connsiteX29" fmla="*/ 2626085 w 5252326"/>
              <a:gd name="connsiteY29" fmla="*/ 1328695 h 2054575"/>
              <a:gd name="connsiteX30" fmla="*/ 2727006 w 5252326"/>
              <a:gd name="connsiteY30" fmla="*/ 1232091 h 2054575"/>
              <a:gd name="connsiteX31" fmla="*/ 2302266 w 5252326"/>
              <a:gd name="connsiteY31" fmla="*/ 1232629 h 2054575"/>
              <a:gd name="connsiteX32" fmla="*/ 2302273 w 5252326"/>
              <a:gd name="connsiteY32" fmla="*/ 1232631 h 2054575"/>
              <a:gd name="connsiteX33" fmla="*/ 2727194 w 5252326"/>
              <a:gd name="connsiteY33" fmla="*/ 1232092 h 2054575"/>
              <a:gd name="connsiteX34" fmla="*/ 2252164 w 5252326"/>
              <a:gd name="connsiteY34" fmla="*/ 1161344 h 2054575"/>
              <a:gd name="connsiteX35" fmla="*/ 2264698 w 5252326"/>
              <a:gd name="connsiteY35" fmla="*/ 1178730 h 2054575"/>
              <a:gd name="connsiteX36" fmla="*/ 2273664 w 5252326"/>
              <a:gd name="connsiteY36" fmla="*/ 1193300 h 2054575"/>
              <a:gd name="connsiteX37" fmla="*/ 2269892 w 5252326"/>
              <a:gd name="connsiteY37" fmla="*/ 1182979 h 2054575"/>
              <a:gd name="connsiteX38" fmla="*/ 2238591 w 5252326"/>
              <a:gd name="connsiteY38" fmla="*/ 1143583 h 2054575"/>
              <a:gd name="connsiteX39" fmla="*/ 2239007 w 5252326"/>
              <a:gd name="connsiteY39" fmla="*/ 1144122 h 2054575"/>
              <a:gd name="connsiteX40" fmla="*/ 3015198 w 5252326"/>
              <a:gd name="connsiteY40" fmla="*/ 1144122 h 2054575"/>
              <a:gd name="connsiteX41" fmla="*/ 2984436 w 5252326"/>
              <a:gd name="connsiteY41" fmla="*/ 1182440 h 2054575"/>
              <a:gd name="connsiteX42" fmla="*/ 2973642 w 5252326"/>
              <a:gd name="connsiteY42" fmla="*/ 1214281 h 2054575"/>
              <a:gd name="connsiteX43" fmla="*/ 2970741 w 5252326"/>
              <a:gd name="connsiteY43" fmla="*/ 1228920 h 2054575"/>
              <a:gd name="connsiteX44" fmla="*/ 2955294 w 5252326"/>
              <a:gd name="connsiteY44" fmla="*/ 1232630 h 2054575"/>
              <a:gd name="connsiteX45" fmla="*/ 2955832 w 5252326"/>
              <a:gd name="connsiteY45" fmla="*/ 1232631 h 2054575"/>
              <a:gd name="connsiteX46" fmla="*/ 2974181 w 5252326"/>
              <a:gd name="connsiteY46" fmla="*/ 1214282 h 2054575"/>
              <a:gd name="connsiteX47" fmla="*/ 2984975 w 5252326"/>
              <a:gd name="connsiteY47" fmla="*/ 1182440 h 2054575"/>
              <a:gd name="connsiteX48" fmla="*/ 3015737 w 5252326"/>
              <a:gd name="connsiteY48" fmla="*/ 1143583 h 2054575"/>
              <a:gd name="connsiteX49" fmla="*/ 2238591 w 5252326"/>
              <a:gd name="connsiteY49" fmla="*/ 1143583 h 2054575"/>
              <a:gd name="connsiteX50" fmla="*/ 3137166 w 5252326"/>
              <a:gd name="connsiteY50" fmla="*/ 1097170 h 2054575"/>
              <a:gd name="connsiteX51" fmla="*/ 3160373 w 5252326"/>
              <a:gd name="connsiteY51" fmla="*/ 1120376 h 2054575"/>
              <a:gd name="connsiteX52" fmla="*/ 3141484 w 5252326"/>
              <a:gd name="connsiteY52" fmla="*/ 1138726 h 2054575"/>
              <a:gd name="connsiteX53" fmla="*/ 3101547 w 5252326"/>
              <a:gd name="connsiteY53" fmla="*/ 1138726 h 2054575"/>
              <a:gd name="connsiteX54" fmla="*/ 3129071 w 5252326"/>
              <a:gd name="connsiteY54" fmla="*/ 1173805 h 2054575"/>
              <a:gd name="connsiteX55" fmla="*/ 3124754 w 5252326"/>
              <a:gd name="connsiteY55" fmla="*/ 1253139 h 2054575"/>
              <a:gd name="connsiteX56" fmla="*/ 3067007 w 5252326"/>
              <a:gd name="connsiteY56" fmla="*/ 1276346 h 2054575"/>
              <a:gd name="connsiteX57" fmla="*/ 3002245 w 5252326"/>
              <a:gd name="connsiteY57" fmla="*/ 1265552 h 2054575"/>
              <a:gd name="connsiteX58" fmla="*/ 2953674 w 5252326"/>
              <a:gd name="connsiteY58" fmla="*/ 1324377 h 2054575"/>
              <a:gd name="connsiteX59" fmla="*/ 2954213 w 5252326"/>
              <a:gd name="connsiteY59" fmla="*/ 1446886 h 2054575"/>
              <a:gd name="connsiteX60" fmla="*/ 2961769 w 5252326"/>
              <a:gd name="connsiteY60" fmla="*/ 1478188 h 2054575"/>
              <a:gd name="connsiteX61" fmla="*/ 2952594 w 5252326"/>
              <a:gd name="connsiteY61" fmla="*/ 1872698 h 2054575"/>
              <a:gd name="connsiteX62" fmla="*/ 2601799 w 5252326"/>
              <a:gd name="connsiteY62" fmla="*/ 2054032 h 2054575"/>
              <a:gd name="connsiteX63" fmla="*/ 2282845 w 5252326"/>
              <a:gd name="connsiteY63" fmla="*/ 1489521 h 2054575"/>
              <a:gd name="connsiteX64" fmla="*/ 2296877 w 5252326"/>
              <a:gd name="connsiteY64" fmla="*/ 1464156 h 2054575"/>
              <a:gd name="connsiteX65" fmla="*/ 2296337 w 5252326"/>
              <a:gd name="connsiteY65" fmla="*/ 1345965 h 2054575"/>
              <a:gd name="connsiteX66" fmla="*/ 2279067 w 5252326"/>
              <a:gd name="connsiteY66" fmla="*/ 1304409 h 2054575"/>
              <a:gd name="connsiteX67" fmla="*/ 2252083 w 5252326"/>
              <a:gd name="connsiteY67" fmla="*/ 1262853 h 2054575"/>
              <a:gd name="connsiteX68" fmla="*/ 2150622 w 5252326"/>
              <a:gd name="connsiteY68" fmla="*/ 1274187 h 2054575"/>
              <a:gd name="connsiteX69" fmla="*/ 2117701 w 5252326"/>
              <a:gd name="connsiteY69" fmla="*/ 1175964 h 2054575"/>
              <a:gd name="connsiteX70" fmla="*/ 2147924 w 5252326"/>
              <a:gd name="connsiteY70" fmla="*/ 1138726 h 2054575"/>
              <a:gd name="connsiteX71" fmla="*/ 2104749 w 5252326"/>
              <a:gd name="connsiteY71" fmla="*/ 1138726 h 2054575"/>
              <a:gd name="connsiteX72" fmla="*/ 2091796 w 5252326"/>
              <a:gd name="connsiteY72" fmla="*/ 1119297 h 2054575"/>
              <a:gd name="connsiteX73" fmla="*/ 2104209 w 5252326"/>
              <a:gd name="connsiteY73" fmla="*/ 1097710 h 2054575"/>
              <a:gd name="connsiteX74" fmla="*/ 2114463 w 5252326"/>
              <a:gd name="connsiteY74" fmla="*/ 1097710 h 2054575"/>
              <a:gd name="connsiteX75" fmla="*/ 3137166 w 5252326"/>
              <a:gd name="connsiteY75" fmla="*/ 1097170 h 2054575"/>
              <a:gd name="connsiteX76" fmla="*/ 3762662 w 5252326"/>
              <a:gd name="connsiteY76" fmla="*/ 796025 h 2054575"/>
              <a:gd name="connsiteX77" fmla="*/ 3874916 w 5252326"/>
              <a:gd name="connsiteY77" fmla="*/ 908819 h 2054575"/>
              <a:gd name="connsiteX78" fmla="*/ 3764281 w 5252326"/>
              <a:gd name="connsiteY78" fmla="*/ 1023233 h 2054575"/>
              <a:gd name="connsiteX79" fmla="*/ 3650947 w 5252326"/>
              <a:gd name="connsiteY79" fmla="*/ 911518 h 2054575"/>
              <a:gd name="connsiteX80" fmla="*/ 3762662 w 5252326"/>
              <a:gd name="connsiteY80" fmla="*/ 796025 h 2054575"/>
              <a:gd name="connsiteX81" fmla="*/ 1480333 w 5252326"/>
              <a:gd name="connsiteY81" fmla="*/ 796025 h 2054575"/>
              <a:gd name="connsiteX82" fmla="*/ 1591508 w 5252326"/>
              <a:gd name="connsiteY82" fmla="*/ 909899 h 2054575"/>
              <a:gd name="connsiteX83" fmla="*/ 1479794 w 5252326"/>
              <a:gd name="connsiteY83" fmla="*/ 1023233 h 2054575"/>
              <a:gd name="connsiteX84" fmla="*/ 1366999 w 5252326"/>
              <a:gd name="connsiteY84" fmla="*/ 910439 h 2054575"/>
              <a:gd name="connsiteX85" fmla="*/ 1480333 w 5252326"/>
              <a:gd name="connsiteY85" fmla="*/ 796025 h 2054575"/>
              <a:gd name="connsiteX86" fmla="*/ 3762662 w 5252326"/>
              <a:gd name="connsiteY86" fmla="*/ 750152 h 2054575"/>
              <a:gd name="connsiteX87" fmla="*/ 3601296 w 5252326"/>
              <a:gd name="connsiteY87" fmla="*/ 910439 h 2054575"/>
              <a:gd name="connsiteX88" fmla="*/ 3761583 w 5252326"/>
              <a:gd name="connsiteY88" fmla="*/ 1070185 h 2054575"/>
              <a:gd name="connsiteX89" fmla="*/ 3924028 w 5252326"/>
              <a:gd name="connsiteY89" fmla="*/ 907740 h 2054575"/>
              <a:gd name="connsiteX90" fmla="*/ 3762662 w 5252326"/>
              <a:gd name="connsiteY90" fmla="*/ 750152 h 2054575"/>
              <a:gd name="connsiteX91" fmla="*/ 1480873 w 5252326"/>
              <a:gd name="connsiteY91" fmla="*/ 750152 h 2054575"/>
              <a:gd name="connsiteX92" fmla="*/ 1317888 w 5252326"/>
              <a:gd name="connsiteY92" fmla="*/ 908819 h 2054575"/>
              <a:gd name="connsiteX93" fmla="*/ 1479254 w 5252326"/>
              <a:gd name="connsiteY93" fmla="*/ 1070185 h 2054575"/>
              <a:gd name="connsiteX94" fmla="*/ 1640620 w 5252326"/>
              <a:gd name="connsiteY94" fmla="*/ 909359 h 2054575"/>
              <a:gd name="connsiteX95" fmla="*/ 1480873 w 5252326"/>
              <a:gd name="connsiteY95" fmla="*/ 750152 h 2054575"/>
              <a:gd name="connsiteX96" fmla="*/ 4152314 w 5252326"/>
              <a:gd name="connsiteY96" fmla="*/ 658945 h 2054575"/>
              <a:gd name="connsiteX97" fmla="*/ 4236505 w 5252326"/>
              <a:gd name="connsiteY97" fmla="*/ 742597 h 2054575"/>
              <a:gd name="connsiteX98" fmla="*/ 4153393 w 5252326"/>
              <a:gd name="connsiteY98" fmla="*/ 825169 h 2054575"/>
              <a:gd name="connsiteX99" fmla="*/ 4070282 w 5252326"/>
              <a:gd name="connsiteY99" fmla="*/ 741517 h 2054575"/>
              <a:gd name="connsiteX100" fmla="*/ 4152314 w 5252326"/>
              <a:gd name="connsiteY100" fmla="*/ 658945 h 2054575"/>
              <a:gd name="connsiteX101" fmla="*/ 1090680 w 5252326"/>
              <a:gd name="connsiteY101" fmla="*/ 658406 h 2054575"/>
              <a:gd name="connsiteX102" fmla="*/ 1172173 w 5252326"/>
              <a:gd name="connsiteY102" fmla="*/ 741517 h 2054575"/>
              <a:gd name="connsiteX103" fmla="*/ 1088521 w 5252326"/>
              <a:gd name="connsiteY103" fmla="*/ 825169 h 2054575"/>
              <a:gd name="connsiteX104" fmla="*/ 1005950 w 5252326"/>
              <a:gd name="connsiteY104" fmla="*/ 739359 h 2054575"/>
              <a:gd name="connsiteX105" fmla="*/ 1090680 w 5252326"/>
              <a:gd name="connsiteY105" fmla="*/ 658406 h 2054575"/>
              <a:gd name="connsiteX106" fmla="*/ 4153933 w 5252326"/>
              <a:gd name="connsiteY106" fmla="*/ 625485 h 2054575"/>
              <a:gd name="connsiteX107" fmla="*/ 4037361 w 5252326"/>
              <a:gd name="connsiteY107" fmla="*/ 742597 h 2054575"/>
              <a:gd name="connsiteX108" fmla="*/ 4155012 w 5252326"/>
              <a:gd name="connsiteY108" fmla="*/ 858629 h 2054575"/>
              <a:gd name="connsiteX109" fmla="*/ 4270505 w 5252326"/>
              <a:gd name="connsiteY109" fmla="*/ 741517 h 2054575"/>
              <a:gd name="connsiteX110" fmla="*/ 4153933 w 5252326"/>
              <a:gd name="connsiteY110" fmla="*/ 625485 h 2054575"/>
              <a:gd name="connsiteX111" fmla="*/ 1090140 w 5252326"/>
              <a:gd name="connsiteY111" fmla="*/ 625485 h 2054575"/>
              <a:gd name="connsiteX112" fmla="*/ 972489 w 5252326"/>
              <a:gd name="connsiteY112" fmla="*/ 742597 h 2054575"/>
              <a:gd name="connsiteX113" fmla="*/ 1091220 w 5252326"/>
              <a:gd name="connsiteY113" fmla="*/ 858629 h 2054575"/>
              <a:gd name="connsiteX114" fmla="*/ 1205633 w 5252326"/>
              <a:gd name="connsiteY114" fmla="*/ 742057 h 2054575"/>
              <a:gd name="connsiteX115" fmla="*/ 1090140 w 5252326"/>
              <a:gd name="connsiteY115" fmla="*/ 625485 h 2054575"/>
              <a:gd name="connsiteX116" fmla="*/ 1086287 w 5252326"/>
              <a:gd name="connsiteY116" fmla="*/ 167 h 2054575"/>
              <a:gd name="connsiteX117" fmla="*/ 1126299 w 5252326"/>
              <a:gd name="connsiteY117" fmla="*/ 6466 h 2054575"/>
              <a:gd name="connsiteX118" fmla="*/ 1158680 w 5252326"/>
              <a:gd name="connsiteY118" fmla="*/ 24276 h 2054575"/>
              <a:gd name="connsiteX119" fmla="*/ 1182426 w 5252326"/>
              <a:gd name="connsiteY119" fmla="*/ 83641 h 2054575"/>
              <a:gd name="connsiteX120" fmla="*/ 1234776 w 5252326"/>
              <a:gd name="connsiteY120" fmla="*/ 91736 h 2054575"/>
              <a:gd name="connsiteX121" fmla="*/ 1287665 w 5252326"/>
              <a:gd name="connsiteY121" fmla="*/ 86340 h 2054575"/>
              <a:gd name="connsiteX122" fmla="*/ 1335157 w 5252326"/>
              <a:gd name="connsiteY122" fmla="*/ 77165 h 2054575"/>
              <a:gd name="connsiteX123" fmla="*/ 2008684 w 5252326"/>
              <a:gd name="connsiteY123" fmla="*/ 53419 h 2054575"/>
              <a:gd name="connsiteX124" fmla="*/ 2022177 w 5252326"/>
              <a:gd name="connsiteY124" fmla="*/ 59355 h 2054575"/>
              <a:gd name="connsiteX125" fmla="*/ 2008145 w 5252326"/>
              <a:gd name="connsiteY125" fmla="*/ 66911 h 2054575"/>
              <a:gd name="connsiteX126" fmla="*/ 1581793 w 5252326"/>
              <a:gd name="connsiteY126" fmla="*/ 132213 h 2054575"/>
              <a:gd name="connsiteX127" fmla="*/ 1423666 w 5252326"/>
              <a:gd name="connsiteY127" fmla="*/ 160816 h 2054575"/>
              <a:gd name="connsiteX128" fmla="*/ 1290903 w 5252326"/>
              <a:gd name="connsiteY128" fmla="*/ 189959 h 2054575"/>
              <a:gd name="connsiteX129" fmla="*/ 1260681 w 5252326"/>
              <a:gd name="connsiteY129" fmla="*/ 203451 h 2054575"/>
              <a:gd name="connsiteX130" fmla="*/ 1275792 w 5252326"/>
              <a:gd name="connsiteY130" fmla="*/ 242309 h 2054575"/>
              <a:gd name="connsiteX131" fmla="*/ 1275252 w 5252326"/>
              <a:gd name="connsiteY131" fmla="*/ 327039 h 2054575"/>
              <a:gd name="connsiteX132" fmla="*/ 1287125 w 5252326"/>
              <a:gd name="connsiteY132" fmla="*/ 344309 h 2054575"/>
              <a:gd name="connsiteX133" fmla="*/ 1698905 w 5252326"/>
              <a:gd name="connsiteY133" fmla="*/ 267134 h 2054575"/>
              <a:gd name="connsiteX134" fmla="*/ 2077764 w 5252326"/>
              <a:gd name="connsiteY134" fmla="*/ 193197 h 2054575"/>
              <a:gd name="connsiteX135" fmla="*/ 2288781 w 5252326"/>
              <a:gd name="connsiteY135" fmla="*/ 131134 h 2054575"/>
              <a:gd name="connsiteX136" fmla="*/ 2802022 w 5252326"/>
              <a:gd name="connsiteY136" fmla="*/ 104689 h 2054575"/>
              <a:gd name="connsiteX137" fmla="*/ 3249421 w 5252326"/>
              <a:gd name="connsiteY137" fmla="*/ 212086 h 2054575"/>
              <a:gd name="connsiteX138" fmla="*/ 3521962 w 5252326"/>
              <a:gd name="connsiteY138" fmla="*/ 266595 h 2054575"/>
              <a:gd name="connsiteX139" fmla="*/ 3863582 w 5252326"/>
              <a:gd name="connsiteY139" fmla="*/ 336754 h 2054575"/>
              <a:gd name="connsiteX140" fmla="*/ 3970440 w 5252326"/>
              <a:gd name="connsiteY140" fmla="*/ 351865 h 2054575"/>
              <a:gd name="connsiteX141" fmla="*/ 3973139 w 5252326"/>
              <a:gd name="connsiteY141" fmla="*/ 257960 h 2054575"/>
              <a:gd name="connsiteX142" fmla="*/ 3974758 w 5252326"/>
              <a:gd name="connsiteY142" fmla="*/ 214785 h 2054575"/>
              <a:gd name="connsiteX143" fmla="*/ 3987710 w 5252326"/>
              <a:gd name="connsiteY143" fmla="*/ 198594 h 2054575"/>
              <a:gd name="connsiteX144" fmla="*/ 3988250 w 5252326"/>
              <a:gd name="connsiteY144" fmla="*/ 199134 h 2054575"/>
              <a:gd name="connsiteX145" fmla="*/ 3988250 w 5252326"/>
              <a:gd name="connsiteY145" fmla="*/ 199133 h 2054575"/>
              <a:gd name="connsiteX146" fmla="*/ 3988250 w 5252326"/>
              <a:gd name="connsiteY146" fmla="*/ 198594 h 2054575"/>
              <a:gd name="connsiteX147" fmla="*/ 3987710 w 5252326"/>
              <a:gd name="connsiteY147" fmla="*/ 198594 h 2054575"/>
              <a:gd name="connsiteX148" fmla="*/ 3887868 w 5252326"/>
              <a:gd name="connsiteY148" fmla="*/ 173229 h 2054575"/>
              <a:gd name="connsiteX149" fmla="*/ 3215960 w 5252326"/>
              <a:gd name="connsiteY149" fmla="*/ 52879 h 2054575"/>
              <a:gd name="connsiteX150" fmla="*/ 3962345 w 5252326"/>
              <a:gd name="connsiteY150" fmla="*/ 86340 h 2054575"/>
              <a:gd name="connsiteX151" fmla="*/ 4039520 w 5252326"/>
              <a:gd name="connsiteY151" fmla="*/ 96054 h 2054575"/>
              <a:gd name="connsiteX152" fmla="*/ 4062187 w 5252326"/>
              <a:gd name="connsiteY152" fmla="*/ 94435 h 2054575"/>
              <a:gd name="connsiteX153" fmla="*/ 4087552 w 5252326"/>
              <a:gd name="connsiteY153" fmla="*/ 65292 h 2054575"/>
              <a:gd name="connsiteX154" fmla="*/ 4095107 w 5252326"/>
              <a:gd name="connsiteY154" fmla="*/ 23736 h 2054575"/>
              <a:gd name="connsiteX155" fmla="*/ 4124251 w 5252326"/>
              <a:gd name="connsiteY155" fmla="*/ 7006 h 2054575"/>
              <a:gd name="connsiteX156" fmla="*/ 4215997 w 5252326"/>
              <a:gd name="connsiteY156" fmla="*/ 19958 h 2054575"/>
              <a:gd name="connsiteX157" fmla="*/ 4232727 w 5252326"/>
              <a:gd name="connsiteY157" fmla="*/ 28593 h 2054575"/>
              <a:gd name="connsiteX158" fmla="*/ 4240823 w 5252326"/>
              <a:gd name="connsiteY158" fmla="*/ 62054 h 2054575"/>
              <a:gd name="connsiteX159" fmla="*/ 4258632 w 5252326"/>
              <a:gd name="connsiteY159" fmla="*/ 70149 h 2054575"/>
              <a:gd name="connsiteX160" fmla="*/ 4551681 w 5252326"/>
              <a:gd name="connsiteY160" fmla="*/ 57736 h 2054575"/>
              <a:gd name="connsiteX161" fmla="*/ 5233304 w 5252326"/>
              <a:gd name="connsiteY161" fmla="*/ 148943 h 2054575"/>
              <a:gd name="connsiteX162" fmla="*/ 5252193 w 5252326"/>
              <a:gd name="connsiteY162" fmla="*/ 158657 h 2054575"/>
              <a:gd name="connsiteX163" fmla="*/ 5231145 w 5252326"/>
              <a:gd name="connsiteY163" fmla="*/ 176467 h 2054575"/>
              <a:gd name="connsiteX164" fmla="*/ 4311521 w 5252326"/>
              <a:gd name="connsiteY164" fmla="*/ 182404 h 2054575"/>
              <a:gd name="connsiteX165" fmla="*/ 4295331 w 5252326"/>
              <a:gd name="connsiteY165" fmla="*/ 180785 h 2054575"/>
              <a:gd name="connsiteX166" fmla="*/ 4295871 w 5252326"/>
              <a:gd name="connsiteY166" fmla="*/ 185102 h 2054575"/>
              <a:gd name="connsiteX167" fmla="*/ 4317998 w 5252326"/>
              <a:gd name="connsiteY167" fmla="*/ 215864 h 2054575"/>
              <a:gd name="connsiteX168" fmla="*/ 4321236 w 5252326"/>
              <a:gd name="connsiteY168" fmla="*/ 227197 h 2054575"/>
              <a:gd name="connsiteX169" fmla="*/ 4320156 w 5252326"/>
              <a:gd name="connsiteY169" fmla="*/ 371833 h 2054575"/>
              <a:gd name="connsiteX170" fmla="*/ 4362791 w 5252326"/>
              <a:gd name="connsiteY170" fmla="*/ 395579 h 2054575"/>
              <a:gd name="connsiteX171" fmla="*/ 4399490 w 5252326"/>
              <a:gd name="connsiteY171" fmla="*/ 454945 h 2054575"/>
              <a:gd name="connsiteX172" fmla="*/ 4395712 w 5252326"/>
              <a:gd name="connsiteY172" fmla="*/ 513770 h 2054575"/>
              <a:gd name="connsiteX173" fmla="*/ 4305585 w 5252326"/>
              <a:gd name="connsiteY173" fmla="*/ 570977 h 2054575"/>
              <a:gd name="connsiteX174" fmla="*/ 4210060 w 5252326"/>
              <a:gd name="connsiteY174" fmla="*/ 569358 h 2054575"/>
              <a:gd name="connsiteX175" fmla="*/ 4178759 w 5252326"/>
              <a:gd name="connsiteY175" fmla="*/ 575295 h 2054575"/>
              <a:gd name="connsiteX176" fmla="*/ 4204664 w 5252326"/>
              <a:gd name="connsiteY176" fmla="*/ 608215 h 2054575"/>
              <a:gd name="connsiteX177" fmla="*/ 4301807 w 5252326"/>
              <a:gd name="connsiteY177" fmla="*/ 767422 h 2054575"/>
              <a:gd name="connsiteX178" fmla="*/ 4155552 w 5252326"/>
              <a:gd name="connsiteY178" fmla="*/ 891550 h 2054575"/>
              <a:gd name="connsiteX179" fmla="*/ 4013075 w 5252326"/>
              <a:gd name="connsiteY179" fmla="*/ 770121 h 2054575"/>
              <a:gd name="connsiteX180" fmla="*/ 4111838 w 5252326"/>
              <a:gd name="connsiteY180" fmla="*/ 607136 h 2054575"/>
              <a:gd name="connsiteX181" fmla="*/ 4128028 w 5252326"/>
              <a:gd name="connsiteY181" fmla="*/ 603898 h 2054575"/>
              <a:gd name="connsiteX182" fmla="*/ 4134504 w 5252326"/>
              <a:gd name="connsiteY182" fmla="*/ 595803 h 2054575"/>
              <a:gd name="connsiteX183" fmla="*/ 4135584 w 5252326"/>
              <a:gd name="connsiteY183" fmla="*/ 588787 h 2054575"/>
              <a:gd name="connsiteX184" fmla="*/ 4132885 w 5252326"/>
              <a:gd name="connsiteY184" fmla="*/ 577993 h 2054575"/>
              <a:gd name="connsiteX185" fmla="*/ 4112377 w 5252326"/>
              <a:gd name="connsiteY185" fmla="*/ 575295 h 2054575"/>
              <a:gd name="connsiteX186" fmla="*/ 4008218 w 5252326"/>
              <a:gd name="connsiteY186" fmla="*/ 600120 h 2054575"/>
              <a:gd name="connsiteX187" fmla="*/ 3976377 w 5252326"/>
              <a:gd name="connsiteY187" fmla="*/ 631422 h 2054575"/>
              <a:gd name="connsiteX188" fmla="*/ 3888408 w 5252326"/>
              <a:gd name="connsiteY188" fmla="*/ 670819 h 2054575"/>
              <a:gd name="connsiteX189" fmla="*/ 3811773 w 5252326"/>
              <a:gd name="connsiteY189" fmla="*/ 684311 h 2054575"/>
              <a:gd name="connsiteX190" fmla="*/ 3789646 w 5252326"/>
              <a:gd name="connsiteY190" fmla="*/ 687549 h 2054575"/>
              <a:gd name="connsiteX191" fmla="*/ 3814471 w 5252326"/>
              <a:gd name="connsiteY191" fmla="*/ 719391 h 2054575"/>
              <a:gd name="connsiteX192" fmla="*/ 3966662 w 5252326"/>
              <a:gd name="connsiteY192" fmla="*/ 936344 h 2054575"/>
              <a:gd name="connsiteX193" fmla="*/ 3768598 w 5252326"/>
              <a:gd name="connsiteY193" fmla="*/ 1112821 h 2054575"/>
              <a:gd name="connsiteX194" fmla="*/ 3569454 w 5252326"/>
              <a:gd name="connsiteY194" fmla="*/ 939582 h 2054575"/>
              <a:gd name="connsiteX195" fmla="*/ 3719487 w 5252326"/>
              <a:gd name="connsiteY195" fmla="*/ 718851 h 2054575"/>
              <a:gd name="connsiteX196" fmla="*/ 3742153 w 5252326"/>
              <a:gd name="connsiteY196" fmla="*/ 715613 h 2054575"/>
              <a:gd name="connsiteX197" fmla="*/ 3723264 w 5252326"/>
              <a:gd name="connsiteY197" fmla="*/ 689708 h 2054575"/>
              <a:gd name="connsiteX198" fmla="*/ 3611550 w 5252326"/>
              <a:gd name="connsiteY198" fmla="*/ 687549 h 2054575"/>
              <a:gd name="connsiteX199" fmla="*/ 3542470 w 5252326"/>
              <a:gd name="connsiteY199" fmla="*/ 699962 h 2054575"/>
              <a:gd name="connsiteX200" fmla="*/ 3515485 w 5252326"/>
              <a:gd name="connsiteY200" fmla="*/ 733422 h 2054575"/>
              <a:gd name="connsiteX201" fmla="*/ 3564597 w 5252326"/>
              <a:gd name="connsiteY201" fmla="*/ 1095551 h 2054575"/>
              <a:gd name="connsiteX202" fmla="*/ 3627740 w 5252326"/>
              <a:gd name="connsiteY202" fmla="*/ 1420981 h 2054575"/>
              <a:gd name="connsiteX203" fmla="*/ 3627740 w 5252326"/>
              <a:gd name="connsiteY203" fmla="*/ 1421521 h 2054575"/>
              <a:gd name="connsiteX204" fmla="*/ 3632058 w 5252326"/>
              <a:gd name="connsiteY204" fmla="*/ 1438251 h 2054575"/>
              <a:gd name="connsiteX205" fmla="*/ 3637994 w 5252326"/>
              <a:gd name="connsiteY205" fmla="*/ 1480886 h 2054575"/>
              <a:gd name="connsiteX206" fmla="*/ 3616947 w 5252326"/>
              <a:gd name="connsiteY206" fmla="*/ 1486283 h 2054575"/>
              <a:gd name="connsiteX207" fmla="*/ 3513327 w 5252326"/>
              <a:gd name="connsiteY207" fmla="*/ 1486823 h 2054575"/>
              <a:gd name="connsiteX208" fmla="*/ 3497136 w 5252326"/>
              <a:gd name="connsiteY208" fmla="*/ 1470093 h 2054575"/>
              <a:gd name="connsiteX209" fmla="*/ 3497136 w 5252326"/>
              <a:gd name="connsiteY209" fmla="*/ 1447426 h 2054575"/>
              <a:gd name="connsiteX210" fmla="*/ 3509549 w 5252326"/>
              <a:gd name="connsiteY210" fmla="*/ 1438251 h 2054575"/>
              <a:gd name="connsiteX211" fmla="*/ 3510628 w 5252326"/>
              <a:gd name="connsiteY211" fmla="*/ 1409648 h 2054575"/>
              <a:gd name="connsiteX212" fmla="*/ 3460438 w 5252326"/>
              <a:gd name="connsiteY212" fmla="*/ 1181361 h 2054575"/>
              <a:gd name="connsiteX213" fmla="*/ 3419961 w 5252326"/>
              <a:gd name="connsiteY213" fmla="*/ 1092853 h 2054575"/>
              <a:gd name="connsiteX214" fmla="*/ 3369231 w 5252326"/>
              <a:gd name="connsiteY214" fmla="*/ 914757 h 2054575"/>
              <a:gd name="connsiteX215" fmla="*/ 3364374 w 5252326"/>
              <a:gd name="connsiteY215" fmla="*/ 862947 h 2054575"/>
              <a:gd name="connsiteX216" fmla="*/ 3343866 w 5252326"/>
              <a:gd name="connsiteY216" fmla="*/ 844598 h 2054575"/>
              <a:gd name="connsiteX217" fmla="*/ 3235929 w 5252326"/>
              <a:gd name="connsiteY217" fmla="*/ 845137 h 2054575"/>
              <a:gd name="connsiteX218" fmla="*/ 3187357 w 5252326"/>
              <a:gd name="connsiteY218" fmla="*/ 800883 h 2054575"/>
              <a:gd name="connsiteX219" fmla="*/ 3163071 w 5252326"/>
              <a:gd name="connsiteY219" fmla="*/ 770661 h 2054575"/>
              <a:gd name="connsiteX220" fmla="*/ 3153357 w 5252326"/>
              <a:gd name="connsiteY220" fmla="*/ 780915 h 2054575"/>
              <a:gd name="connsiteX221" fmla="*/ 3111801 w 5252326"/>
              <a:gd name="connsiteY221" fmla="*/ 915836 h 2054575"/>
              <a:gd name="connsiteX222" fmla="*/ 3068087 w 5252326"/>
              <a:gd name="connsiteY222" fmla="*/ 1021075 h 2054575"/>
              <a:gd name="connsiteX223" fmla="*/ 3028150 w 5252326"/>
              <a:gd name="connsiteY223" fmla="*/ 1069646 h 2054575"/>
              <a:gd name="connsiteX224" fmla="*/ 2969324 w 5252326"/>
              <a:gd name="connsiteY224" fmla="*/ 1085837 h 2054575"/>
              <a:gd name="connsiteX225" fmla="*/ 2278527 w 5252326"/>
              <a:gd name="connsiteY225" fmla="*/ 1086916 h 2054575"/>
              <a:gd name="connsiteX226" fmla="*/ 2193257 w 5252326"/>
              <a:gd name="connsiteY226" fmla="*/ 1037805 h 2054575"/>
              <a:gd name="connsiteX227" fmla="*/ 2147923 w 5252326"/>
              <a:gd name="connsiteY227" fmla="*/ 940122 h 2054575"/>
              <a:gd name="connsiteX228" fmla="*/ 2098272 w 5252326"/>
              <a:gd name="connsiteY228" fmla="*/ 784153 h 2054575"/>
              <a:gd name="connsiteX229" fmla="*/ 2092875 w 5252326"/>
              <a:gd name="connsiteY229" fmla="*/ 767422 h 2054575"/>
              <a:gd name="connsiteX230" fmla="*/ 2062113 w 5252326"/>
              <a:gd name="connsiteY230" fmla="*/ 805200 h 2054575"/>
              <a:gd name="connsiteX231" fmla="*/ 2015161 w 5252326"/>
              <a:gd name="connsiteY231" fmla="*/ 844598 h 2054575"/>
              <a:gd name="connsiteX232" fmla="*/ 1905065 w 5252326"/>
              <a:gd name="connsiteY232" fmla="*/ 844058 h 2054575"/>
              <a:gd name="connsiteX233" fmla="*/ 1885097 w 5252326"/>
              <a:gd name="connsiteY233" fmla="*/ 862407 h 2054575"/>
              <a:gd name="connsiteX234" fmla="*/ 1860811 w 5252326"/>
              <a:gd name="connsiteY234" fmla="*/ 1015678 h 2054575"/>
              <a:gd name="connsiteX235" fmla="*/ 1824112 w 5252326"/>
              <a:gd name="connsiteY235" fmla="*/ 1100948 h 2054575"/>
              <a:gd name="connsiteX236" fmla="*/ 1752334 w 5252326"/>
              <a:gd name="connsiteY236" fmla="*/ 1322759 h 2054575"/>
              <a:gd name="connsiteX237" fmla="*/ 1736143 w 5252326"/>
              <a:gd name="connsiteY237" fmla="*/ 1433394 h 2054575"/>
              <a:gd name="connsiteX238" fmla="*/ 1740461 w 5252326"/>
              <a:gd name="connsiteY238" fmla="*/ 1437172 h 2054575"/>
              <a:gd name="connsiteX239" fmla="*/ 1753413 w 5252326"/>
              <a:gd name="connsiteY239" fmla="*/ 1447426 h 2054575"/>
              <a:gd name="connsiteX240" fmla="*/ 1753413 w 5252326"/>
              <a:gd name="connsiteY240" fmla="*/ 1472251 h 2054575"/>
              <a:gd name="connsiteX241" fmla="*/ 1739921 w 5252326"/>
              <a:gd name="connsiteY241" fmla="*/ 1485204 h 2054575"/>
              <a:gd name="connsiteX242" fmla="*/ 1624429 w 5252326"/>
              <a:gd name="connsiteY242" fmla="*/ 1485204 h 2054575"/>
              <a:gd name="connsiteX243" fmla="*/ 1611476 w 5252326"/>
              <a:gd name="connsiteY243" fmla="*/ 1471712 h 2054575"/>
              <a:gd name="connsiteX244" fmla="*/ 1617952 w 5252326"/>
              <a:gd name="connsiteY244" fmla="*/ 1436093 h 2054575"/>
              <a:gd name="connsiteX245" fmla="*/ 1622809 w 5252326"/>
              <a:gd name="connsiteY245" fmla="*/ 1406950 h 2054575"/>
              <a:gd name="connsiteX246" fmla="*/ 1657889 w 5252326"/>
              <a:gd name="connsiteY246" fmla="*/ 1163552 h 2054575"/>
              <a:gd name="connsiteX247" fmla="*/ 1706461 w 5252326"/>
              <a:gd name="connsiteY247" fmla="*/ 1035646 h 2054575"/>
              <a:gd name="connsiteX248" fmla="*/ 1735064 w 5252326"/>
              <a:gd name="connsiteY248" fmla="*/ 733962 h 2054575"/>
              <a:gd name="connsiteX249" fmla="*/ 1704302 w 5252326"/>
              <a:gd name="connsiteY249" fmla="*/ 696184 h 2054575"/>
              <a:gd name="connsiteX250" fmla="*/ 1612555 w 5252326"/>
              <a:gd name="connsiteY250" fmla="*/ 685930 h 2054575"/>
              <a:gd name="connsiteX251" fmla="*/ 1527825 w 5252326"/>
              <a:gd name="connsiteY251" fmla="*/ 687549 h 2054575"/>
              <a:gd name="connsiteX252" fmla="*/ 1508936 w 5252326"/>
              <a:gd name="connsiteY252" fmla="*/ 713994 h 2054575"/>
              <a:gd name="connsiteX253" fmla="*/ 1670302 w 5252326"/>
              <a:gd name="connsiteY253" fmla="*/ 842439 h 2054575"/>
              <a:gd name="connsiteX254" fmla="*/ 1624429 w 5252326"/>
              <a:gd name="connsiteY254" fmla="*/ 1052916 h 2054575"/>
              <a:gd name="connsiteX255" fmla="*/ 1396681 w 5252326"/>
              <a:gd name="connsiteY255" fmla="*/ 1091773 h 2054575"/>
              <a:gd name="connsiteX256" fmla="*/ 1284427 w 5252326"/>
              <a:gd name="connsiteY256" fmla="*/ 889391 h 2054575"/>
              <a:gd name="connsiteX257" fmla="*/ 1438237 w 5252326"/>
              <a:gd name="connsiteY257" fmla="*/ 717232 h 2054575"/>
              <a:gd name="connsiteX258" fmla="*/ 1461444 w 5252326"/>
              <a:gd name="connsiteY258" fmla="*/ 685930 h 2054575"/>
              <a:gd name="connsiteX259" fmla="*/ 1361602 w 5252326"/>
              <a:gd name="connsiteY259" fmla="*/ 669200 h 2054575"/>
              <a:gd name="connsiteX260" fmla="*/ 1262839 w 5252326"/>
              <a:gd name="connsiteY260" fmla="*/ 617930 h 2054575"/>
              <a:gd name="connsiteX261" fmla="*/ 1241792 w 5252326"/>
              <a:gd name="connsiteY261" fmla="*/ 598501 h 2054575"/>
              <a:gd name="connsiteX262" fmla="*/ 1137633 w 5252326"/>
              <a:gd name="connsiteY262" fmla="*/ 573136 h 2054575"/>
              <a:gd name="connsiteX263" fmla="*/ 1117124 w 5252326"/>
              <a:gd name="connsiteY263" fmla="*/ 575834 h 2054575"/>
              <a:gd name="connsiteX264" fmla="*/ 1122521 w 5252326"/>
              <a:gd name="connsiteY264" fmla="*/ 601739 h 2054575"/>
              <a:gd name="connsiteX265" fmla="*/ 1238554 w 5252326"/>
              <a:gd name="connsiteY265" fmla="*/ 732343 h 2054575"/>
              <a:gd name="connsiteX266" fmla="*/ 1133855 w 5252326"/>
              <a:gd name="connsiteY266" fmla="*/ 883455 h 2054575"/>
              <a:gd name="connsiteX267" fmla="*/ 953060 w 5252326"/>
              <a:gd name="connsiteY267" fmla="*/ 785232 h 2054575"/>
              <a:gd name="connsiteX268" fmla="*/ 1048045 w 5252326"/>
              <a:gd name="connsiteY268" fmla="*/ 604977 h 2054575"/>
              <a:gd name="connsiteX269" fmla="*/ 1071791 w 5252326"/>
              <a:gd name="connsiteY269" fmla="*/ 572596 h 2054575"/>
              <a:gd name="connsiteX270" fmla="*/ 1040489 w 5252326"/>
              <a:gd name="connsiteY270" fmla="*/ 566660 h 2054575"/>
              <a:gd name="connsiteX271" fmla="*/ 945505 w 5252326"/>
              <a:gd name="connsiteY271" fmla="*/ 568279 h 2054575"/>
              <a:gd name="connsiteX272" fmla="*/ 854837 w 5252326"/>
              <a:gd name="connsiteY272" fmla="*/ 511612 h 2054575"/>
              <a:gd name="connsiteX273" fmla="*/ 851599 w 5252326"/>
              <a:gd name="connsiteY273" fmla="*/ 448468 h 2054575"/>
              <a:gd name="connsiteX274" fmla="*/ 882361 w 5252326"/>
              <a:gd name="connsiteY274" fmla="*/ 397738 h 2054575"/>
              <a:gd name="connsiteX275" fmla="*/ 929854 w 5252326"/>
              <a:gd name="connsiteY275" fmla="*/ 369135 h 2054575"/>
              <a:gd name="connsiteX276" fmla="*/ 928774 w 5252326"/>
              <a:gd name="connsiteY276" fmla="*/ 226658 h 2054575"/>
              <a:gd name="connsiteX277" fmla="*/ 936330 w 5252326"/>
              <a:gd name="connsiteY277" fmla="*/ 211547 h 2054575"/>
              <a:gd name="connsiteX278" fmla="*/ 955219 w 5252326"/>
              <a:gd name="connsiteY278" fmla="*/ 182943 h 2054575"/>
              <a:gd name="connsiteX279" fmla="*/ 926076 w 5252326"/>
              <a:gd name="connsiteY279" fmla="*/ 174308 h 2054575"/>
              <a:gd name="connsiteX280" fmla="*/ 705884 w 5252326"/>
              <a:gd name="connsiteY280" fmla="*/ 174848 h 2054575"/>
              <a:gd name="connsiteX281" fmla="*/ 208295 w 5252326"/>
              <a:gd name="connsiteY281" fmla="*/ 170531 h 2054575"/>
              <a:gd name="connsiteX282" fmla="*/ 24802 w 5252326"/>
              <a:gd name="connsiteY282" fmla="*/ 174308 h 2054575"/>
              <a:gd name="connsiteX283" fmla="*/ 8071 w 5252326"/>
              <a:gd name="connsiteY283" fmla="*/ 167292 h 2054575"/>
              <a:gd name="connsiteX284" fmla="*/ 1055 w 5252326"/>
              <a:gd name="connsiteY284" fmla="*/ 154340 h 2054575"/>
              <a:gd name="connsiteX285" fmla="*/ 14548 w 5252326"/>
              <a:gd name="connsiteY285" fmla="*/ 151102 h 2054575"/>
              <a:gd name="connsiteX286" fmla="*/ 116548 w 5252326"/>
              <a:gd name="connsiteY286" fmla="*/ 132753 h 2054575"/>
              <a:gd name="connsiteX287" fmla="*/ 519153 w 5252326"/>
              <a:gd name="connsiteY287" fmla="*/ 75006 h 2054575"/>
              <a:gd name="connsiteX288" fmla="*/ 692932 w 5252326"/>
              <a:gd name="connsiteY288" fmla="*/ 58276 h 2054575"/>
              <a:gd name="connsiteX289" fmla="*/ 884520 w 5252326"/>
              <a:gd name="connsiteY289" fmla="*/ 66371 h 2054575"/>
              <a:gd name="connsiteX290" fmla="*/ 938489 w 5252326"/>
              <a:gd name="connsiteY290" fmla="*/ 70149 h 2054575"/>
              <a:gd name="connsiteX291" fmla="*/ 987060 w 5252326"/>
              <a:gd name="connsiteY291" fmla="*/ 73387 h 2054575"/>
              <a:gd name="connsiteX292" fmla="*/ 1008648 w 5252326"/>
              <a:gd name="connsiteY292" fmla="*/ 69609 h 2054575"/>
              <a:gd name="connsiteX293" fmla="*/ 1086287 w 5252326"/>
              <a:gd name="connsiteY293" fmla="*/ 167 h 20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</a:cxnLst>
            <a:rect l="l" t="t" r="r" b="b"/>
            <a:pathLst>
              <a:path w="5252326" h="2054575">
                <a:moveTo>
                  <a:pt x="2530020" y="1586124"/>
                </a:moveTo>
                <a:cubicBezTo>
                  <a:pt x="2520306" y="1585584"/>
                  <a:pt x="2514369" y="1591521"/>
                  <a:pt x="2508973" y="1597458"/>
                </a:cubicBezTo>
                <a:cubicBezTo>
                  <a:pt x="2483607" y="1625521"/>
                  <a:pt x="2483068" y="1658442"/>
                  <a:pt x="2493861" y="1692442"/>
                </a:cubicBezTo>
                <a:cubicBezTo>
                  <a:pt x="2498719" y="1708633"/>
                  <a:pt x="2503576" y="1726442"/>
                  <a:pt x="2525703" y="1727522"/>
                </a:cubicBezTo>
                <a:cubicBezTo>
                  <a:pt x="2510052" y="1680029"/>
                  <a:pt x="2508973" y="1632537"/>
                  <a:pt x="2530020" y="1586124"/>
                </a:cubicBezTo>
                <a:close/>
                <a:moveTo>
                  <a:pt x="2626085" y="1561299"/>
                </a:moveTo>
                <a:cubicBezTo>
                  <a:pt x="2562941" y="1560759"/>
                  <a:pt x="2524084" y="1607712"/>
                  <a:pt x="2522465" y="1660601"/>
                </a:cubicBezTo>
                <a:cubicBezTo>
                  <a:pt x="2520846" y="1709173"/>
                  <a:pt x="2564021" y="1762062"/>
                  <a:pt x="2625005" y="1760982"/>
                </a:cubicBezTo>
                <a:cubicBezTo>
                  <a:pt x="2682212" y="1759903"/>
                  <a:pt x="2724847" y="1717807"/>
                  <a:pt x="2724847" y="1661140"/>
                </a:cubicBezTo>
                <a:cubicBezTo>
                  <a:pt x="2725387" y="1603394"/>
                  <a:pt x="2683831" y="1561838"/>
                  <a:pt x="2626085" y="1561299"/>
                </a:cubicBezTo>
                <a:close/>
                <a:moveTo>
                  <a:pt x="2626625" y="1511108"/>
                </a:moveTo>
                <a:cubicBezTo>
                  <a:pt x="2711895" y="1512187"/>
                  <a:pt x="2775038" y="1575870"/>
                  <a:pt x="2775038" y="1661680"/>
                </a:cubicBezTo>
                <a:cubicBezTo>
                  <a:pt x="2775038" y="1746411"/>
                  <a:pt x="2709736" y="1810633"/>
                  <a:pt x="2624466" y="1810094"/>
                </a:cubicBezTo>
                <a:cubicBezTo>
                  <a:pt x="2551069" y="1810094"/>
                  <a:pt x="2467417" y="1749109"/>
                  <a:pt x="2466338" y="1656283"/>
                </a:cubicBezTo>
                <a:cubicBezTo>
                  <a:pt x="2465259" y="1563997"/>
                  <a:pt x="2559164" y="1510028"/>
                  <a:pt x="2626625" y="1511108"/>
                </a:cubicBezTo>
                <a:close/>
                <a:moveTo>
                  <a:pt x="2624466" y="1404791"/>
                </a:moveTo>
                <a:cubicBezTo>
                  <a:pt x="2473894" y="1405330"/>
                  <a:pt x="2365417" y="1533776"/>
                  <a:pt x="2371893" y="1661141"/>
                </a:cubicBezTo>
                <a:cubicBezTo>
                  <a:pt x="2367036" y="1797682"/>
                  <a:pt x="2488465" y="1913714"/>
                  <a:pt x="2621767" y="1915333"/>
                </a:cubicBezTo>
                <a:cubicBezTo>
                  <a:pt x="2762625" y="1916952"/>
                  <a:pt x="2875420" y="1798761"/>
                  <a:pt x="2879737" y="1670316"/>
                </a:cubicBezTo>
                <a:cubicBezTo>
                  <a:pt x="2884054" y="1531077"/>
                  <a:pt x="2772879" y="1404251"/>
                  <a:pt x="2624466" y="1404791"/>
                </a:cubicBezTo>
                <a:close/>
                <a:moveTo>
                  <a:pt x="2625545" y="1354060"/>
                </a:moveTo>
                <a:cubicBezTo>
                  <a:pt x="2797165" y="1358917"/>
                  <a:pt x="2931547" y="1485743"/>
                  <a:pt x="2931547" y="1660602"/>
                </a:cubicBezTo>
                <a:cubicBezTo>
                  <a:pt x="2931547" y="1833840"/>
                  <a:pt x="2799324" y="1966603"/>
                  <a:pt x="2625545" y="1966603"/>
                </a:cubicBezTo>
                <a:cubicBezTo>
                  <a:pt x="2452306" y="1966603"/>
                  <a:pt x="2318464" y="1834380"/>
                  <a:pt x="2319543" y="1658982"/>
                </a:cubicBezTo>
                <a:cubicBezTo>
                  <a:pt x="2320083" y="1486823"/>
                  <a:pt x="2452306" y="1358917"/>
                  <a:pt x="2625545" y="1354060"/>
                </a:cubicBezTo>
                <a:close/>
                <a:moveTo>
                  <a:pt x="2626085" y="1328695"/>
                </a:moveTo>
                <a:cubicBezTo>
                  <a:pt x="2432877" y="1330314"/>
                  <a:pt x="2291480" y="1479267"/>
                  <a:pt x="2292559" y="1661141"/>
                </a:cubicBezTo>
                <a:cubicBezTo>
                  <a:pt x="2293639" y="1844095"/>
                  <a:pt x="2436655" y="1993048"/>
                  <a:pt x="2626085" y="1992508"/>
                </a:cubicBezTo>
                <a:cubicBezTo>
                  <a:pt x="2817133" y="1991968"/>
                  <a:pt x="2957991" y="1842475"/>
                  <a:pt x="2958531" y="1660062"/>
                </a:cubicBezTo>
                <a:cubicBezTo>
                  <a:pt x="2959070" y="1478188"/>
                  <a:pt x="2815514" y="1330314"/>
                  <a:pt x="2626085" y="1328695"/>
                </a:cubicBezTo>
                <a:close/>
                <a:moveTo>
                  <a:pt x="2727006" y="1232091"/>
                </a:moveTo>
                <a:lnTo>
                  <a:pt x="2302266" y="1232629"/>
                </a:lnTo>
                <a:lnTo>
                  <a:pt x="2302273" y="1232631"/>
                </a:lnTo>
                <a:lnTo>
                  <a:pt x="2727194" y="1232092"/>
                </a:lnTo>
                <a:close/>
                <a:moveTo>
                  <a:pt x="2252164" y="1161344"/>
                </a:moveTo>
                <a:lnTo>
                  <a:pt x="2264698" y="1178730"/>
                </a:lnTo>
                <a:lnTo>
                  <a:pt x="2273664" y="1193300"/>
                </a:lnTo>
                <a:lnTo>
                  <a:pt x="2269892" y="1182979"/>
                </a:lnTo>
                <a:close/>
                <a:moveTo>
                  <a:pt x="2238591" y="1143583"/>
                </a:moveTo>
                <a:lnTo>
                  <a:pt x="2239007" y="1144122"/>
                </a:lnTo>
                <a:lnTo>
                  <a:pt x="3015198" y="1144122"/>
                </a:lnTo>
                <a:cubicBezTo>
                  <a:pt x="3003325" y="1158693"/>
                  <a:pt x="2994690" y="1171106"/>
                  <a:pt x="2984436" y="1182440"/>
                </a:cubicBezTo>
                <a:cubicBezTo>
                  <a:pt x="2976340" y="1191614"/>
                  <a:pt x="2971483" y="1201868"/>
                  <a:pt x="2973642" y="1214281"/>
                </a:cubicBezTo>
                <a:cubicBezTo>
                  <a:pt x="2974721" y="1221567"/>
                  <a:pt x="2973777" y="1226154"/>
                  <a:pt x="2970741" y="1228920"/>
                </a:cubicBezTo>
                <a:lnTo>
                  <a:pt x="2955294" y="1232630"/>
                </a:lnTo>
                <a:lnTo>
                  <a:pt x="2955832" y="1232631"/>
                </a:lnTo>
                <a:cubicBezTo>
                  <a:pt x="2970404" y="1233171"/>
                  <a:pt x="2976340" y="1228853"/>
                  <a:pt x="2974181" y="1214282"/>
                </a:cubicBezTo>
                <a:cubicBezTo>
                  <a:pt x="2972023" y="1201869"/>
                  <a:pt x="2976880" y="1191615"/>
                  <a:pt x="2984975" y="1182440"/>
                </a:cubicBezTo>
                <a:cubicBezTo>
                  <a:pt x="2994689" y="1171107"/>
                  <a:pt x="3003864" y="1158694"/>
                  <a:pt x="3015737" y="1143583"/>
                </a:cubicBezTo>
                <a:cubicBezTo>
                  <a:pt x="2755609" y="1143583"/>
                  <a:pt x="2498719" y="1143583"/>
                  <a:pt x="2238591" y="1143583"/>
                </a:cubicBezTo>
                <a:close/>
                <a:moveTo>
                  <a:pt x="3137166" y="1097170"/>
                </a:moveTo>
                <a:cubicBezTo>
                  <a:pt x="3155516" y="1097170"/>
                  <a:pt x="3160913" y="1102027"/>
                  <a:pt x="3160373" y="1120376"/>
                </a:cubicBezTo>
                <a:cubicBezTo>
                  <a:pt x="3159833" y="1134408"/>
                  <a:pt x="3156056" y="1140345"/>
                  <a:pt x="3141484" y="1138726"/>
                </a:cubicBezTo>
                <a:cubicBezTo>
                  <a:pt x="3130151" y="1137646"/>
                  <a:pt x="3118278" y="1138726"/>
                  <a:pt x="3101547" y="1138726"/>
                </a:cubicBezTo>
                <a:cubicBezTo>
                  <a:pt x="3112341" y="1152758"/>
                  <a:pt x="3120976" y="1163012"/>
                  <a:pt x="3129071" y="1173805"/>
                </a:cubicBezTo>
                <a:cubicBezTo>
                  <a:pt x="3152278" y="1203488"/>
                  <a:pt x="3150119" y="1224536"/>
                  <a:pt x="3124754" y="1253139"/>
                </a:cubicBezTo>
                <a:cubicBezTo>
                  <a:pt x="3108563" y="1271488"/>
                  <a:pt x="3090754" y="1280123"/>
                  <a:pt x="3067007" y="1276346"/>
                </a:cubicBezTo>
                <a:cubicBezTo>
                  <a:pt x="3045420" y="1273107"/>
                  <a:pt x="3021674" y="1284441"/>
                  <a:pt x="3002245" y="1265552"/>
                </a:cubicBezTo>
                <a:cubicBezTo>
                  <a:pt x="2994689" y="1292536"/>
                  <a:pt x="2968785" y="1303869"/>
                  <a:pt x="2953674" y="1324377"/>
                </a:cubicBezTo>
                <a:cubicBezTo>
                  <a:pt x="2954213" y="1365394"/>
                  <a:pt x="2954213" y="1405870"/>
                  <a:pt x="2954213" y="1446886"/>
                </a:cubicBezTo>
                <a:cubicBezTo>
                  <a:pt x="2953674" y="1458220"/>
                  <a:pt x="2956372" y="1467934"/>
                  <a:pt x="2961769" y="1478188"/>
                </a:cubicBezTo>
                <a:cubicBezTo>
                  <a:pt x="3032467" y="1611490"/>
                  <a:pt x="3032467" y="1744792"/>
                  <a:pt x="2952594" y="1872698"/>
                </a:cubicBezTo>
                <a:cubicBezTo>
                  <a:pt x="2872721" y="2000064"/>
                  <a:pt x="2752371" y="2061048"/>
                  <a:pt x="2601799" y="2054032"/>
                </a:cubicBezTo>
                <a:cubicBezTo>
                  <a:pt x="2324401" y="2041080"/>
                  <a:pt x="2153860" y="1737776"/>
                  <a:pt x="2282845" y="1489521"/>
                </a:cubicBezTo>
                <a:cubicBezTo>
                  <a:pt x="2287702" y="1480886"/>
                  <a:pt x="2292019" y="1472791"/>
                  <a:pt x="2296877" y="1464156"/>
                </a:cubicBezTo>
                <a:cubicBezTo>
                  <a:pt x="2296877" y="1424759"/>
                  <a:pt x="2295258" y="1385362"/>
                  <a:pt x="2296337" y="1345965"/>
                </a:cubicBezTo>
                <a:cubicBezTo>
                  <a:pt x="2296877" y="1328695"/>
                  <a:pt x="2291480" y="1316282"/>
                  <a:pt x="2279067" y="1304409"/>
                </a:cubicBezTo>
                <a:cubicBezTo>
                  <a:pt x="2267194" y="1293076"/>
                  <a:pt x="2248845" y="1284981"/>
                  <a:pt x="2252083" y="1262853"/>
                </a:cubicBezTo>
                <a:cubicBezTo>
                  <a:pt x="2219702" y="1286599"/>
                  <a:pt x="2183003" y="1279044"/>
                  <a:pt x="2150622" y="1274187"/>
                </a:cubicBezTo>
                <a:cubicBezTo>
                  <a:pt x="2106368" y="1267711"/>
                  <a:pt x="2089637" y="1210504"/>
                  <a:pt x="2117701" y="1175964"/>
                </a:cubicBezTo>
                <a:cubicBezTo>
                  <a:pt x="2126876" y="1165170"/>
                  <a:pt x="2135511" y="1153837"/>
                  <a:pt x="2147924" y="1138726"/>
                </a:cubicBezTo>
                <a:cubicBezTo>
                  <a:pt x="2130654" y="1138726"/>
                  <a:pt x="2117701" y="1137646"/>
                  <a:pt x="2104749" y="1138726"/>
                </a:cubicBezTo>
                <a:cubicBezTo>
                  <a:pt x="2088558" y="1139805"/>
                  <a:pt x="2091257" y="1128472"/>
                  <a:pt x="2091796" y="1119297"/>
                </a:cubicBezTo>
                <a:cubicBezTo>
                  <a:pt x="2092336" y="1110662"/>
                  <a:pt x="2085860" y="1096630"/>
                  <a:pt x="2104209" y="1097710"/>
                </a:cubicBezTo>
                <a:cubicBezTo>
                  <a:pt x="2107447" y="1097710"/>
                  <a:pt x="2111225" y="1097710"/>
                  <a:pt x="2114463" y="1097710"/>
                </a:cubicBezTo>
                <a:cubicBezTo>
                  <a:pt x="2455004" y="1097710"/>
                  <a:pt x="2796085" y="1097710"/>
                  <a:pt x="3137166" y="1097170"/>
                </a:cubicBezTo>
                <a:close/>
                <a:moveTo>
                  <a:pt x="3762662" y="796025"/>
                </a:moveTo>
                <a:cubicBezTo>
                  <a:pt x="3823106" y="796025"/>
                  <a:pt x="3874916" y="847835"/>
                  <a:pt x="3874916" y="908819"/>
                </a:cubicBezTo>
                <a:cubicBezTo>
                  <a:pt x="3875996" y="970883"/>
                  <a:pt x="3825805" y="1022153"/>
                  <a:pt x="3764281" y="1023233"/>
                </a:cubicBezTo>
                <a:cubicBezTo>
                  <a:pt x="3703836" y="1024312"/>
                  <a:pt x="3651487" y="972502"/>
                  <a:pt x="3650947" y="911518"/>
                </a:cubicBezTo>
                <a:cubicBezTo>
                  <a:pt x="3650407" y="848914"/>
                  <a:pt x="3701138" y="796565"/>
                  <a:pt x="3762662" y="796025"/>
                </a:cubicBezTo>
                <a:close/>
                <a:moveTo>
                  <a:pt x="1480333" y="796025"/>
                </a:moveTo>
                <a:cubicBezTo>
                  <a:pt x="1541318" y="796565"/>
                  <a:pt x="1591508" y="848375"/>
                  <a:pt x="1591508" y="909899"/>
                </a:cubicBezTo>
                <a:cubicBezTo>
                  <a:pt x="1591508" y="971423"/>
                  <a:pt x="1540778" y="1022693"/>
                  <a:pt x="1479794" y="1023233"/>
                </a:cubicBezTo>
                <a:cubicBezTo>
                  <a:pt x="1419349" y="1023772"/>
                  <a:pt x="1367539" y="971963"/>
                  <a:pt x="1366999" y="910439"/>
                </a:cubicBezTo>
                <a:cubicBezTo>
                  <a:pt x="1366999" y="847835"/>
                  <a:pt x="1418809" y="795486"/>
                  <a:pt x="1480333" y="796025"/>
                </a:cubicBezTo>
                <a:close/>
                <a:moveTo>
                  <a:pt x="3762662" y="750152"/>
                </a:moveTo>
                <a:cubicBezTo>
                  <a:pt x="3673074" y="750152"/>
                  <a:pt x="3601296" y="821390"/>
                  <a:pt x="3601296" y="910439"/>
                </a:cubicBezTo>
                <a:cubicBezTo>
                  <a:pt x="3601296" y="997328"/>
                  <a:pt x="3674693" y="1070185"/>
                  <a:pt x="3761583" y="1070185"/>
                </a:cubicBezTo>
                <a:cubicBezTo>
                  <a:pt x="3851170" y="1070185"/>
                  <a:pt x="3924568" y="996788"/>
                  <a:pt x="3924028" y="907740"/>
                </a:cubicBezTo>
                <a:cubicBezTo>
                  <a:pt x="3924028" y="820311"/>
                  <a:pt x="3852250" y="750152"/>
                  <a:pt x="3762662" y="750152"/>
                </a:cubicBezTo>
                <a:close/>
                <a:moveTo>
                  <a:pt x="1480873" y="750152"/>
                </a:moveTo>
                <a:cubicBezTo>
                  <a:pt x="1390206" y="750152"/>
                  <a:pt x="1317348" y="820851"/>
                  <a:pt x="1317888" y="908819"/>
                </a:cubicBezTo>
                <a:cubicBezTo>
                  <a:pt x="1318428" y="997328"/>
                  <a:pt x="1390745" y="1069646"/>
                  <a:pt x="1479254" y="1070185"/>
                </a:cubicBezTo>
                <a:cubicBezTo>
                  <a:pt x="1567223" y="1070725"/>
                  <a:pt x="1641699" y="996788"/>
                  <a:pt x="1640620" y="909359"/>
                </a:cubicBezTo>
                <a:cubicBezTo>
                  <a:pt x="1640620" y="820851"/>
                  <a:pt x="1569381" y="750152"/>
                  <a:pt x="1480873" y="750152"/>
                </a:cubicBezTo>
                <a:close/>
                <a:moveTo>
                  <a:pt x="4152314" y="658945"/>
                </a:moveTo>
                <a:cubicBezTo>
                  <a:pt x="4200886" y="658945"/>
                  <a:pt x="4236505" y="695104"/>
                  <a:pt x="4236505" y="742597"/>
                </a:cubicBezTo>
                <a:cubicBezTo>
                  <a:pt x="4236505" y="788470"/>
                  <a:pt x="4199806" y="825169"/>
                  <a:pt x="4153393" y="825169"/>
                </a:cubicBezTo>
                <a:cubicBezTo>
                  <a:pt x="4105901" y="825169"/>
                  <a:pt x="4069742" y="789010"/>
                  <a:pt x="4070282" y="741517"/>
                </a:cubicBezTo>
                <a:cubicBezTo>
                  <a:pt x="4070282" y="694025"/>
                  <a:pt x="4105362" y="658945"/>
                  <a:pt x="4152314" y="658945"/>
                </a:cubicBezTo>
                <a:close/>
                <a:moveTo>
                  <a:pt x="1090680" y="658406"/>
                </a:moveTo>
                <a:cubicBezTo>
                  <a:pt x="1137633" y="658406"/>
                  <a:pt x="1172173" y="693485"/>
                  <a:pt x="1172173" y="741517"/>
                </a:cubicBezTo>
                <a:cubicBezTo>
                  <a:pt x="1172173" y="789549"/>
                  <a:pt x="1136014" y="825708"/>
                  <a:pt x="1088521" y="825169"/>
                </a:cubicBezTo>
                <a:cubicBezTo>
                  <a:pt x="1041569" y="824629"/>
                  <a:pt x="1005410" y="787391"/>
                  <a:pt x="1005950" y="739359"/>
                </a:cubicBezTo>
                <a:cubicBezTo>
                  <a:pt x="1006489" y="694025"/>
                  <a:pt x="1043188" y="658406"/>
                  <a:pt x="1090680" y="658406"/>
                </a:cubicBezTo>
                <a:close/>
                <a:moveTo>
                  <a:pt x="4153933" y="625485"/>
                </a:moveTo>
                <a:cubicBezTo>
                  <a:pt x="4087552" y="625485"/>
                  <a:pt x="4037361" y="675676"/>
                  <a:pt x="4037361" y="742597"/>
                </a:cubicBezTo>
                <a:cubicBezTo>
                  <a:pt x="4037361" y="808978"/>
                  <a:pt x="4088092" y="859169"/>
                  <a:pt x="4155012" y="858629"/>
                </a:cubicBezTo>
                <a:cubicBezTo>
                  <a:pt x="4219235" y="858089"/>
                  <a:pt x="4270505" y="806280"/>
                  <a:pt x="4270505" y="741517"/>
                </a:cubicBezTo>
                <a:cubicBezTo>
                  <a:pt x="4269966" y="677295"/>
                  <a:pt x="4218156" y="626025"/>
                  <a:pt x="4153933" y="625485"/>
                </a:cubicBezTo>
                <a:close/>
                <a:moveTo>
                  <a:pt x="1090140" y="625485"/>
                </a:moveTo>
                <a:cubicBezTo>
                  <a:pt x="1024839" y="625485"/>
                  <a:pt x="972489" y="677295"/>
                  <a:pt x="972489" y="742597"/>
                </a:cubicBezTo>
                <a:cubicBezTo>
                  <a:pt x="972489" y="807899"/>
                  <a:pt x="1024839" y="858629"/>
                  <a:pt x="1091220" y="858629"/>
                </a:cubicBezTo>
                <a:cubicBezTo>
                  <a:pt x="1155982" y="858629"/>
                  <a:pt x="1205633" y="807359"/>
                  <a:pt x="1205633" y="742057"/>
                </a:cubicBezTo>
                <a:cubicBezTo>
                  <a:pt x="1205633" y="676215"/>
                  <a:pt x="1155442" y="626025"/>
                  <a:pt x="1090140" y="625485"/>
                </a:cubicBezTo>
                <a:close/>
                <a:moveTo>
                  <a:pt x="1086287" y="167"/>
                </a:moveTo>
                <a:cubicBezTo>
                  <a:pt x="1099214" y="-617"/>
                  <a:pt x="1112807" y="1339"/>
                  <a:pt x="1126299" y="6466"/>
                </a:cubicBezTo>
                <a:cubicBezTo>
                  <a:pt x="1138172" y="10784"/>
                  <a:pt x="1148966" y="16720"/>
                  <a:pt x="1158680" y="24276"/>
                </a:cubicBezTo>
                <a:cubicBezTo>
                  <a:pt x="1179728" y="38847"/>
                  <a:pt x="1176490" y="72848"/>
                  <a:pt x="1182426" y="83641"/>
                </a:cubicBezTo>
                <a:cubicBezTo>
                  <a:pt x="1195919" y="106848"/>
                  <a:pt x="1217506" y="93895"/>
                  <a:pt x="1234776" y="91736"/>
                </a:cubicBezTo>
                <a:cubicBezTo>
                  <a:pt x="1252585" y="89038"/>
                  <a:pt x="1269855" y="87959"/>
                  <a:pt x="1287665" y="86340"/>
                </a:cubicBezTo>
                <a:cubicBezTo>
                  <a:pt x="1301697" y="75546"/>
                  <a:pt x="1319506" y="79863"/>
                  <a:pt x="1335157" y="77165"/>
                </a:cubicBezTo>
                <a:cubicBezTo>
                  <a:pt x="1427983" y="62593"/>
                  <a:pt x="1979002" y="55038"/>
                  <a:pt x="2008684" y="53419"/>
                </a:cubicBezTo>
                <a:cubicBezTo>
                  <a:pt x="2014081" y="53419"/>
                  <a:pt x="2022177" y="51800"/>
                  <a:pt x="2022177" y="59355"/>
                </a:cubicBezTo>
                <a:cubicBezTo>
                  <a:pt x="2022177" y="67990"/>
                  <a:pt x="2014621" y="66371"/>
                  <a:pt x="2008145" y="66911"/>
                </a:cubicBezTo>
                <a:cubicBezTo>
                  <a:pt x="1968208" y="71228"/>
                  <a:pt x="1600682" y="128975"/>
                  <a:pt x="1581793" y="132213"/>
                </a:cubicBezTo>
                <a:cubicBezTo>
                  <a:pt x="1581793" y="132213"/>
                  <a:pt x="1476555" y="151102"/>
                  <a:pt x="1423666" y="160816"/>
                </a:cubicBezTo>
                <a:cubicBezTo>
                  <a:pt x="1378872" y="167292"/>
                  <a:pt x="1335157" y="180785"/>
                  <a:pt x="1290903" y="189959"/>
                </a:cubicBezTo>
                <a:cubicBezTo>
                  <a:pt x="1280649" y="194277"/>
                  <a:pt x="1268776" y="194277"/>
                  <a:pt x="1260681" y="203451"/>
                </a:cubicBezTo>
                <a:cubicBezTo>
                  <a:pt x="1274713" y="213166"/>
                  <a:pt x="1276332" y="226658"/>
                  <a:pt x="1275792" y="242309"/>
                </a:cubicBezTo>
                <a:cubicBezTo>
                  <a:pt x="1274713" y="270372"/>
                  <a:pt x="1275252" y="298976"/>
                  <a:pt x="1275252" y="327039"/>
                </a:cubicBezTo>
                <a:cubicBezTo>
                  <a:pt x="1275252" y="335674"/>
                  <a:pt x="1275252" y="343770"/>
                  <a:pt x="1287125" y="344309"/>
                </a:cubicBezTo>
                <a:cubicBezTo>
                  <a:pt x="1424745" y="322182"/>
                  <a:pt x="1561825" y="293039"/>
                  <a:pt x="1698905" y="267134"/>
                </a:cubicBezTo>
                <a:cubicBezTo>
                  <a:pt x="1825731" y="243388"/>
                  <a:pt x="1952017" y="221261"/>
                  <a:pt x="2077764" y="193197"/>
                </a:cubicBezTo>
                <a:cubicBezTo>
                  <a:pt x="2149542" y="177546"/>
                  <a:pt x="2218082" y="149483"/>
                  <a:pt x="2288781" y="131134"/>
                </a:cubicBezTo>
                <a:cubicBezTo>
                  <a:pt x="2457703" y="87419"/>
                  <a:pt x="2629322" y="83102"/>
                  <a:pt x="2802022" y="104689"/>
                </a:cubicBezTo>
                <a:cubicBezTo>
                  <a:pt x="2955292" y="123578"/>
                  <a:pt x="3102087" y="168911"/>
                  <a:pt x="3249421" y="212086"/>
                </a:cubicBezTo>
                <a:cubicBezTo>
                  <a:pt x="3338469" y="237991"/>
                  <a:pt x="3431295" y="248785"/>
                  <a:pt x="3521962" y="266595"/>
                </a:cubicBezTo>
                <a:cubicBezTo>
                  <a:pt x="3636375" y="288722"/>
                  <a:pt x="3749169" y="317865"/>
                  <a:pt x="3863582" y="336754"/>
                </a:cubicBezTo>
                <a:cubicBezTo>
                  <a:pt x="3899202" y="342690"/>
                  <a:pt x="3934821" y="347008"/>
                  <a:pt x="3970440" y="351865"/>
                </a:cubicBezTo>
                <a:cubicBezTo>
                  <a:pt x="3976377" y="320563"/>
                  <a:pt x="3971519" y="289261"/>
                  <a:pt x="3973139" y="257960"/>
                </a:cubicBezTo>
                <a:cubicBezTo>
                  <a:pt x="3974218" y="243388"/>
                  <a:pt x="3974218" y="229356"/>
                  <a:pt x="3974758" y="214785"/>
                </a:cubicBezTo>
                <a:cubicBezTo>
                  <a:pt x="3979615" y="209928"/>
                  <a:pt x="3989329" y="208848"/>
                  <a:pt x="3987710" y="198594"/>
                </a:cubicBezTo>
                <a:cubicBezTo>
                  <a:pt x="3987710" y="198594"/>
                  <a:pt x="3988250" y="199134"/>
                  <a:pt x="3988250" y="199134"/>
                </a:cubicBezTo>
                <a:lnTo>
                  <a:pt x="3988250" y="199133"/>
                </a:lnTo>
                <a:lnTo>
                  <a:pt x="3988250" y="198594"/>
                </a:lnTo>
                <a:cubicBezTo>
                  <a:pt x="3988250" y="198594"/>
                  <a:pt x="3987710" y="198594"/>
                  <a:pt x="3987710" y="198594"/>
                </a:cubicBezTo>
                <a:cubicBezTo>
                  <a:pt x="3954250" y="190499"/>
                  <a:pt x="3921329" y="181864"/>
                  <a:pt x="3887868" y="173229"/>
                </a:cubicBezTo>
                <a:cubicBezTo>
                  <a:pt x="3853329" y="166213"/>
                  <a:pt x="3226754" y="64213"/>
                  <a:pt x="3215960" y="52879"/>
                </a:cubicBezTo>
                <a:cubicBezTo>
                  <a:pt x="3359517" y="58276"/>
                  <a:pt x="3928884" y="73387"/>
                  <a:pt x="3962345" y="86340"/>
                </a:cubicBezTo>
                <a:cubicBezTo>
                  <a:pt x="3988250" y="89578"/>
                  <a:pt x="4014155" y="92276"/>
                  <a:pt x="4039520" y="96054"/>
                </a:cubicBezTo>
                <a:cubicBezTo>
                  <a:pt x="4047615" y="97133"/>
                  <a:pt x="4054631" y="94435"/>
                  <a:pt x="4062187" y="94435"/>
                </a:cubicBezTo>
                <a:cubicBezTo>
                  <a:pt x="4068123" y="82562"/>
                  <a:pt x="4072980" y="69609"/>
                  <a:pt x="4087552" y="65292"/>
                </a:cubicBezTo>
                <a:cubicBezTo>
                  <a:pt x="4070822" y="46403"/>
                  <a:pt x="4073520" y="32371"/>
                  <a:pt x="4095107" y="23736"/>
                </a:cubicBezTo>
                <a:cubicBezTo>
                  <a:pt x="4102663" y="14561"/>
                  <a:pt x="4112917" y="10244"/>
                  <a:pt x="4124251" y="7006"/>
                </a:cubicBezTo>
                <a:cubicBezTo>
                  <a:pt x="4156092" y="530"/>
                  <a:pt x="4187933" y="-1089"/>
                  <a:pt x="4215997" y="19958"/>
                </a:cubicBezTo>
                <a:cubicBezTo>
                  <a:pt x="4221934" y="23196"/>
                  <a:pt x="4227330" y="25895"/>
                  <a:pt x="4232727" y="28593"/>
                </a:cubicBezTo>
                <a:cubicBezTo>
                  <a:pt x="4235426" y="39927"/>
                  <a:pt x="4238124" y="50720"/>
                  <a:pt x="4240823" y="62054"/>
                </a:cubicBezTo>
                <a:cubicBezTo>
                  <a:pt x="4242442" y="73927"/>
                  <a:pt x="4252156" y="70149"/>
                  <a:pt x="4258632" y="70149"/>
                </a:cubicBezTo>
                <a:cubicBezTo>
                  <a:pt x="4356315" y="66371"/>
                  <a:pt x="4453998" y="63133"/>
                  <a:pt x="4551681" y="57736"/>
                </a:cubicBezTo>
                <a:cubicBezTo>
                  <a:pt x="4605650" y="55038"/>
                  <a:pt x="5226288" y="147864"/>
                  <a:pt x="5233304" y="148943"/>
                </a:cubicBezTo>
                <a:cubicBezTo>
                  <a:pt x="5240320" y="150023"/>
                  <a:pt x="5253812" y="149483"/>
                  <a:pt x="5252193" y="158657"/>
                </a:cubicBezTo>
                <a:cubicBezTo>
                  <a:pt x="5250034" y="164594"/>
                  <a:pt x="5243558" y="176467"/>
                  <a:pt x="5231145" y="176467"/>
                </a:cubicBezTo>
                <a:cubicBezTo>
                  <a:pt x="5225209" y="176467"/>
                  <a:pt x="4375204" y="178086"/>
                  <a:pt x="4311521" y="182404"/>
                </a:cubicBezTo>
                <a:cubicBezTo>
                  <a:pt x="4306124" y="182943"/>
                  <a:pt x="4300728" y="181324"/>
                  <a:pt x="4295331" y="180785"/>
                </a:cubicBezTo>
                <a:cubicBezTo>
                  <a:pt x="4295331" y="182404"/>
                  <a:pt x="4295871" y="183483"/>
                  <a:pt x="4295871" y="185102"/>
                </a:cubicBezTo>
                <a:cubicBezTo>
                  <a:pt x="4302347" y="195896"/>
                  <a:pt x="4303966" y="209928"/>
                  <a:pt x="4317998" y="215864"/>
                </a:cubicBezTo>
                <a:cubicBezTo>
                  <a:pt x="4321775" y="217483"/>
                  <a:pt x="4321236" y="223420"/>
                  <a:pt x="4321236" y="227197"/>
                </a:cubicBezTo>
                <a:cubicBezTo>
                  <a:pt x="4320696" y="275230"/>
                  <a:pt x="4320696" y="323801"/>
                  <a:pt x="4320156" y="371833"/>
                </a:cubicBezTo>
                <a:cubicBezTo>
                  <a:pt x="4334188" y="379928"/>
                  <a:pt x="4351998" y="381547"/>
                  <a:pt x="4362791" y="395579"/>
                </a:cubicBezTo>
                <a:cubicBezTo>
                  <a:pt x="4382760" y="410691"/>
                  <a:pt x="4394093" y="431199"/>
                  <a:pt x="4399490" y="454945"/>
                </a:cubicBezTo>
                <a:cubicBezTo>
                  <a:pt x="4406506" y="475453"/>
                  <a:pt x="4406506" y="494881"/>
                  <a:pt x="4395712" y="513770"/>
                </a:cubicBezTo>
                <a:cubicBezTo>
                  <a:pt x="4378982" y="553707"/>
                  <a:pt x="4346601" y="569898"/>
                  <a:pt x="4305585" y="570977"/>
                </a:cubicBezTo>
                <a:cubicBezTo>
                  <a:pt x="4273743" y="571517"/>
                  <a:pt x="4241902" y="569358"/>
                  <a:pt x="4210060" y="569358"/>
                </a:cubicBezTo>
                <a:cubicBezTo>
                  <a:pt x="4199807" y="569358"/>
                  <a:pt x="4187933" y="566120"/>
                  <a:pt x="4178759" y="575295"/>
                </a:cubicBezTo>
                <a:cubicBezTo>
                  <a:pt x="4176060" y="595803"/>
                  <a:pt x="4186314" y="602279"/>
                  <a:pt x="4204664" y="608215"/>
                </a:cubicBezTo>
                <a:cubicBezTo>
                  <a:pt x="4272124" y="629263"/>
                  <a:pt x="4313141" y="698882"/>
                  <a:pt x="4301807" y="767422"/>
                </a:cubicBezTo>
                <a:cubicBezTo>
                  <a:pt x="4289394" y="840820"/>
                  <a:pt x="4228949" y="892090"/>
                  <a:pt x="4155552" y="891550"/>
                </a:cubicBezTo>
                <a:cubicBezTo>
                  <a:pt x="4084853" y="891010"/>
                  <a:pt x="4023869" y="838661"/>
                  <a:pt x="4013075" y="770121"/>
                </a:cubicBezTo>
                <a:cubicBezTo>
                  <a:pt x="4001742" y="697803"/>
                  <a:pt x="4043837" y="628723"/>
                  <a:pt x="4111838" y="607136"/>
                </a:cubicBezTo>
                <a:cubicBezTo>
                  <a:pt x="4117234" y="605517"/>
                  <a:pt x="4122631" y="604977"/>
                  <a:pt x="4128028" y="603898"/>
                </a:cubicBezTo>
                <a:cubicBezTo>
                  <a:pt x="4131266" y="601199"/>
                  <a:pt x="4133425" y="598501"/>
                  <a:pt x="4134504" y="595803"/>
                </a:cubicBezTo>
                <a:cubicBezTo>
                  <a:pt x="4134504" y="593104"/>
                  <a:pt x="4135044" y="590945"/>
                  <a:pt x="4135584" y="588787"/>
                </a:cubicBezTo>
                <a:cubicBezTo>
                  <a:pt x="4135044" y="585009"/>
                  <a:pt x="4134504" y="581231"/>
                  <a:pt x="4132885" y="577993"/>
                </a:cubicBezTo>
                <a:cubicBezTo>
                  <a:pt x="4129108" y="569358"/>
                  <a:pt x="4119393" y="574755"/>
                  <a:pt x="4112377" y="575295"/>
                </a:cubicBezTo>
                <a:cubicBezTo>
                  <a:pt x="4076758" y="578533"/>
                  <a:pt x="4041678" y="586088"/>
                  <a:pt x="4008218" y="600120"/>
                </a:cubicBezTo>
                <a:cubicBezTo>
                  <a:pt x="3996345" y="609295"/>
                  <a:pt x="3986631" y="620628"/>
                  <a:pt x="3976377" y="631422"/>
                </a:cubicBezTo>
                <a:cubicBezTo>
                  <a:pt x="3953170" y="656247"/>
                  <a:pt x="3921329" y="665962"/>
                  <a:pt x="3888408" y="670819"/>
                </a:cubicBezTo>
                <a:cubicBezTo>
                  <a:pt x="3863582" y="679993"/>
                  <a:pt x="3837678" y="681073"/>
                  <a:pt x="3811773" y="684311"/>
                </a:cubicBezTo>
                <a:cubicBezTo>
                  <a:pt x="3804757" y="685390"/>
                  <a:pt x="3797201" y="686470"/>
                  <a:pt x="3789646" y="687549"/>
                </a:cubicBezTo>
                <a:cubicBezTo>
                  <a:pt x="3785868" y="707517"/>
                  <a:pt x="3793963" y="714533"/>
                  <a:pt x="3814471" y="719391"/>
                </a:cubicBezTo>
                <a:cubicBezTo>
                  <a:pt x="3914313" y="742057"/>
                  <a:pt x="3978536" y="835963"/>
                  <a:pt x="3966662" y="936344"/>
                </a:cubicBezTo>
                <a:cubicBezTo>
                  <a:pt x="3955329" y="1036186"/>
                  <a:pt x="3869519" y="1112281"/>
                  <a:pt x="3768598" y="1112821"/>
                </a:cubicBezTo>
                <a:cubicBezTo>
                  <a:pt x="3668756" y="1113361"/>
                  <a:pt x="3581327" y="1037805"/>
                  <a:pt x="3569454" y="939582"/>
                </a:cubicBezTo>
                <a:cubicBezTo>
                  <a:pt x="3556502" y="837042"/>
                  <a:pt x="3619645" y="744216"/>
                  <a:pt x="3719487" y="718851"/>
                </a:cubicBezTo>
                <a:cubicBezTo>
                  <a:pt x="3727042" y="717232"/>
                  <a:pt x="3734598" y="716692"/>
                  <a:pt x="3742153" y="715613"/>
                </a:cubicBezTo>
                <a:cubicBezTo>
                  <a:pt x="3748629" y="689708"/>
                  <a:pt x="3747550" y="688089"/>
                  <a:pt x="3723264" y="689708"/>
                </a:cubicBezTo>
                <a:cubicBezTo>
                  <a:pt x="3686026" y="691867"/>
                  <a:pt x="3648788" y="687549"/>
                  <a:pt x="3611550" y="687549"/>
                </a:cubicBezTo>
                <a:cubicBezTo>
                  <a:pt x="3587803" y="687549"/>
                  <a:pt x="3564597" y="690248"/>
                  <a:pt x="3542470" y="699962"/>
                </a:cubicBezTo>
                <a:cubicBezTo>
                  <a:pt x="3527898" y="706438"/>
                  <a:pt x="3516025" y="716152"/>
                  <a:pt x="3515485" y="733422"/>
                </a:cubicBezTo>
                <a:cubicBezTo>
                  <a:pt x="3510089" y="857010"/>
                  <a:pt x="3513866" y="980059"/>
                  <a:pt x="3564597" y="1095551"/>
                </a:cubicBezTo>
                <a:cubicBezTo>
                  <a:pt x="3610470" y="1199710"/>
                  <a:pt x="3617486" y="1310346"/>
                  <a:pt x="3627740" y="1420981"/>
                </a:cubicBezTo>
                <a:cubicBezTo>
                  <a:pt x="3627740" y="1421521"/>
                  <a:pt x="3627740" y="1421521"/>
                  <a:pt x="3627740" y="1421521"/>
                </a:cubicBezTo>
                <a:cubicBezTo>
                  <a:pt x="3629359" y="1426918"/>
                  <a:pt x="3630439" y="1432855"/>
                  <a:pt x="3632058" y="1438251"/>
                </a:cubicBezTo>
                <a:cubicBezTo>
                  <a:pt x="3647708" y="1450125"/>
                  <a:pt x="3637994" y="1466855"/>
                  <a:pt x="3637994" y="1480886"/>
                </a:cubicBezTo>
                <a:cubicBezTo>
                  <a:pt x="3637994" y="1490601"/>
                  <a:pt x="3624502" y="1486283"/>
                  <a:pt x="3616947" y="1486283"/>
                </a:cubicBezTo>
                <a:cubicBezTo>
                  <a:pt x="3582407" y="1486823"/>
                  <a:pt x="3547867" y="1486283"/>
                  <a:pt x="3513327" y="1486823"/>
                </a:cubicBezTo>
                <a:cubicBezTo>
                  <a:pt x="3500374" y="1487363"/>
                  <a:pt x="3495517" y="1482506"/>
                  <a:pt x="3497136" y="1470093"/>
                </a:cubicBezTo>
                <a:cubicBezTo>
                  <a:pt x="3497676" y="1462537"/>
                  <a:pt x="3497676" y="1454982"/>
                  <a:pt x="3497136" y="1447426"/>
                </a:cubicBezTo>
                <a:cubicBezTo>
                  <a:pt x="3497136" y="1438251"/>
                  <a:pt x="3503073" y="1437712"/>
                  <a:pt x="3509549" y="1438251"/>
                </a:cubicBezTo>
                <a:cubicBezTo>
                  <a:pt x="3509549" y="1428537"/>
                  <a:pt x="3510089" y="1419362"/>
                  <a:pt x="3510628" y="1409648"/>
                </a:cubicBezTo>
                <a:cubicBezTo>
                  <a:pt x="3500374" y="1332473"/>
                  <a:pt x="3484724" y="1255838"/>
                  <a:pt x="3460438" y="1181361"/>
                </a:cubicBezTo>
                <a:cubicBezTo>
                  <a:pt x="3450184" y="1150059"/>
                  <a:pt x="3436692" y="1120916"/>
                  <a:pt x="3419961" y="1092853"/>
                </a:cubicBezTo>
                <a:cubicBezTo>
                  <a:pt x="3387580" y="1038345"/>
                  <a:pt x="3377866" y="976820"/>
                  <a:pt x="3369231" y="914757"/>
                </a:cubicBezTo>
                <a:cubicBezTo>
                  <a:pt x="3367072" y="897487"/>
                  <a:pt x="3364913" y="880217"/>
                  <a:pt x="3364374" y="862947"/>
                </a:cubicBezTo>
                <a:cubicBezTo>
                  <a:pt x="3363834" y="847836"/>
                  <a:pt x="3357898" y="844058"/>
                  <a:pt x="3343866" y="844598"/>
                </a:cubicBezTo>
                <a:cubicBezTo>
                  <a:pt x="3307707" y="845677"/>
                  <a:pt x="3272088" y="845137"/>
                  <a:pt x="3235929" y="845137"/>
                </a:cubicBezTo>
                <a:cubicBezTo>
                  <a:pt x="3207865" y="845137"/>
                  <a:pt x="3187897" y="828947"/>
                  <a:pt x="3187357" y="800883"/>
                </a:cubicBezTo>
                <a:cubicBezTo>
                  <a:pt x="3186817" y="782534"/>
                  <a:pt x="3173865" y="777137"/>
                  <a:pt x="3163071" y="770661"/>
                </a:cubicBezTo>
                <a:cubicBezTo>
                  <a:pt x="3153357" y="764724"/>
                  <a:pt x="3154976" y="776597"/>
                  <a:pt x="3153357" y="780915"/>
                </a:cubicBezTo>
                <a:cubicBezTo>
                  <a:pt x="3139325" y="825709"/>
                  <a:pt x="3126373" y="871042"/>
                  <a:pt x="3111801" y="915836"/>
                </a:cubicBezTo>
                <a:cubicBezTo>
                  <a:pt x="3099928" y="951995"/>
                  <a:pt x="3085896" y="987614"/>
                  <a:pt x="3068087" y="1021075"/>
                </a:cubicBezTo>
                <a:cubicBezTo>
                  <a:pt x="3057832" y="1039424"/>
                  <a:pt x="3042721" y="1053995"/>
                  <a:pt x="3028150" y="1069646"/>
                </a:cubicBezTo>
                <a:cubicBezTo>
                  <a:pt x="3009261" y="1090154"/>
                  <a:pt x="2989832" y="1085297"/>
                  <a:pt x="2969324" y="1085837"/>
                </a:cubicBezTo>
                <a:cubicBezTo>
                  <a:pt x="2739418" y="1091234"/>
                  <a:pt x="2508973" y="1089615"/>
                  <a:pt x="2278527" y="1086916"/>
                </a:cubicBezTo>
                <a:cubicBezTo>
                  <a:pt x="2237511" y="1086377"/>
                  <a:pt x="2213225" y="1066948"/>
                  <a:pt x="2193257" y="1037805"/>
                </a:cubicBezTo>
                <a:cubicBezTo>
                  <a:pt x="2172749" y="1008122"/>
                  <a:pt x="2160336" y="973582"/>
                  <a:pt x="2147923" y="940122"/>
                </a:cubicBezTo>
                <a:cubicBezTo>
                  <a:pt x="2128495" y="888852"/>
                  <a:pt x="2112844" y="836502"/>
                  <a:pt x="2098272" y="784153"/>
                </a:cubicBezTo>
                <a:cubicBezTo>
                  <a:pt x="2096653" y="778756"/>
                  <a:pt x="2095034" y="773899"/>
                  <a:pt x="2092875" y="767422"/>
                </a:cubicBezTo>
                <a:cubicBezTo>
                  <a:pt x="2076685" y="776597"/>
                  <a:pt x="2063193" y="783073"/>
                  <a:pt x="2062113" y="805200"/>
                </a:cubicBezTo>
                <a:cubicBezTo>
                  <a:pt x="2060494" y="829486"/>
                  <a:pt x="2039986" y="844598"/>
                  <a:pt x="2015161" y="844598"/>
                </a:cubicBezTo>
                <a:cubicBezTo>
                  <a:pt x="1978462" y="844598"/>
                  <a:pt x="1941763" y="845137"/>
                  <a:pt x="1905065" y="844058"/>
                </a:cubicBezTo>
                <a:cubicBezTo>
                  <a:pt x="1891033" y="844058"/>
                  <a:pt x="1886176" y="847836"/>
                  <a:pt x="1885097" y="862407"/>
                </a:cubicBezTo>
                <a:cubicBezTo>
                  <a:pt x="1881858" y="914217"/>
                  <a:pt x="1874843" y="965487"/>
                  <a:pt x="1860811" y="1015678"/>
                </a:cubicBezTo>
                <a:cubicBezTo>
                  <a:pt x="1852176" y="1045360"/>
                  <a:pt x="1839763" y="1073964"/>
                  <a:pt x="1824112" y="1100948"/>
                </a:cubicBezTo>
                <a:cubicBezTo>
                  <a:pt x="1784175" y="1169488"/>
                  <a:pt x="1768524" y="1246123"/>
                  <a:pt x="1752334" y="1322759"/>
                </a:cubicBezTo>
                <a:cubicBezTo>
                  <a:pt x="1744778" y="1359457"/>
                  <a:pt x="1741000" y="1396696"/>
                  <a:pt x="1736143" y="1433394"/>
                </a:cubicBezTo>
                <a:cubicBezTo>
                  <a:pt x="1737223" y="1434474"/>
                  <a:pt x="1738842" y="1436093"/>
                  <a:pt x="1740461" y="1437172"/>
                </a:cubicBezTo>
                <a:cubicBezTo>
                  <a:pt x="1748016" y="1436093"/>
                  <a:pt x="1753953" y="1437172"/>
                  <a:pt x="1753413" y="1447426"/>
                </a:cubicBezTo>
                <a:cubicBezTo>
                  <a:pt x="1752874" y="1455521"/>
                  <a:pt x="1752874" y="1464156"/>
                  <a:pt x="1753413" y="1472251"/>
                </a:cubicBezTo>
                <a:cubicBezTo>
                  <a:pt x="1753953" y="1481966"/>
                  <a:pt x="1749635" y="1485204"/>
                  <a:pt x="1739921" y="1485204"/>
                </a:cubicBezTo>
                <a:cubicBezTo>
                  <a:pt x="1701604" y="1484664"/>
                  <a:pt x="1662746" y="1484664"/>
                  <a:pt x="1624429" y="1485204"/>
                </a:cubicBezTo>
                <a:cubicBezTo>
                  <a:pt x="1614714" y="1485204"/>
                  <a:pt x="1609317" y="1481426"/>
                  <a:pt x="1611476" y="1471712"/>
                </a:cubicBezTo>
                <a:cubicBezTo>
                  <a:pt x="1613635" y="1459839"/>
                  <a:pt x="1604460" y="1445807"/>
                  <a:pt x="1617952" y="1436093"/>
                </a:cubicBezTo>
                <a:cubicBezTo>
                  <a:pt x="1619571" y="1426378"/>
                  <a:pt x="1621190" y="1416664"/>
                  <a:pt x="1622809" y="1406950"/>
                </a:cubicBezTo>
                <a:cubicBezTo>
                  <a:pt x="1627667" y="1324917"/>
                  <a:pt x="1636841" y="1243425"/>
                  <a:pt x="1657889" y="1163552"/>
                </a:cubicBezTo>
                <a:cubicBezTo>
                  <a:pt x="1669762" y="1119297"/>
                  <a:pt x="1692969" y="1079361"/>
                  <a:pt x="1706461" y="1035646"/>
                </a:cubicBezTo>
                <a:cubicBezTo>
                  <a:pt x="1736683" y="936884"/>
                  <a:pt x="1737223" y="835423"/>
                  <a:pt x="1735064" y="733962"/>
                </a:cubicBezTo>
                <a:cubicBezTo>
                  <a:pt x="1734524" y="713454"/>
                  <a:pt x="1721572" y="702660"/>
                  <a:pt x="1704302" y="696184"/>
                </a:cubicBezTo>
                <a:cubicBezTo>
                  <a:pt x="1674619" y="684311"/>
                  <a:pt x="1643857" y="684851"/>
                  <a:pt x="1612555" y="685930"/>
                </a:cubicBezTo>
                <a:cubicBezTo>
                  <a:pt x="1584492" y="687009"/>
                  <a:pt x="1555889" y="687549"/>
                  <a:pt x="1527825" y="687549"/>
                </a:cubicBezTo>
                <a:cubicBezTo>
                  <a:pt x="1503539" y="687549"/>
                  <a:pt x="1502460" y="688628"/>
                  <a:pt x="1508936" y="713994"/>
                </a:cubicBezTo>
                <a:cubicBezTo>
                  <a:pt x="1588270" y="724787"/>
                  <a:pt x="1643318" y="768502"/>
                  <a:pt x="1670302" y="842439"/>
                </a:cubicBezTo>
                <a:cubicBezTo>
                  <a:pt x="1699445" y="921233"/>
                  <a:pt x="1682715" y="993011"/>
                  <a:pt x="1624429" y="1052916"/>
                </a:cubicBezTo>
                <a:cubicBezTo>
                  <a:pt x="1564524" y="1113900"/>
                  <a:pt x="1472777" y="1128472"/>
                  <a:pt x="1396681" y="1091773"/>
                </a:cubicBezTo>
                <a:cubicBezTo>
                  <a:pt x="1320046" y="1054535"/>
                  <a:pt x="1275252" y="974122"/>
                  <a:pt x="1284427" y="889391"/>
                </a:cubicBezTo>
                <a:cubicBezTo>
                  <a:pt x="1293062" y="805740"/>
                  <a:pt x="1354586" y="735041"/>
                  <a:pt x="1438237" y="717232"/>
                </a:cubicBezTo>
                <a:cubicBezTo>
                  <a:pt x="1459285" y="712914"/>
                  <a:pt x="1464142" y="703740"/>
                  <a:pt x="1461444" y="685930"/>
                </a:cubicBezTo>
                <a:cubicBezTo>
                  <a:pt x="1427983" y="679454"/>
                  <a:pt x="1393983" y="680533"/>
                  <a:pt x="1361602" y="669200"/>
                </a:cubicBezTo>
                <a:cubicBezTo>
                  <a:pt x="1323284" y="662724"/>
                  <a:pt x="1287125" y="651930"/>
                  <a:pt x="1262839" y="617930"/>
                </a:cubicBezTo>
                <a:cubicBezTo>
                  <a:pt x="1257443" y="610374"/>
                  <a:pt x="1248808" y="604977"/>
                  <a:pt x="1241792" y="598501"/>
                </a:cubicBezTo>
                <a:cubicBezTo>
                  <a:pt x="1208331" y="583929"/>
                  <a:pt x="1173791" y="575834"/>
                  <a:pt x="1137633" y="573136"/>
                </a:cubicBezTo>
                <a:cubicBezTo>
                  <a:pt x="1130617" y="572596"/>
                  <a:pt x="1120363" y="567199"/>
                  <a:pt x="1117124" y="575834"/>
                </a:cubicBezTo>
                <a:cubicBezTo>
                  <a:pt x="1113886" y="583929"/>
                  <a:pt x="1111728" y="594723"/>
                  <a:pt x="1122521" y="601739"/>
                </a:cubicBezTo>
                <a:cubicBezTo>
                  <a:pt x="1184045" y="610914"/>
                  <a:pt x="1234236" y="667041"/>
                  <a:pt x="1238554" y="732343"/>
                </a:cubicBezTo>
                <a:cubicBezTo>
                  <a:pt x="1242871" y="801962"/>
                  <a:pt x="1199696" y="864566"/>
                  <a:pt x="1133855" y="883455"/>
                </a:cubicBezTo>
                <a:cubicBezTo>
                  <a:pt x="1057219" y="905582"/>
                  <a:pt x="976267" y="861867"/>
                  <a:pt x="953060" y="785232"/>
                </a:cubicBezTo>
                <a:cubicBezTo>
                  <a:pt x="930393" y="709136"/>
                  <a:pt x="971949" y="627644"/>
                  <a:pt x="1048045" y="604977"/>
                </a:cubicBezTo>
                <a:cubicBezTo>
                  <a:pt x="1066934" y="599041"/>
                  <a:pt x="1073410" y="590945"/>
                  <a:pt x="1071791" y="572596"/>
                </a:cubicBezTo>
                <a:cubicBezTo>
                  <a:pt x="1062616" y="563421"/>
                  <a:pt x="1050743" y="566660"/>
                  <a:pt x="1040489" y="566660"/>
                </a:cubicBezTo>
                <a:cubicBezTo>
                  <a:pt x="1009187" y="566660"/>
                  <a:pt x="977346" y="569358"/>
                  <a:pt x="945505" y="568279"/>
                </a:cubicBezTo>
                <a:cubicBezTo>
                  <a:pt x="904488" y="567199"/>
                  <a:pt x="871568" y="551548"/>
                  <a:pt x="854837" y="511612"/>
                </a:cubicBezTo>
                <a:cubicBezTo>
                  <a:pt x="843504" y="491104"/>
                  <a:pt x="843504" y="470056"/>
                  <a:pt x="851599" y="448468"/>
                </a:cubicBezTo>
                <a:cubicBezTo>
                  <a:pt x="855917" y="427960"/>
                  <a:pt x="866711" y="411230"/>
                  <a:pt x="882361" y="397738"/>
                </a:cubicBezTo>
                <a:cubicBezTo>
                  <a:pt x="894234" y="381547"/>
                  <a:pt x="913663" y="377770"/>
                  <a:pt x="929854" y="369135"/>
                </a:cubicBezTo>
                <a:cubicBezTo>
                  <a:pt x="929314" y="321642"/>
                  <a:pt x="928774" y="274150"/>
                  <a:pt x="928774" y="226658"/>
                </a:cubicBezTo>
                <a:cubicBezTo>
                  <a:pt x="928774" y="220721"/>
                  <a:pt x="928774" y="215324"/>
                  <a:pt x="936330" y="211547"/>
                </a:cubicBezTo>
                <a:cubicBezTo>
                  <a:pt x="948203" y="206150"/>
                  <a:pt x="949822" y="193197"/>
                  <a:pt x="955219" y="182943"/>
                </a:cubicBezTo>
                <a:cubicBezTo>
                  <a:pt x="947124" y="174848"/>
                  <a:pt x="936870" y="174308"/>
                  <a:pt x="926076" y="174308"/>
                </a:cubicBezTo>
                <a:cubicBezTo>
                  <a:pt x="852679" y="174308"/>
                  <a:pt x="779282" y="173769"/>
                  <a:pt x="705884" y="174848"/>
                </a:cubicBezTo>
                <a:cubicBezTo>
                  <a:pt x="679979" y="174848"/>
                  <a:pt x="269279" y="165134"/>
                  <a:pt x="208295" y="170531"/>
                </a:cubicBezTo>
                <a:cubicBezTo>
                  <a:pt x="147310" y="175927"/>
                  <a:pt x="85786" y="173229"/>
                  <a:pt x="24802" y="174308"/>
                </a:cubicBezTo>
                <a:cubicBezTo>
                  <a:pt x="18325" y="174308"/>
                  <a:pt x="10770" y="177007"/>
                  <a:pt x="8071" y="167292"/>
                </a:cubicBezTo>
                <a:cubicBezTo>
                  <a:pt x="6992" y="162435"/>
                  <a:pt x="-3262" y="161896"/>
                  <a:pt x="1055" y="154340"/>
                </a:cubicBezTo>
                <a:cubicBezTo>
                  <a:pt x="4294" y="149483"/>
                  <a:pt x="10230" y="151642"/>
                  <a:pt x="14548" y="151102"/>
                </a:cubicBezTo>
                <a:cubicBezTo>
                  <a:pt x="48548" y="145165"/>
                  <a:pt x="82548" y="138689"/>
                  <a:pt x="116548" y="132753"/>
                </a:cubicBezTo>
                <a:cubicBezTo>
                  <a:pt x="116548" y="132753"/>
                  <a:pt x="477058" y="81482"/>
                  <a:pt x="519153" y="75006"/>
                </a:cubicBezTo>
                <a:cubicBezTo>
                  <a:pt x="519153" y="75006"/>
                  <a:pt x="665948" y="57197"/>
                  <a:pt x="692932" y="58276"/>
                </a:cubicBezTo>
                <a:cubicBezTo>
                  <a:pt x="756615" y="60435"/>
                  <a:pt x="820837" y="63673"/>
                  <a:pt x="884520" y="66371"/>
                </a:cubicBezTo>
                <a:cubicBezTo>
                  <a:pt x="902869" y="64752"/>
                  <a:pt x="920679" y="67990"/>
                  <a:pt x="938489" y="70149"/>
                </a:cubicBezTo>
                <a:cubicBezTo>
                  <a:pt x="954679" y="69609"/>
                  <a:pt x="970870" y="69070"/>
                  <a:pt x="987060" y="73387"/>
                </a:cubicBezTo>
                <a:cubicBezTo>
                  <a:pt x="994616" y="75546"/>
                  <a:pt x="1002171" y="73927"/>
                  <a:pt x="1008648" y="69609"/>
                </a:cubicBezTo>
                <a:cubicBezTo>
                  <a:pt x="1014720" y="29538"/>
                  <a:pt x="1047506" y="2520"/>
                  <a:pt x="1086287" y="167"/>
                </a:cubicBezTo>
                <a:close/>
              </a:path>
            </a:pathLst>
          </a:custGeom>
          <a:solidFill>
            <a:schemeClr val="accent1"/>
          </a:solidFill>
          <a:ln w="53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2C24E9-425C-4F5B-95DA-5A5E6265CEAB}"/>
              </a:ext>
            </a:extLst>
          </p:cNvPr>
          <p:cNvGrpSpPr/>
          <p:nvPr/>
        </p:nvGrpSpPr>
        <p:grpSpPr>
          <a:xfrm>
            <a:off x="758071" y="3746563"/>
            <a:ext cx="2308272" cy="2304025"/>
            <a:chOff x="3024758" y="1786975"/>
            <a:chExt cx="3152135" cy="3146335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CA76F5B3-B87C-46ED-9DEA-D1AE366B40A4}"/>
                </a:ext>
              </a:extLst>
            </p:cNvPr>
            <p:cNvSpPr/>
            <p:nvPr/>
          </p:nvSpPr>
          <p:spPr>
            <a:xfrm rot="18900000">
              <a:off x="3024758" y="2459374"/>
              <a:ext cx="1303526" cy="1772730"/>
            </a:xfrm>
            <a:custGeom>
              <a:avLst/>
              <a:gdLst/>
              <a:ahLst/>
              <a:cxnLst/>
              <a:rect l="l" t="t" r="r" b="b"/>
              <a:pathLst>
                <a:path w="2232248" h="3035746">
                  <a:moveTo>
                    <a:pt x="1116124" y="0"/>
                  </a:moveTo>
                  <a:cubicBezTo>
                    <a:pt x="1235431" y="0"/>
                    <a:pt x="1332148" y="96717"/>
                    <a:pt x="1332148" y="216024"/>
                  </a:cubicBezTo>
                  <a:cubicBezTo>
                    <a:pt x="1332148" y="302035"/>
                    <a:pt x="1281882" y="376305"/>
                    <a:pt x="1208401" y="409550"/>
                  </a:cubicBezTo>
                  <a:lnTo>
                    <a:pt x="2117377" y="409550"/>
                  </a:lnTo>
                  <a:cubicBezTo>
                    <a:pt x="2180819" y="409550"/>
                    <a:pt x="2232248" y="460979"/>
                    <a:pt x="2232248" y="524421"/>
                  </a:cubicBezTo>
                  <a:lnTo>
                    <a:pt x="2232248" y="1427051"/>
                  </a:lnTo>
                  <a:cubicBezTo>
                    <a:pt x="2198347" y="1358145"/>
                    <a:pt x="2126925" y="1312317"/>
                    <a:pt x="2044799" y="1312317"/>
                  </a:cubicBezTo>
                  <a:cubicBezTo>
                    <a:pt x="1925492" y="1312317"/>
                    <a:pt x="1828775" y="1409034"/>
                    <a:pt x="1828775" y="1528341"/>
                  </a:cubicBezTo>
                  <a:cubicBezTo>
                    <a:pt x="1828775" y="1647648"/>
                    <a:pt x="1925492" y="1744365"/>
                    <a:pt x="2044799" y="1744365"/>
                  </a:cubicBezTo>
                  <a:cubicBezTo>
                    <a:pt x="2126925" y="1744365"/>
                    <a:pt x="2198347" y="1698537"/>
                    <a:pt x="2232248" y="1629631"/>
                  </a:cubicBezTo>
                  <a:lnTo>
                    <a:pt x="2232248" y="2526927"/>
                  </a:lnTo>
                  <a:cubicBezTo>
                    <a:pt x="2232248" y="2590369"/>
                    <a:pt x="2180819" y="2641798"/>
                    <a:pt x="2117377" y="2641798"/>
                  </a:cubicBezTo>
                  <a:lnTo>
                    <a:pt x="1231541" y="2641798"/>
                  </a:lnTo>
                  <a:cubicBezTo>
                    <a:pt x="1292961" y="2676990"/>
                    <a:pt x="1332148" y="2743780"/>
                    <a:pt x="1332148" y="2819722"/>
                  </a:cubicBezTo>
                  <a:cubicBezTo>
                    <a:pt x="1332148" y="2939029"/>
                    <a:pt x="1235431" y="3035746"/>
                    <a:pt x="1116124" y="3035746"/>
                  </a:cubicBezTo>
                  <a:cubicBezTo>
                    <a:pt x="996817" y="3035746"/>
                    <a:pt x="900100" y="2939029"/>
                    <a:pt x="900100" y="2819722"/>
                  </a:cubicBezTo>
                  <a:cubicBezTo>
                    <a:pt x="900100" y="2743780"/>
                    <a:pt x="939287" y="2676990"/>
                    <a:pt x="1000707" y="2641798"/>
                  </a:cubicBezTo>
                  <a:lnTo>
                    <a:pt x="114871" y="2641798"/>
                  </a:lnTo>
                  <a:cubicBezTo>
                    <a:pt x="51429" y="2641798"/>
                    <a:pt x="0" y="2590369"/>
                    <a:pt x="0" y="2526927"/>
                  </a:cubicBezTo>
                  <a:lnTo>
                    <a:pt x="0" y="1632323"/>
                  </a:lnTo>
                  <a:cubicBezTo>
                    <a:pt x="35192" y="1693743"/>
                    <a:pt x="101981" y="1732930"/>
                    <a:pt x="177924" y="1732930"/>
                  </a:cubicBezTo>
                  <a:cubicBezTo>
                    <a:pt x="297231" y="1732930"/>
                    <a:pt x="393948" y="1636213"/>
                    <a:pt x="393948" y="1516906"/>
                  </a:cubicBezTo>
                  <a:cubicBezTo>
                    <a:pt x="393948" y="1397599"/>
                    <a:pt x="297231" y="1300882"/>
                    <a:pt x="177924" y="1300882"/>
                  </a:cubicBezTo>
                  <a:cubicBezTo>
                    <a:pt x="101981" y="1300882"/>
                    <a:pt x="35192" y="1340069"/>
                    <a:pt x="0" y="1401489"/>
                  </a:cubicBezTo>
                  <a:lnTo>
                    <a:pt x="0" y="524421"/>
                  </a:lnTo>
                  <a:cubicBezTo>
                    <a:pt x="0" y="460979"/>
                    <a:pt x="51429" y="409550"/>
                    <a:pt x="114871" y="409550"/>
                  </a:cubicBezTo>
                  <a:lnTo>
                    <a:pt x="1023848" y="409550"/>
                  </a:lnTo>
                  <a:cubicBezTo>
                    <a:pt x="950367" y="376305"/>
                    <a:pt x="900100" y="302035"/>
                    <a:pt x="900100" y="216024"/>
                  </a:cubicBezTo>
                  <a:cubicBezTo>
                    <a:pt x="900100" y="96717"/>
                    <a:pt x="996817" y="0"/>
                    <a:pt x="1116124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1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92EE8DA4-5550-462C-BE7E-CFFAAA3E1366}"/>
                </a:ext>
              </a:extLst>
            </p:cNvPr>
            <p:cNvSpPr/>
            <p:nvPr/>
          </p:nvSpPr>
          <p:spPr>
            <a:xfrm rot="13500000">
              <a:off x="3942596" y="1552373"/>
              <a:ext cx="1303526" cy="1772730"/>
            </a:xfrm>
            <a:custGeom>
              <a:avLst/>
              <a:gdLst/>
              <a:ahLst/>
              <a:cxnLst/>
              <a:rect l="l" t="t" r="r" b="b"/>
              <a:pathLst>
                <a:path w="2232248" h="3035746">
                  <a:moveTo>
                    <a:pt x="1116124" y="0"/>
                  </a:moveTo>
                  <a:cubicBezTo>
                    <a:pt x="1235431" y="0"/>
                    <a:pt x="1332148" y="96717"/>
                    <a:pt x="1332148" y="216024"/>
                  </a:cubicBezTo>
                  <a:cubicBezTo>
                    <a:pt x="1332148" y="302035"/>
                    <a:pt x="1281882" y="376305"/>
                    <a:pt x="1208401" y="409550"/>
                  </a:cubicBezTo>
                  <a:lnTo>
                    <a:pt x="2117377" y="409550"/>
                  </a:lnTo>
                  <a:cubicBezTo>
                    <a:pt x="2180819" y="409550"/>
                    <a:pt x="2232248" y="460979"/>
                    <a:pt x="2232248" y="524421"/>
                  </a:cubicBezTo>
                  <a:lnTo>
                    <a:pt x="2232248" y="1427051"/>
                  </a:lnTo>
                  <a:cubicBezTo>
                    <a:pt x="2198347" y="1358145"/>
                    <a:pt x="2126925" y="1312317"/>
                    <a:pt x="2044799" y="1312317"/>
                  </a:cubicBezTo>
                  <a:cubicBezTo>
                    <a:pt x="1925492" y="1312317"/>
                    <a:pt x="1828775" y="1409034"/>
                    <a:pt x="1828775" y="1528341"/>
                  </a:cubicBezTo>
                  <a:cubicBezTo>
                    <a:pt x="1828775" y="1647648"/>
                    <a:pt x="1925492" y="1744365"/>
                    <a:pt x="2044799" y="1744365"/>
                  </a:cubicBezTo>
                  <a:cubicBezTo>
                    <a:pt x="2126925" y="1744365"/>
                    <a:pt x="2198347" y="1698537"/>
                    <a:pt x="2232248" y="1629631"/>
                  </a:cubicBezTo>
                  <a:lnTo>
                    <a:pt x="2232248" y="2526927"/>
                  </a:lnTo>
                  <a:cubicBezTo>
                    <a:pt x="2232248" y="2590369"/>
                    <a:pt x="2180819" y="2641798"/>
                    <a:pt x="2117377" y="2641798"/>
                  </a:cubicBezTo>
                  <a:lnTo>
                    <a:pt x="1231541" y="2641798"/>
                  </a:lnTo>
                  <a:cubicBezTo>
                    <a:pt x="1292961" y="2676990"/>
                    <a:pt x="1332148" y="2743780"/>
                    <a:pt x="1332148" y="2819722"/>
                  </a:cubicBezTo>
                  <a:cubicBezTo>
                    <a:pt x="1332148" y="2939029"/>
                    <a:pt x="1235431" y="3035746"/>
                    <a:pt x="1116124" y="3035746"/>
                  </a:cubicBezTo>
                  <a:cubicBezTo>
                    <a:pt x="996817" y="3035746"/>
                    <a:pt x="900100" y="2939029"/>
                    <a:pt x="900100" y="2819722"/>
                  </a:cubicBezTo>
                  <a:cubicBezTo>
                    <a:pt x="900100" y="2743780"/>
                    <a:pt x="939287" y="2676990"/>
                    <a:pt x="1000707" y="2641798"/>
                  </a:cubicBezTo>
                  <a:lnTo>
                    <a:pt x="114871" y="2641798"/>
                  </a:lnTo>
                  <a:cubicBezTo>
                    <a:pt x="51429" y="2641798"/>
                    <a:pt x="0" y="2590369"/>
                    <a:pt x="0" y="2526927"/>
                  </a:cubicBezTo>
                  <a:lnTo>
                    <a:pt x="0" y="1632323"/>
                  </a:lnTo>
                  <a:cubicBezTo>
                    <a:pt x="35192" y="1693743"/>
                    <a:pt x="101981" y="1732930"/>
                    <a:pt x="177924" y="1732930"/>
                  </a:cubicBezTo>
                  <a:cubicBezTo>
                    <a:pt x="297231" y="1732930"/>
                    <a:pt x="393948" y="1636213"/>
                    <a:pt x="393948" y="1516906"/>
                  </a:cubicBezTo>
                  <a:cubicBezTo>
                    <a:pt x="393948" y="1397599"/>
                    <a:pt x="297231" y="1300882"/>
                    <a:pt x="177924" y="1300882"/>
                  </a:cubicBezTo>
                  <a:cubicBezTo>
                    <a:pt x="101981" y="1300882"/>
                    <a:pt x="35192" y="1340069"/>
                    <a:pt x="0" y="1401489"/>
                  </a:cubicBezTo>
                  <a:lnTo>
                    <a:pt x="0" y="524421"/>
                  </a:lnTo>
                  <a:cubicBezTo>
                    <a:pt x="0" y="460979"/>
                    <a:pt x="51429" y="409550"/>
                    <a:pt x="114871" y="409550"/>
                  </a:cubicBezTo>
                  <a:lnTo>
                    <a:pt x="1023848" y="409550"/>
                  </a:lnTo>
                  <a:cubicBezTo>
                    <a:pt x="950367" y="376305"/>
                    <a:pt x="900100" y="302035"/>
                    <a:pt x="900100" y="216024"/>
                  </a:cubicBezTo>
                  <a:cubicBezTo>
                    <a:pt x="900100" y="96717"/>
                    <a:pt x="996817" y="0"/>
                    <a:pt x="1116124" y="0"/>
                  </a:cubicBez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id="{C19BC6CD-80A1-4788-B51D-0E6C55FAFC93}"/>
                </a:ext>
              </a:extLst>
            </p:cNvPr>
            <p:cNvSpPr/>
            <p:nvPr/>
          </p:nvSpPr>
          <p:spPr>
            <a:xfrm rot="13500000">
              <a:off x="3942596" y="3395182"/>
              <a:ext cx="1303526" cy="1772730"/>
            </a:xfrm>
            <a:custGeom>
              <a:avLst/>
              <a:gdLst/>
              <a:ahLst/>
              <a:cxnLst/>
              <a:rect l="l" t="t" r="r" b="b"/>
              <a:pathLst>
                <a:path w="2232248" h="3035746">
                  <a:moveTo>
                    <a:pt x="1116124" y="0"/>
                  </a:moveTo>
                  <a:cubicBezTo>
                    <a:pt x="1235431" y="0"/>
                    <a:pt x="1332148" y="96717"/>
                    <a:pt x="1332148" y="216024"/>
                  </a:cubicBezTo>
                  <a:cubicBezTo>
                    <a:pt x="1332148" y="302035"/>
                    <a:pt x="1281882" y="376305"/>
                    <a:pt x="1208401" y="409550"/>
                  </a:cubicBezTo>
                  <a:lnTo>
                    <a:pt x="2117377" y="409550"/>
                  </a:lnTo>
                  <a:cubicBezTo>
                    <a:pt x="2180819" y="409550"/>
                    <a:pt x="2232248" y="460979"/>
                    <a:pt x="2232248" y="524421"/>
                  </a:cubicBezTo>
                  <a:lnTo>
                    <a:pt x="2232248" y="1427051"/>
                  </a:lnTo>
                  <a:cubicBezTo>
                    <a:pt x="2198347" y="1358145"/>
                    <a:pt x="2126925" y="1312317"/>
                    <a:pt x="2044799" y="1312317"/>
                  </a:cubicBezTo>
                  <a:cubicBezTo>
                    <a:pt x="1925492" y="1312317"/>
                    <a:pt x="1828775" y="1409034"/>
                    <a:pt x="1828775" y="1528341"/>
                  </a:cubicBezTo>
                  <a:cubicBezTo>
                    <a:pt x="1828775" y="1647648"/>
                    <a:pt x="1925492" y="1744365"/>
                    <a:pt x="2044799" y="1744365"/>
                  </a:cubicBezTo>
                  <a:cubicBezTo>
                    <a:pt x="2126925" y="1744365"/>
                    <a:pt x="2198347" y="1698537"/>
                    <a:pt x="2232248" y="1629631"/>
                  </a:cubicBezTo>
                  <a:lnTo>
                    <a:pt x="2232248" y="2526927"/>
                  </a:lnTo>
                  <a:cubicBezTo>
                    <a:pt x="2232248" y="2590369"/>
                    <a:pt x="2180819" y="2641798"/>
                    <a:pt x="2117377" y="2641798"/>
                  </a:cubicBezTo>
                  <a:lnTo>
                    <a:pt x="1231541" y="2641798"/>
                  </a:lnTo>
                  <a:cubicBezTo>
                    <a:pt x="1292961" y="2676990"/>
                    <a:pt x="1332148" y="2743780"/>
                    <a:pt x="1332148" y="2819722"/>
                  </a:cubicBezTo>
                  <a:cubicBezTo>
                    <a:pt x="1332148" y="2939029"/>
                    <a:pt x="1235431" y="3035746"/>
                    <a:pt x="1116124" y="3035746"/>
                  </a:cubicBezTo>
                  <a:cubicBezTo>
                    <a:pt x="996817" y="3035746"/>
                    <a:pt x="900100" y="2939029"/>
                    <a:pt x="900100" y="2819722"/>
                  </a:cubicBezTo>
                  <a:cubicBezTo>
                    <a:pt x="900100" y="2743780"/>
                    <a:pt x="939287" y="2676990"/>
                    <a:pt x="1000707" y="2641798"/>
                  </a:cubicBezTo>
                  <a:lnTo>
                    <a:pt x="114871" y="2641798"/>
                  </a:lnTo>
                  <a:cubicBezTo>
                    <a:pt x="51429" y="2641798"/>
                    <a:pt x="0" y="2590369"/>
                    <a:pt x="0" y="2526927"/>
                  </a:cubicBezTo>
                  <a:lnTo>
                    <a:pt x="0" y="1632323"/>
                  </a:lnTo>
                  <a:cubicBezTo>
                    <a:pt x="35192" y="1693743"/>
                    <a:pt x="101981" y="1732930"/>
                    <a:pt x="177924" y="1732930"/>
                  </a:cubicBezTo>
                  <a:cubicBezTo>
                    <a:pt x="297231" y="1732930"/>
                    <a:pt x="393948" y="1636213"/>
                    <a:pt x="393948" y="1516906"/>
                  </a:cubicBezTo>
                  <a:cubicBezTo>
                    <a:pt x="393948" y="1397599"/>
                    <a:pt x="297231" y="1300882"/>
                    <a:pt x="177924" y="1300882"/>
                  </a:cubicBezTo>
                  <a:cubicBezTo>
                    <a:pt x="101981" y="1300882"/>
                    <a:pt x="35192" y="1340069"/>
                    <a:pt x="0" y="1401489"/>
                  </a:cubicBezTo>
                  <a:lnTo>
                    <a:pt x="0" y="524421"/>
                  </a:lnTo>
                  <a:cubicBezTo>
                    <a:pt x="0" y="460979"/>
                    <a:pt x="51429" y="409550"/>
                    <a:pt x="114871" y="409550"/>
                  </a:cubicBezTo>
                  <a:lnTo>
                    <a:pt x="1023848" y="409550"/>
                  </a:lnTo>
                  <a:cubicBezTo>
                    <a:pt x="950367" y="376305"/>
                    <a:pt x="900100" y="302035"/>
                    <a:pt x="900100" y="216024"/>
                  </a:cubicBezTo>
                  <a:cubicBezTo>
                    <a:pt x="900100" y="96717"/>
                    <a:pt x="996817" y="0"/>
                    <a:pt x="1116124" y="0"/>
                  </a:cubicBez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ounded Rectangle 1">
              <a:extLst>
                <a:ext uri="{FF2B5EF4-FFF2-40B4-BE49-F238E27FC236}">
                  <a16:creationId xmlns:a16="http://schemas.microsoft.com/office/drawing/2014/main" id="{C8D899AE-96B0-459C-9853-D8B44F5D9BD3}"/>
                </a:ext>
              </a:extLst>
            </p:cNvPr>
            <p:cNvSpPr/>
            <p:nvPr/>
          </p:nvSpPr>
          <p:spPr>
            <a:xfrm rot="8100000">
              <a:off x="4873367" y="2476713"/>
              <a:ext cx="1303526" cy="1772730"/>
            </a:xfrm>
            <a:custGeom>
              <a:avLst/>
              <a:gdLst/>
              <a:ahLst/>
              <a:cxnLst/>
              <a:rect l="l" t="t" r="r" b="b"/>
              <a:pathLst>
                <a:path w="2232248" h="3035746">
                  <a:moveTo>
                    <a:pt x="1116124" y="0"/>
                  </a:moveTo>
                  <a:cubicBezTo>
                    <a:pt x="1235431" y="0"/>
                    <a:pt x="1332148" y="96717"/>
                    <a:pt x="1332148" y="216024"/>
                  </a:cubicBezTo>
                  <a:cubicBezTo>
                    <a:pt x="1332148" y="302035"/>
                    <a:pt x="1281882" y="376305"/>
                    <a:pt x="1208401" y="409550"/>
                  </a:cubicBezTo>
                  <a:lnTo>
                    <a:pt x="2117377" y="409550"/>
                  </a:lnTo>
                  <a:cubicBezTo>
                    <a:pt x="2180819" y="409550"/>
                    <a:pt x="2232248" y="460979"/>
                    <a:pt x="2232248" y="524421"/>
                  </a:cubicBezTo>
                  <a:lnTo>
                    <a:pt x="2232248" y="1427051"/>
                  </a:lnTo>
                  <a:cubicBezTo>
                    <a:pt x="2198347" y="1358145"/>
                    <a:pt x="2126925" y="1312317"/>
                    <a:pt x="2044799" y="1312317"/>
                  </a:cubicBezTo>
                  <a:cubicBezTo>
                    <a:pt x="1925492" y="1312317"/>
                    <a:pt x="1828775" y="1409034"/>
                    <a:pt x="1828775" y="1528341"/>
                  </a:cubicBezTo>
                  <a:cubicBezTo>
                    <a:pt x="1828775" y="1647648"/>
                    <a:pt x="1925492" y="1744365"/>
                    <a:pt x="2044799" y="1744365"/>
                  </a:cubicBezTo>
                  <a:cubicBezTo>
                    <a:pt x="2126925" y="1744365"/>
                    <a:pt x="2198347" y="1698537"/>
                    <a:pt x="2232248" y="1629631"/>
                  </a:cubicBezTo>
                  <a:lnTo>
                    <a:pt x="2232248" y="2526927"/>
                  </a:lnTo>
                  <a:cubicBezTo>
                    <a:pt x="2232248" y="2590369"/>
                    <a:pt x="2180819" y="2641798"/>
                    <a:pt x="2117377" y="2641798"/>
                  </a:cubicBezTo>
                  <a:lnTo>
                    <a:pt x="1231541" y="2641798"/>
                  </a:lnTo>
                  <a:cubicBezTo>
                    <a:pt x="1292961" y="2676990"/>
                    <a:pt x="1332148" y="2743780"/>
                    <a:pt x="1332148" y="2819722"/>
                  </a:cubicBezTo>
                  <a:cubicBezTo>
                    <a:pt x="1332148" y="2939029"/>
                    <a:pt x="1235431" y="3035746"/>
                    <a:pt x="1116124" y="3035746"/>
                  </a:cubicBezTo>
                  <a:cubicBezTo>
                    <a:pt x="996817" y="3035746"/>
                    <a:pt x="900100" y="2939029"/>
                    <a:pt x="900100" y="2819722"/>
                  </a:cubicBezTo>
                  <a:cubicBezTo>
                    <a:pt x="900100" y="2743780"/>
                    <a:pt x="939287" y="2676990"/>
                    <a:pt x="1000707" y="2641798"/>
                  </a:cubicBezTo>
                  <a:lnTo>
                    <a:pt x="114871" y="2641798"/>
                  </a:lnTo>
                  <a:cubicBezTo>
                    <a:pt x="51429" y="2641798"/>
                    <a:pt x="0" y="2590369"/>
                    <a:pt x="0" y="2526927"/>
                  </a:cubicBezTo>
                  <a:lnTo>
                    <a:pt x="0" y="1632323"/>
                  </a:lnTo>
                  <a:cubicBezTo>
                    <a:pt x="35192" y="1693743"/>
                    <a:pt x="101981" y="1732930"/>
                    <a:pt x="177924" y="1732930"/>
                  </a:cubicBezTo>
                  <a:cubicBezTo>
                    <a:pt x="297231" y="1732930"/>
                    <a:pt x="393948" y="1636213"/>
                    <a:pt x="393948" y="1516906"/>
                  </a:cubicBezTo>
                  <a:cubicBezTo>
                    <a:pt x="393948" y="1397599"/>
                    <a:pt x="297231" y="1300882"/>
                    <a:pt x="177924" y="1300882"/>
                  </a:cubicBezTo>
                  <a:cubicBezTo>
                    <a:pt x="101981" y="1300882"/>
                    <a:pt x="35192" y="1340069"/>
                    <a:pt x="0" y="1401489"/>
                  </a:cubicBezTo>
                  <a:lnTo>
                    <a:pt x="0" y="524421"/>
                  </a:lnTo>
                  <a:cubicBezTo>
                    <a:pt x="0" y="460979"/>
                    <a:pt x="51429" y="409550"/>
                    <a:pt x="114871" y="409550"/>
                  </a:cubicBezTo>
                  <a:lnTo>
                    <a:pt x="1023848" y="409550"/>
                  </a:lnTo>
                  <a:cubicBezTo>
                    <a:pt x="950367" y="376305"/>
                    <a:pt x="900100" y="302035"/>
                    <a:pt x="900100" y="216024"/>
                  </a:cubicBezTo>
                  <a:cubicBezTo>
                    <a:pt x="900100" y="96717"/>
                    <a:pt x="996817" y="0"/>
                    <a:pt x="1116124" y="0"/>
                  </a:cubicBezTo>
                  <a:close/>
                </a:path>
              </a:pathLst>
            </a:custGeom>
            <a:solidFill>
              <a:schemeClr val="accent4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" name="Graphic 74">
            <a:extLst>
              <a:ext uri="{FF2B5EF4-FFF2-40B4-BE49-F238E27FC236}">
                <a16:creationId xmlns:a16="http://schemas.microsoft.com/office/drawing/2014/main" id="{BBF1845B-5907-4C9F-9EAC-7CA9A7A2C991}"/>
              </a:ext>
            </a:extLst>
          </p:cNvPr>
          <p:cNvGrpSpPr/>
          <p:nvPr/>
        </p:nvGrpSpPr>
        <p:grpSpPr>
          <a:xfrm rot="1140213">
            <a:off x="6134397" y="3039778"/>
            <a:ext cx="1809825" cy="1363959"/>
            <a:chOff x="4243255" y="3284873"/>
            <a:chExt cx="2045509" cy="1541580"/>
          </a:xfrm>
          <a:solidFill>
            <a:srgbClr val="4472C4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349E11B-BD78-47BD-B063-C16FFCFAC358}"/>
                </a:ext>
              </a:extLst>
            </p:cNvPr>
            <p:cNvSpPr/>
            <p:nvPr/>
          </p:nvSpPr>
          <p:spPr>
            <a:xfrm>
              <a:off x="4243255" y="3284873"/>
              <a:ext cx="1087023" cy="852578"/>
            </a:xfrm>
            <a:custGeom>
              <a:avLst/>
              <a:gdLst>
                <a:gd name="connsiteX0" fmla="*/ 763072 w 1087023"/>
                <a:gd name="connsiteY0" fmla="*/ 816007 h 852578"/>
                <a:gd name="connsiteX1" fmla="*/ 649576 w 1087023"/>
                <a:gd name="connsiteY1" fmla="*/ 703037 h 852578"/>
                <a:gd name="connsiteX2" fmla="*/ 422060 w 1087023"/>
                <a:gd name="connsiteY2" fmla="*/ 699359 h 852578"/>
                <a:gd name="connsiteX3" fmla="*/ 196121 w 1087023"/>
                <a:gd name="connsiteY3" fmla="*/ 331550 h 852578"/>
                <a:gd name="connsiteX4" fmla="*/ 664814 w 1087023"/>
                <a:gd name="connsiteY4" fmla="*/ 154476 h 852578"/>
                <a:gd name="connsiteX5" fmla="*/ 890754 w 1087023"/>
                <a:gd name="connsiteY5" fmla="*/ 522285 h 852578"/>
                <a:gd name="connsiteX6" fmla="*/ 1023165 w 1087023"/>
                <a:gd name="connsiteY6" fmla="*/ 617915 h 852578"/>
                <a:gd name="connsiteX7" fmla="*/ 1038928 w 1087023"/>
                <a:gd name="connsiteY7" fmla="*/ 254836 h 852578"/>
                <a:gd name="connsiteX8" fmla="*/ 323278 w 1087023"/>
                <a:gd name="connsiteY8" fmla="*/ 36778 h 852578"/>
                <a:gd name="connsiteX9" fmla="*/ 46896 w 1087023"/>
                <a:gd name="connsiteY9" fmla="*/ 599000 h 852578"/>
                <a:gd name="connsiteX10" fmla="*/ 763072 w 1087023"/>
                <a:gd name="connsiteY10" fmla="*/ 816007 h 8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7023" h="852578">
                  <a:moveTo>
                    <a:pt x="763072" y="816007"/>
                  </a:moveTo>
                  <a:lnTo>
                    <a:pt x="649576" y="703037"/>
                  </a:lnTo>
                  <a:cubicBezTo>
                    <a:pt x="563929" y="732461"/>
                    <a:pt x="510334" y="723004"/>
                    <a:pt x="422060" y="699359"/>
                  </a:cubicBezTo>
                  <a:cubicBezTo>
                    <a:pt x="229749" y="646289"/>
                    <a:pt x="128339" y="482352"/>
                    <a:pt x="196121" y="331550"/>
                  </a:cubicBezTo>
                  <a:cubicBezTo>
                    <a:pt x="263377" y="180749"/>
                    <a:pt x="473028" y="101407"/>
                    <a:pt x="664814" y="154476"/>
                  </a:cubicBezTo>
                  <a:cubicBezTo>
                    <a:pt x="857125" y="207546"/>
                    <a:pt x="958536" y="371484"/>
                    <a:pt x="890754" y="522285"/>
                  </a:cubicBezTo>
                  <a:lnTo>
                    <a:pt x="1023165" y="617915"/>
                  </a:lnTo>
                  <a:cubicBezTo>
                    <a:pt x="1116168" y="461859"/>
                    <a:pt x="1095150" y="353093"/>
                    <a:pt x="1038928" y="254836"/>
                  </a:cubicBezTo>
                  <a:cubicBezTo>
                    <a:pt x="918602" y="38354"/>
                    <a:pt x="597558" y="-58853"/>
                    <a:pt x="323278" y="36778"/>
                  </a:cubicBezTo>
                  <a:cubicBezTo>
                    <a:pt x="48997" y="131882"/>
                    <a:pt x="-75007" y="384094"/>
                    <a:pt x="46896" y="599000"/>
                  </a:cubicBezTo>
                  <a:cubicBezTo>
                    <a:pt x="167747" y="814430"/>
                    <a:pt x="488791" y="911111"/>
                    <a:pt x="763072" y="816007"/>
                  </a:cubicBezTo>
                  <a:close/>
                </a:path>
              </a:pathLst>
            </a:custGeom>
            <a:solidFill>
              <a:schemeClr val="accent4"/>
            </a:solidFill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FC1ECCD-2F31-4477-9BCD-31F0110225F9}"/>
                </a:ext>
              </a:extLst>
            </p:cNvPr>
            <p:cNvSpPr/>
            <p:nvPr/>
          </p:nvSpPr>
          <p:spPr>
            <a:xfrm>
              <a:off x="4734021" y="3667251"/>
              <a:ext cx="1138359" cy="906189"/>
            </a:xfrm>
            <a:custGeom>
              <a:avLst/>
              <a:gdLst>
                <a:gd name="connsiteX0" fmla="*/ 668488 w 1138359"/>
                <a:gd name="connsiteY0" fmla="*/ 696349 h 906189"/>
                <a:gd name="connsiteX1" fmla="*/ 799848 w 1138359"/>
                <a:gd name="connsiteY1" fmla="*/ 829286 h 906189"/>
                <a:gd name="connsiteX2" fmla="*/ 795119 w 1138359"/>
                <a:gd name="connsiteY2" fmla="*/ 842422 h 906189"/>
                <a:gd name="connsiteX3" fmla="*/ 848714 w 1138359"/>
                <a:gd name="connsiteY3" fmla="*/ 904949 h 906189"/>
                <a:gd name="connsiteX4" fmla="*/ 920700 w 1138359"/>
                <a:gd name="connsiteY4" fmla="*/ 864490 h 906189"/>
                <a:gd name="connsiteX5" fmla="*/ 867105 w 1138359"/>
                <a:gd name="connsiteY5" fmla="*/ 801963 h 906189"/>
                <a:gd name="connsiteX6" fmla="*/ 849240 w 1138359"/>
                <a:gd name="connsiteY6" fmla="*/ 800912 h 906189"/>
                <a:gd name="connsiteX7" fmla="*/ 810882 w 1138359"/>
                <a:gd name="connsiteY7" fmla="*/ 756249 h 906189"/>
                <a:gd name="connsiteX8" fmla="*/ 769373 w 1138359"/>
                <a:gd name="connsiteY8" fmla="*/ 697400 h 906189"/>
                <a:gd name="connsiteX9" fmla="*/ 757813 w 1138359"/>
                <a:gd name="connsiteY9" fmla="*/ 679535 h 906189"/>
                <a:gd name="connsiteX10" fmla="*/ 748880 w 1138359"/>
                <a:gd name="connsiteY10" fmla="*/ 662721 h 906189"/>
                <a:gd name="connsiteX11" fmla="*/ 758338 w 1138359"/>
                <a:gd name="connsiteY11" fmla="*/ 658518 h 906189"/>
                <a:gd name="connsiteX12" fmla="*/ 756237 w 1138359"/>
                <a:gd name="connsiteY12" fmla="*/ 653789 h 906189"/>
                <a:gd name="connsiteX13" fmla="*/ 784085 w 1138359"/>
                <a:gd name="connsiteY13" fmla="*/ 618059 h 906189"/>
                <a:gd name="connsiteX14" fmla="*/ 799848 w 1138359"/>
                <a:gd name="connsiteY14" fmla="*/ 493529 h 906189"/>
                <a:gd name="connsiteX15" fmla="*/ 800899 w 1138359"/>
                <a:gd name="connsiteY15" fmla="*/ 487749 h 906189"/>
                <a:gd name="connsiteX16" fmla="*/ 827171 w 1138359"/>
                <a:gd name="connsiteY16" fmla="*/ 460426 h 906189"/>
                <a:gd name="connsiteX17" fmla="*/ 1036822 w 1138359"/>
                <a:gd name="connsiteY17" fmla="*/ 316455 h 906189"/>
                <a:gd name="connsiteX18" fmla="*/ 1047856 w 1138359"/>
                <a:gd name="connsiteY18" fmla="*/ 319608 h 906189"/>
                <a:gd name="connsiteX19" fmla="*/ 1137181 w 1138359"/>
                <a:gd name="connsiteY19" fmla="*/ 273369 h 906189"/>
                <a:gd name="connsiteX20" fmla="*/ 1074654 w 1138359"/>
                <a:gd name="connsiteY20" fmla="*/ 195079 h 906189"/>
                <a:gd name="connsiteX21" fmla="*/ 985329 w 1138359"/>
                <a:gd name="connsiteY21" fmla="*/ 241317 h 906189"/>
                <a:gd name="connsiteX22" fmla="*/ 987956 w 1138359"/>
                <a:gd name="connsiteY22" fmla="*/ 272844 h 906189"/>
                <a:gd name="connsiteX23" fmla="*/ 923852 w 1138359"/>
                <a:gd name="connsiteY23" fmla="*/ 306472 h 906189"/>
                <a:gd name="connsiteX24" fmla="*/ 825069 w 1138359"/>
                <a:gd name="connsiteY24" fmla="*/ 347456 h 906189"/>
                <a:gd name="connsiteX25" fmla="*/ 737846 w 1138359"/>
                <a:gd name="connsiteY25" fmla="*/ 372678 h 906189"/>
                <a:gd name="connsiteX26" fmla="*/ 737846 w 1138359"/>
                <a:gd name="connsiteY26" fmla="*/ 372152 h 906189"/>
                <a:gd name="connsiteX27" fmla="*/ 716829 w 1138359"/>
                <a:gd name="connsiteY27" fmla="*/ 377407 h 906189"/>
                <a:gd name="connsiteX28" fmla="*/ 711574 w 1138359"/>
                <a:gd name="connsiteY28" fmla="*/ 376356 h 906189"/>
                <a:gd name="connsiteX29" fmla="*/ 538179 w 1138359"/>
                <a:gd name="connsiteY29" fmla="*/ 330117 h 906189"/>
                <a:gd name="connsiteX30" fmla="*/ 511381 w 1138359"/>
                <a:gd name="connsiteY30" fmla="*/ 333270 h 906189"/>
                <a:gd name="connsiteX31" fmla="*/ 506652 w 1138359"/>
                <a:gd name="connsiteY31" fmla="*/ 332219 h 906189"/>
                <a:gd name="connsiteX32" fmla="*/ 506652 w 1138359"/>
                <a:gd name="connsiteY32" fmla="*/ 332219 h 906189"/>
                <a:gd name="connsiteX33" fmla="*/ 501398 w 1138359"/>
                <a:gd name="connsiteY33" fmla="*/ 335371 h 906189"/>
                <a:gd name="connsiteX34" fmla="*/ 502974 w 1138359"/>
                <a:gd name="connsiteY34" fmla="*/ 334320 h 906189"/>
                <a:gd name="connsiteX35" fmla="*/ 468295 w 1138359"/>
                <a:gd name="connsiteY35" fmla="*/ 315930 h 906189"/>
                <a:gd name="connsiteX36" fmla="*/ 439396 w 1138359"/>
                <a:gd name="connsiteY36" fmla="*/ 299116 h 906189"/>
                <a:gd name="connsiteX37" fmla="*/ 213982 w 1138359"/>
                <a:gd name="connsiteY37" fmla="*/ 117313 h 906189"/>
                <a:gd name="connsiteX38" fmla="*/ 211880 w 1138359"/>
                <a:gd name="connsiteY38" fmla="*/ 118364 h 906189"/>
                <a:gd name="connsiteX39" fmla="*/ 220812 w 1138359"/>
                <a:gd name="connsiteY39" fmla="*/ 86312 h 906189"/>
                <a:gd name="connsiteX40" fmla="*/ 128335 w 1138359"/>
                <a:gd name="connsiteY40" fmla="*/ 140 h 906189"/>
                <a:gd name="connsiteX41" fmla="*/ 30603 w 1138359"/>
                <a:gd name="connsiteY41" fmla="*/ 77380 h 906189"/>
                <a:gd name="connsiteX42" fmla="*/ 123080 w 1138359"/>
                <a:gd name="connsiteY42" fmla="*/ 163552 h 906189"/>
                <a:gd name="connsiteX43" fmla="*/ 138318 w 1138359"/>
                <a:gd name="connsiteY43" fmla="*/ 163027 h 906189"/>
                <a:gd name="connsiteX44" fmla="*/ 215558 w 1138359"/>
                <a:gd name="connsiteY44" fmla="*/ 233961 h 906189"/>
                <a:gd name="connsiteX45" fmla="*/ 290171 w 1138359"/>
                <a:gd name="connsiteY45" fmla="*/ 316981 h 906189"/>
                <a:gd name="connsiteX46" fmla="*/ 311188 w 1138359"/>
                <a:gd name="connsiteY46" fmla="*/ 342727 h 906189"/>
                <a:gd name="connsiteX47" fmla="*/ 351647 w 1138359"/>
                <a:gd name="connsiteY47" fmla="*/ 400526 h 906189"/>
                <a:gd name="connsiteX48" fmla="*/ 362156 w 1138359"/>
                <a:gd name="connsiteY48" fmla="*/ 417866 h 906189"/>
                <a:gd name="connsiteX49" fmla="*/ 352698 w 1138359"/>
                <a:gd name="connsiteY49" fmla="*/ 429951 h 906189"/>
                <a:gd name="connsiteX50" fmla="*/ 336935 w 1138359"/>
                <a:gd name="connsiteY50" fmla="*/ 554480 h 906189"/>
                <a:gd name="connsiteX51" fmla="*/ 335884 w 1138359"/>
                <a:gd name="connsiteY51" fmla="*/ 560260 h 906189"/>
                <a:gd name="connsiteX52" fmla="*/ 309612 w 1138359"/>
                <a:gd name="connsiteY52" fmla="*/ 587583 h 906189"/>
                <a:gd name="connsiteX53" fmla="*/ 109419 w 1138359"/>
                <a:gd name="connsiteY53" fmla="*/ 725774 h 906189"/>
                <a:gd name="connsiteX54" fmla="*/ 90503 w 1138359"/>
                <a:gd name="connsiteY54" fmla="*/ 719469 h 906189"/>
                <a:gd name="connsiteX55" fmla="*/ 1178 w 1138359"/>
                <a:gd name="connsiteY55" fmla="*/ 765707 h 906189"/>
                <a:gd name="connsiteX56" fmla="*/ 63705 w 1138359"/>
                <a:gd name="connsiteY56" fmla="*/ 843998 h 906189"/>
                <a:gd name="connsiteX57" fmla="*/ 153030 w 1138359"/>
                <a:gd name="connsiteY57" fmla="*/ 797759 h 906189"/>
                <a:gd name="connsiteX58" fmla="*/ 152505 w 1138359"/>
                <a:gd name="connsiteY58" fmla="*/ 772538 h 906189"/>
                <a:gd name="connsiteX59" fmla="*/ 212405 w 1138359"/>
                <a:gd name="connsiteY59" fmla="*/ 741012 h 906189"/>
                <a:gd name="connsiteX60" fmla="*/ 311188 w 1138359"/>
                <a:gd name="connsiteY60" fmla="*/ 700027 h 906189"/>
                <a:gd name="connsiteX61" fmla="*/ 398411 w 1138359"/>
                <a:gd name="connsiteY61" fmla="*/ 674806 h 906189"/>
                <a:gd name="connsiteX62" fmla="*/ 398411 w 1138359"/>
                <a:gd name="connsiteY62" fmla="*/ 675332 h 906189"/>
                <a:gd name="connsiteX63" fmla="*/ 419429 w 1138359"/>
                <a:gd name="connsiteY63" fmla="*/ 670077 h 906189"/>
                <a:gd name="connsiteX64" fmla="*/ 424683 w 1138359"/>
                <a:gd name="connsiteY64" fmla="*/ 671128 h 906189"/>
                <a:gd name="connsiteX65" fmla="*/ 598079 w 1138359"/>
                <a:gd name="connsiteY65" fmla="*/ 717367 h 906189"/>
                <a:gd name="connsiteX66" fmla="*/ 621724 w 1138359"/>
                <a:gd name="connsiteY66" fmla="*/ 714214 h 906189"/>
                <a:gd name="connsiteX67" fmla="*/ 668488 w 1138359"/>
                <a:gd name="connsiteY67" fmla="*/ 696349 h 90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38359" h="906189">
                  <a:moveTo>
                    <a:pt x="668488" y="696349"/>
                  </a:moveTo>
                  <a:cubicBezTo>
                    <a:pt x="717354" y="737334"/>
                    <a:pt x="759389" y="782522"/>
                    <a:pt x="799848" y="829286"/>
                  </a:cubicBezTo>
                  <a:cubicBezTo>
                    <a:pt x="797746" y="832964"/>
                    <a:pt x="796170" y="837693"/>
                    <a:pt x="795119" y="842422"/>
                  </a:cubicBezTo>
                  <a:cubicBezTo>
                    <a:pt x="789865" y="870796"/>
                    <a:pt x="814035" y="898644"/>
                    <a:pt x="848714" y="904949"/>
                  </a:cubicBezTo>
                  <a:cubicBezTo>
                    <a:pt x="883393" y="911255"/>
                    <a:pt x="915445" y="892864"/>
                    <a:pt x="920700" y="864490"/>
                  </a:cubicBezTo>
                  <a:cubicBezTo>
                    <a:pt x="925954" y="836116"/>
                    <a:pt x="901784" y="808268"/>
                    <a:pt x="867105" y="801963"/>
                  </a:cubicBezTo>
                  <a:cubicBezTo>
                    <a:pt x="861325" y="800912"/>
                    <a:pt x="855019" y="800387"/>
                    <a:pt x="849240" y="800912"/>
                  </a:cubicBezTo>
                  <a:cubicBezTo>
                    <a:pt x="836104" y="786200"/>
                    <a:pt x="822968" y="771487"/>
                    <a:pt x="810882" y="756249"/>
                  </a:cubicBezTo>
                  <a:lnTo>
                    <a:pt x="769373" y="697400"/>
                  </a:lnTo>
                  <a:lnTo>
                    <a:pt x="757813" y="679535"/>
                  </a:lnTo>
                  <a:lnTo>
                    <a:pt x="748880" y="662721"/>
                  </a:lnTo>
                  <a:lnTo>
                    <a:pt x="758338" y="658518"/>
                  </a:lnTo>
                  <a:lnTo>
                    <a:pt x="756237" y="653789"/>
                  </a:lnTo>
                  <a:lnTo>
                    <a:pt x="784085" y="618059"/>
                  </a:lnTo>
                  <a:cubicBezTo>
                    <a:pt x="806679" y="580752"/>
                    <a:pt x="811408" y="539242"/>
                    <a:pt x="799848" y="493529"/>
                  </a:cubicBezTo>
                  <a:cubicBezTo>
                    <a:pt x="799323" y="491427"/>
                    <a:pt x="799848" y="489325"/>
                    <a:pt x="800899" y="487749"/>
                  </a:cubicBezTo>
                  <a:cubicBezTo>
                    <a:pt x="809306" y="478291"/>
                    <a:pt x="817713" y="469359"/>
                    <a:pt x="827171" y="460426"/>
                  </a:cubicBezTo>
                  <a:cubicBezTo>
                    <a:pt x="888648" y="403679"/>
                    <a:pt x="961158" y="359016"/>
                    <a:pt x="1036822" y="316455"/>
                  </a:cubicBezTo>
                  <a:cubicBezTo>
                    <a:pt x="1040500" y="317506"/>
                    <a:pt x="1044178" y="318557"/>
                    <a:pt x="1047856" y="319608"/>
                  </a:cubicBezTo>
                  <a:cubicBezTo>
                    <a:pt x="1089891" y="328541"/>
                    <a:pt x="1129825" y="308048"/>
                    <a:pt x="1137181" y="273369"/>
                  </a:cubicBezTo>
                  <a:cubicBezTo>
                    <a:pt x="1144537" y="238690"/>
                    <a:pt x="1116689" y="204011"/>
                    <a:pt x="1074654" y="195079"/>
                  </a:cubicBezTo>
                  <a:cubicBezTo>
                    <a:pt x="1032618" y="186146"/>
                    <a:pt x="992685" y="206638"/>
                    <a:pt x="985329" y="241317"/>
                  </a:cubicBezTo>
                  <a:cubicBezTo>
                    <a:pt x="983227" y="251826"/>
                    <a:pt x="984278" y="262860"/>
                    <a:pt x="987956" y="272844"/>
                  </a:cubicBezTo>
                  <a:cubicBezTo>
                    <a:pt x="966938" y="284404"/>
                    <a:pt x="945921" y="295963"/>
                    <a:pt x="923852" y="306472"/>
                  </a:cubicBezTo>
                  <a:cubicBezTo>
                    <a:pt x="891800" y="321710"/>
                    <a:pt x="858697" y="335371"/>
                    <a:pt x="825069" y="347456"/>
                  </a:cubicBezTo>
                  <a:lnTo>
                    <a:pt x="737846" y="372678"/>
                  </a:lnTo>
                  <a:lnTo>
                    <a:pt x="737846" y="372152"/>
                  </a:lnTo>
                  <a:lnTo>
                    <a:pt x="716829" y="377407"/>
                  </a:lnTo>
                  <a:lnTo>
                    <a:pt x="711574" y="376356"/>
                  </a:lnTo>
                  <a:cubicBezTo>
                    <a:pt x="658505" y="340626"/>
                    <a:pt x="600181" y="324862"/>
                    <a:pt x="538179" y="330117"/>
                  </a:cubicBezTo>
                  <a:lnTo>
                    <a:pt x="511381" y="333270"/>
                  </a:lnTo>
                  <a:lnTo>
                    <a:pt x="506652" y="332219"/>
                  </a:lnTo>
                  <a:lnTo>
                    <a:pt x="506652" y="332219"/>
                  </a:lnTo>
                  <a:lnTo>
                    <a:pt x="501398" y="335371"/>
                  </a:lnTo>
                  <a:lnTo>
                    <a:pt x="502974" y="334320"/>
                  </a:lnTo>
                  <a:lnTo>
                    <a:pt x="468295" y="315930"/>
                  </a:lnTo>
                  <a:lnTo>
                    <a:pt x="439396" y="299116"/>
                  </a:lnTo>
                  <a:cubicBezTo>
                    <a:pt x="357427" y="244995"/>
                    <a:pt x="284916" y="182468"/>
                    <a:pt x="213982" y="117313"/>
                  </a:cubicBezTo>
                  <a:lnTo>
                    <a:pt x="211880" y="118364"/>
                  </a:lnTo>
                  <a:cubicBezTo>
                    <a:pt x="217134" y="108381"/>
                    <a:pt x="220287" y="97872"/>
                    <a:pt x="220812" y="86312"/>
                  </a:cubicBezTo>
                  <a:cubicBezTo>
                    <a:pt x="222389" y="41124"/>
                    <a:pt x="180879" y="2767"/>
                    <a:pt x="128335" y="140"/>
                  </a:cubicBezTo>
                  <a:cubicBezTo>
                    <a:pt x="75791" y="-2487"/>
                    <a:pt x="32179" y="32192"/>
                    <a:pt x="30603" y="77380"/>
                  </a:cubicBezTo>
                  <a:cubicBezTo>
                    <a:pt x="29026" y="122568"/>
                    <a:pt x="70536" y="160925"/>
                    <a:pt x="123080" y="163552"/>
                  </a:cubicBezTo>
                  <a:cubicBezTo>
                    <a:pt x="128335" y="163552"/>
                    <a:pt x="133589" y="163552"/>
                    <a:pt x="138318" y="163027"/>
                  </a:cubicBezTo>
                  <a:cubicBezTo>
                    <a:pt x="164590" y="186672"/>
                    <a:pt x="190862" y="209265"/>
                    <a:pt x="215558" y="233961"/>
                  </a:cubicBezTo>
                  <a:lnTo>
                    <a:pt x="290171" y="316981"/>
                  </a:lnTo>
                  <a:lnTo>
                    <a:pt x="311188" y="342727"/>
                  </a:lnTo>
                  <a:lnTo>
                    <a:pt x="351647" y="400526"/>
                  </a:lnTo>
                  <a:lnTo>
                    <a:pt x="362156" y="417866"/>
                  </a:lnTo>
                  <a:lnTo>
                    <a:pt x="352698" y="429951"/>
                  </a:lnTo>
                  <a:cubicBezTo>
                    <a:pt x="330104" y="467257"/>
                    <a:pt x="325375" y="508767"/>
                    <a:pt x="336935" y="554480"/>
                  </a:cubicBezTo>
                  <a:cubicBezTo>
                    <a:pt x="337460" y="556582"/>
                    <a:pt x="336935" y="558684"/>
                    <a:pt x="335884" y="560260"/>
                  </a:cubicBezTo>
                  <a:cubicBezTo>
                    <a:pt x="327477" y="569718"/>
                    <a:pt x="319070" y="578650"/>
                    <a:pt x="309612" y="587583"/>
                  </a:cubicBezTo>
                  <a:cubicBezTo>
                    <a:pt x="250762" y="641703"/>
                    <a:pt x="181930" y="685315"/>
                    <a:pt x="109419" y="725774"/>
                  </a:cubicBezTo>
                  <a:cubicBezTo>
                    <a:pt x="103639" y="723147"/>
                    <a:pt x="96808" y="721045"/>
                    <a:pt x="90503" y="719469"/>
                  </a:cubicBezTo>
                  <a:cubicBezTo>
                    <a:pt x="48468" y="710536"/>
                    <a:pt x="8534" y="731028"/>
                    <a:pt x="1178" y="765707"/>
                  </a:cubicBezTo>
                  <a:cubicBezTo>
                    <a:pt x="-6178" y="800387"/>
                    <a:pt x="21670" y="835066"/>
                    <a:pt x="63705" y="843998"/>
                  </a:cubicBezTo>
                  <a:cubicBezTo>
                    <a:pt x="105741" y="852931"/>
                    <a:pt x="145674" y="832438"/>
                    <a:pt x="153030" y="797759"/>
                  </a:cubicBezTo>
                  <a:cubicBezTo>
                    <a:pt x="154607" y="789352"/>
                    <a:pt x="154607" y="780945"/>
                    <a:pt x="152505" y="772538"/>
                  </a:cubicBezTo>
                  <a:cubicBezTo>
                    <a:pt x="171946" y="762029"/>
                    <a:pt x="191913" y="750995"/>
                    <a:pt x="212405" y="741012"/>
                  </a:cubicBezTo>
                  <a:cubicBezTo>
                    <a:pt x="244457" y="725774"/>
                    <a:pt x="277560" y="712112"/>
                    <a:pt x="311188" y="700027"/>
                  </a:cubicBezTo>
                  <a:lnTo>
                    <a:pt x="398411" y="674806"/>
                  </a:lnTo>
                  <a:lnTo>
                    <a:pt x="398411" y="675332"/>
                  </a:lnTo>
                  <a:lnTo>
                    <a:pt x="419429" y="670077"/>
                  </a:lnTo>
                  <a:lnTo>
                    <a:pt x="424683" y="671128"/>
                  </a:lnTo>
                  <a:cubicBezTo>
                    <a:pt x="477753" y="706858"/>
                    <a:pt x="536077" y="722621"/>
                    <a:pt x="598079" y="717367"/>
                  </a:cubicBezTo>
                  <a:lnTo>
                    <a:pt x="621724" y="714214"/>
                  </a:lnTo>
                  <a:lnTo>
                    <a:pt x="668488" y="696349"/>
                  </a:lnTo>
                  <a:close/>
                </a:path>
              </a:pathLst>
            </a:custGeom>
            <a:solidFill>
              <a:schemeClr val="accent6"/>
            </a:solidFill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207B23-346A-4A26-9009-0F72C180F961}"/>
                </a:ext>
              </a:extLst>
            </p:cNvPr>
            <p:cNvSpPr/>
            <p:nvPr/>
          </p:nvSpPr>
          <p:spPr>
            <a:xfrm>
              <a:off x="5332950" y="4314620"/>
              <a:ext cx="632182" cy="453406"/>
            </a:xfrm>
            <a:custGeom>
              <a:avLst/>
              <a:gdLst>
                <a:gd name="connsiteX0" fmla="*/ 202496 w 632182"/>
                <a:gd name="connsiteY0" fmla="*/ 11673 h 453406"/>
                <a:gd name="connsiteX1" fmla="*/ 264498 w 632182"/>
                <a:gd name="connsiteY1" fmla="*/ 75777 h 453406"/>
                <a:gd name="connsiteX2" fmla="*/ 396383 w 632182"/>
                <a:gd name="connsiteY2" fmla="*/ 86286 h 453406"/>
                <a:gd name="connsiteX3" fmla="*/ 515133 w 632182"/>
                <a:gd name="connsiteY3" fmla="*/ 290157 h 453406"/>
                <a:gd name="connsiteX4" fmla="*/ 236649 w 632182"/>
                <a:gd name="connsiteY4" fmla="*/ 366346 h 453406"/>
                <a:gd name="connsiteX5" fmla="*/ 117900 w 632182"/>
                <a:gd name="connsiteY5" fmla="*/ 162475 h 453406"/>
                <a:gd name="connsiteX6" fmla="*/ 44338 w 632182"/>
                <a:gd name="connsiteY6" fmla="*/ 106778 h 453406"/>
                <a:gd name="connsiteX7" fmla="*/ 22270 w 632182"/>
                <a:gd name="connsiteY7" fmla="*/ 298564 h 453406"/>
                <a:gd name="connsiteX8" fmla="*/ 430537 w 632182"/>
                <a:gd name="connsiteY8" fmla="*/ 441484 h 453406"/>
                <a:gd name="connsiteX9" fmla="*/ 610763 w 632182"/>
                <a:gd name="connsiteY9" fmla="*/ 154068 h 453406"/>
                <a:gd name="connsiteX10" fmla="*/ 202496 w 632182"/>
                <a:gd name="connsiteY10" fmla="*/ 11673 h 4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2182" h="453406">
                  <a:moveTo>
                    <a:pt x="202496" y="11673"/>
                  </a:moveTo>
                  <a:lnTo>
                    <a:pt x="264498" y="75777"/>
                  </a:lnTo>
                  <a:cubicBezTo>
                    <a:pt x="314940" y="63167"/>
                    <a:pt x="345941" y="70523"/>
                    <a:pt x="396383" y="86286"/>
                  </a:cubicBezTo>
                  <a:cubicBezTo>
                    <a:pt x="506201" y="121491"/>
                    <a:pt x="559270" y="212392"/>
                    <a:pt x="515133" y="290157"/>
                  </a:cubicBezTo>
                  <a:cubicBezTo>
                    <a:pt x="470996" y="367397"/>
                    <a:pt x="346467" y="401551"/>
                    <a:pt x="236649" y="366346"/>
                  </a:cubicBezTo>
                  <a:cubicBezTo>
                    <a:pt x="126832" y="331141"/>
                    <a:pt x="73763" y="240240"/>
                    <a:pt x="117900" y="162475"/>
                  </a:cubicBezTo>
                  <a:lnTo>
                    <a:pt x="44338" y="106778"/>
                  </a:lnTo>
                  <a:cubicBezTo>
                    <a:pt x="-15037" y="186120"/>
                    <a:pt x="-6630" y="244444"/>
                    <a:pt x="22270" y="298564"/>
                  </a:cubicBezTo>
                  <a:cubicBezTo>
                    <a:pt x="84797" y="417839"/>
                    <a:pt x="267650" y="481418"/>
                    <a:pt x="430537" y="441484"/>
                  </a:cubicBezTo>
                  <a:cubicBezTo>
                    <a:pt x="592898" y="401551"/>
                    <a:pt x="673816" y="272818"/>
                    <a:pt x="610763" y="154068"/>
                  </a:cubicBezTo>
                  <a:cubicBezTo>
                    <a:pt x="548236" y="35844"/>
                    <a:pt x="365382" y="-27735"/>
                    <a:pt x="202496" y="11673"/>
                  </a:cubicBezTo>
                  <a:close/>
                </a:path>
              </a:pathLst>
            </a:custGeom>
            <a:solidFill>
              <a:schemeClr val="accent2"/>
            </a:solidFill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5B0573-ECB9-4471-A9D4-6D928293D0AB}"/>
                </a:ext>
              </a:extLst>
            </p:cNvPr>
            <p:cNvSpPr/>
            <p:nvPr/>
          </p:nvSpPr>
          <p:spPr>
            <a:xfrm>
              <a:off x="5468334" y="3549051"/>
              <a:ext cx="820430" cy="622379"/>
            </a:xfrm>
            <a:custGeom>
              <a:avLst/>
              <a:gdLst>
                <a:gd name="connsiteX0" fmla="*/ 785390 w 820430"/>
                <a:gd name="connsiteY0" fmla="*/ 185070 h 622379"/>
                <a:gd name="connsiteX1" fmla="*/ 244185 w 820430"/>
                <a:gd name="connsiteY1" fmla="*/ 26913 h 622379"/>
                <a:gd name="connsiteX2" fmla="*/ 35060 w 820430"/>
                <a:gd name="connsiteY2" fmla="*/ 437282 h 622379"/>
                <a:gd name="connsiteX3" fmla="*/ 143301 w 820430"/>
                <a:gd name="connsiteY3" fmla="*/ 372127 h 622379"/>
                <a:gd name="connsiteX4" fmla="*/ 146979 w 820430"/>
                <a:gd name="connsiteY4" fmla="*/ 241818 h 622379"/>
                <a:gd name="connsiteX5" fmla="*/ 501126 w 820430"/>
                <a:gd name="connsiteY5" fmla="*/ 112034 h 622379"/>
                <a:gd name="connsiteX6" fmla="*/ 671894 w 820430"/>
                <a:gd name="connsiteY6" fmla="*/ 380534 h 622379"/>
                <a:gd name="connsiteX7" fmla="*/ 317747 w 820430"/>
                <a:gd name="connsiteY7" fmla="*/ 510318 h 622379"/>
                <a:gd name="connsiteX8" fmla="*/ 225795 w 820430"/>
                <a:gd name="connsiteY8" fmla="*/ 585982 h 622379"/>
                <a:gd name="connsiteX9" fmla="*/ 575213 w 820430"/>
                <a:gd name="connsiteY9" fmla="*/ 594914 h 622379"/>
                <a:gd name="connsiteX10" fmla="*/ 785390 w 820430"/>
                <a:gd name="connsiteY10" fmla="*/ 185070 h 62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0430" h="622379">
                  <a:moveTo>
                    <a:pt x="785390" y="185070"/>
                  </a:moveTo>
                  <a:cubicBezTo>
                    <a:pt x="693963" y="27963"/>
                    <a:pt x="451209" y="-42971"/>
                    <a:pt x="244185" y="26913"/>
                  </a:cubicBezTo>
                  <a:cubicBezTo>
                    <a:pt x="37162" y="96271"/>
                    <a:pt x="-56367" y="280175"/>
                    <a:pt x="35060" y="437282"/>
                  </a:cubicBezTo>
                  <a:lnTo>
                    <a:pt x="143301" y="372127"/>
                  </a:lnTo>
                  <a:cubicBezTo>
                    <a:pt x="114927" y="323261"/>
                    <a:pt x="123860" y="292260"/>
                    <a:pt x="146979" y="241818"/>
                  </a:cubicBezTo>
                  <a:cubicBezTo>
                    <a:pt x="197947" y="132001"/>
                    <a:pt x="356104" y="73677"/>
                    <a:pt x="501126" y="112034"/>
                  </a:cubicBezTo>
                  <a:cubicBezTo>
                    <a:pt x="646148" y="150391"/>
                    <a:pt x="722862" y="270717"/>
                    <a:pt x="671894" y="380534"/>
                  </a:cubicBezTo>
                  <a:cubicBezTo>
                    <a:pt x="620926" y="490351"/>
                    <a:pt x="462769" y="548675"/>
                    <a:pt x="317747" y="510318"/>
                  </a:cubicBezTo>
                  <a:lnTo>
                    <a:pt x="225795" y="585982"/>
                  </a:lnTo>
                  <a:cubicBezTo>
                    <a:pt x="376071" y="639051"/>
                    <a:pt x="480634" y="626966"/>
                    <a:pt x="575213" y="594914"/>
                  </a:cubicBezTo>
                  <a:cubicBezTo>
                    <a:pt x="783288" y="526081"/>
                    <a:pt x="876816" y="342177"/>
                    <a:pt x="785390" y="185070"/>
                  </a:cubicBezTo>
                  <a:close/>
                </a:path>
              </a:pathLst>
            </a:custGeom>
            <a:solidFill>
              <a:schemeClr val="accent3"/>
            </a:solidFill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9AB145A-26EA-45FD-A580-0D8456326CC4}"/>
                </a:ext>
              </a:extLst>
            </p:cNvPr>
            <p:cNvSpPr/>
            <p:nvPr/>
          </p:nvSpPr>
          <p:spPr>
            <a:xfrm>
              <a:off x="4355718" y="4202861"/>
              <a:ext cx="819177" cy="623592"/>
            </a:xfrm>
            <a:custGeom>
              <a:avLst/>
              <a:gdLst>
                <a:gd name="connsiteX0" fmla="*/ 678982 w 819177"/>
                <a:gd name="connsiteY0" fmla="*/ 265302 h 623592"/>
                <a:gd name="connsiteX1" fmla="*/ 668999 w 819177"/>
                <a:gd name="connsiteY1" fmla="*/ 395611 h 623592"/>
                <a:gd name="connsiteX2" fmla="*/ 308546 w 819177"/>
                <a:gd name="connsiteY2" fmla="*/ 506479 h 623592"/>
                <a:gd name="connsiteX3" fmla="*/ 151965 w 819177"/>
                <a:gd name="connsiteY3" fmla="*/ 229046 h 623592"/>
                <a:gd name="connsiteX4" fmla="*/ 512418 w 819177"/>
                <a:gd name="connsiteY4" fmla="*/ 118178 h 623592"/>
                <a:gd name="connsiteX5" fmla="*/ 608048 w 819177"/>
                <a:gd name="connsiteY5" fmla="*/ 47244 h 623592"/>
                <a:gd name="connsiteX6" fmla="*/ 259680 w 819177"/>
                <a:gd name="connsiteY6" fmla="*/ 19921 h 623592"/>
                <a:gd name="connsiteX7" fmla="*/ 29012 w 819177"/>
                <a:gd name="connsiteY7" fmla="*/ 418730 h 623592"/>
                <a:gd name="connsiteX8" fmla="*/ 560233 w 819177"/>
                <a:gd name="connsiteY8" fmla="*/ 604736 h 623592"/>
                <a:gd name="connsiteX9" fmla="*/ 790376 w 819177"/>
                <a:gd name="connsiteY9" fmla="*/ 205927 h 623592"/>
                <a:gd name="connsiteX10" fmla="*/ 678982 w 819177"/>
                <a:gd name="connsiteY10" fmla="*/ 265302 h 62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9177" h="623592">
                  <a:moveTo>
                    <a:pt x="678982" y="265302"/>
                  </a:moveTo>
                  <a:cubicBezTo>
                    <a:pt x="704729" y="315744"/>
                    <a:pt x="694220" y="345694"/>
                    <a:pt x="668999" y="395611"/>
                  </a:cubicBezTo>
                  <a:cubicBezTo>
                    <a:pt x="612251" y="502801"/>
                    <a:pt x="451466" y="552718"/>
                    <a:pt x="308546" y="506479"/>
                  </a:cubicBezTo>
                  <a:cubicBezTo>
                    <a:pt x="165627" y="460240"/>
                    <a:pt x="95743" y="336762"/>
                    <a:pt x="151965" y="229046"/>
                  </a:cubicBezTo>
                  <a:cubicBezTo>
                    <a:pt x="208713" y="121856"/>
                    <a:pt x="369498" y="71939"/>
                    <a:pt x="512418" y="118178"/>
                  </a:cubicBezTo>
                  <a:lnTo>
                    <a:pt x="608048" y="47244"/>
                  </a:lnTo>
                  <a:cubicBezTo>
                    <a:pt x="460924" y="-13708"/>
                    <a:pt x="355836" y="-7402"/>
                    <a:pt x="259680" y="19921"/>
                  </a:cubicBezTo>
                  <a:cubicBezTo>
                    <a:pt x="48453" y="78245"/>
                    <a:pt x="-54533" y="256895"/>
                    <a:pt x="29012" y="418730"/>
                  </a:cubicBezTo>
                  <a:cubicBezTo>
                    <a:pt x="111506" y="580041"/>
                    <a:pt x="350582" y="663586"/>
                    <a:pt x="560233" y="604736"/>
                  </a:cubicBezTo>
                  <a:cubicBezTo>
                    <a:pt x="770934" y="546413"/>
                    <a:pt x="873395" y="367763"/>
                    <a:pt x="790376" y="205927"/>
                  </a:cubicBezTo>
                  <a:lnTo>
                    <a:pt x="678982" y="265302"/>
                  </a:lnTo>
                  <a:close/>
                </a:path>
              </a:pathLst>
            </a:custGeom>
            <a:solidFill>
              <a:schemeClr val="accent1"/>
            </a:solidFill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893C30-55C0-4DAA-8343-5FBB6F86B1E2}"/>
              </a:ext>
            </a:extLst>
          </p:cNvPr>
          <p:cNvGrpSpPr/>
          <p:nvPr/>
        </p:nvGrpSpPr>
        <p:grpSpPr>
          <a:xfrm>
            <a:off x="6453117" y="4237040"/>
            <a:ext cx="2192883" cy="2187486"/>
            <a:chOff x="4231104" y="2096562"/>
            <a:chExt cx="3728263" cy="371908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E4F209E-DECD-4BB9-ABA2-11A07C70ECCE}"/>
                </a:ext>
              </a:extLst>
            </p:cNvPr>
            <p:cNvSpPr/>
            <p:nvPr/>
          </p:nvSpPr>
          <p:spPr>
            <a:xfrm>
              <a:off x="4231104" y="3125311"/>
              <a:ext cx="1864895" cy="2690338"/>
            </a:xfrm>
            <a:custGeom>
              <a:avLst/>
              <a:gdLst>
                <a:gd name="connsiteX0" fmla="*/ 1994350 w 1994350"/>
                <a:gd name="connsiteY0" fmla="*/ 884380 h 2877095"/>
                <a:gd name="connsiteX1" fmla="*/ 1118144 w 1994350"/>
                <a:gd name="connsiteY1" fmla="*/ 2888538 h 2877095"/>
                <a:gd name="connsiteX2" fmla="*/ 1467972 w 1994350"/>
                <a:gd name="connsiteY2" fmla="*/ 1183532 h 2877095"/>
                <a:gd name="connsiteX3" fmla="*/ 1396045 w 1994350"/>
                <a:gd name="connsiteY3" fmla="*/ 998810 h 2877095"/>
                <a:gd name="connsiteX4" fmla="*/ 0 w 1994350"/>
                <a:gd name="connsiteY4" fmla="*/ 0 h 2877095"/>
                <a:gd name="connsiteX5" fmla="*/ 1994350 w 1994350"/>
                <a:gd name="connsiteY5" fmla="*/ 884380 h 287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4350" h="2877095">
                  <a:moveTo>
                    <a:pt x="1994350" y="884380"/>
                  </a:moveTo>
                  <a:cubicBezTo>
                    <a:pt x="1765490" y="1420566"/>
                    <a:pt x="1245651" y="2615541"/>
                    <a:pt x="1118144" y="2888538"/>
                  </a:cubicBezTo>
                  <a:cubicBezTo>
                    <a:pt x="1173724" y="2599194"/>
                    <a:pt x="1399314" y="1525187"/>
                    <a:pt x="1467972" y="1183532"/>
                  </a:cubicBezTo>
                  <a:cubicBezTo>
                    <a:pt x="1492493" y="1080545"/>
                    <a:pt x="1484320" y="1059294"/>
                    <a:pt x="1396045" y="998810"/>
                  </a:cubicBezTo>
                  <a:cubicBezTo>
                    <a:pt x="1147569" y="830434"/>
                    <a:pt x="212513" y="152028"/>
                    <a:pt x="0" y="0"/>
                  </a:cubicBezTo>
                  <a:cubicBezTo>
                    <a:pt x="232129" y="85005"/>
                    <a:pt x="1476146" y="657155"/>
                    <a:pt x="1994350" y="88438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63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BD8B3C5-66E4-43C6-9343-1861508B3040}"/>
                </a:ext>
              </a:extLst>
            </p:cNvPr>
            <p:cNvSpPr/>
            <p:nvPr/>
          </p:nvSpPr>
          <p:spPr>
            <a:xfrm>
              <a:off x="5285840" y="3943230"/>
              <a:ext cx="2673527" cy="1870891"/>
            </a:xfrm>
            <a:custGeom>
              <a:avLst/>
              <a:gdLst>
                <a:gd name="connsiteX0" fmla="*/ 868033 w 2844400"/>
                <a:gd name="connsiteY0" fmla="*/ 0 h 1978002"/>
                <a:gd name="connsiteX1" fmla="*/ 2859113 w 2844400"/>
                <a:gd name="connsiteY1" fmla="*/ 905631 h 1978002"/>
                <a:gd name="connsiteX2" fmla="*/ 1159012 w 2844400"/>
                <a:gd name="connsiteY2" fmla="*/ 531282 h 1978002"/>
                <a:gd name="connsiteX3" fmla="*/ 974289 w 2844400"/>
                <a:gd name="connsiteY3" fmla="*/ 599940 h 1978002"/>
                <a:gd name="connsiteX4" fmla="*/ 0 w 2844400"/>
                <a:gd name="connsiteY4" fmla="*/ 1991081 h 1978002"/>
                <a:gd name="connsiteX5" fmla="*/ 868033 w 2844400"/>
                <a:gd name="connsiteY5" fmla="*/ 0 h 1978002"/>
                <a:gd name="connsiteX0" fmla="*/ 858351 w 2859113"/>
                <a:gd name="connsiteY0" fmla="*/ 0 h 1981400"/>
                <a:gd name="connsiteX1" fmla="*/ 2859113 w 2859113"/>
                <a:gd name="connsiteY1" fmla="*/ 895950 h 1981400"/>
                <a:gd name="connsiteX2" fmla="*/ 1159012 w 2859113"/>
                <a:gd name="connsiteY2" fmla="*/ 521601 h 1981400"/>
                <a:gd name="connsiteX3" fmla="*/ 974289 w 2859113"/>
                <a:gd name="connsiteY3" fmla="*/ 590259 h 1981400"/>
                <a:gd name="connsiteX4" fmla="*/ 0 w 2859113"/>
                <a:gd name="connsiteY4" fmla="*/ 1981400 h 1981400"/>
                <a:gd name="connsiteX5" fmla="*/ 858351 w 2859113"/>
                <a:gd name="connsiteY5" fmla="*/ 0 h 1981400"/>
                <a:gd name="connsiteX0" fmla="*/ 848669 w 2859113"/>
                <a:gd name="connsiteY0" fmla="*/ 0 h 2000764"/>
                <a:gd name="connsiteX1" fmla="*/ 2859113 w 2859113"/>
                <a:gd name="connsiteY1" fmla="*/ 915314 h 2000764"/>
                <a:gd name="connsiteX2" fmla="*/ 1159012 w 2859113"/>
                <a:gd name="connsiteY2" fmla="*/ 540965 h 2000764"/>
                <a:gd name="connsiteX3" fmla="*/ 974289 w 2859113"/>
                <a:gd name="connsiteY3" fmla="*/ 609623 h 2000764"/>
                <a:gd name="connsiteX4" fmla="*/ 0 w 2859113"/>
                <a:gd name="connsiteY4" fmla="*/ 2000764 h 2000764"/>
                <a:gd name="connsiteX5" fmla="*/ 848669 w 2859113"/>
                <a:gd name="connsiteY5" fmla="*/ 0 h 200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9113" h="2000764">
                  <a:moveTo>
                    <a:pt x="848669" y="0"/>
                  </a:moveTo>
                  <a:lnTo>
                    <a:pt x="2859113" y="915314"/>
                  </a:lnTo>
                  <a:cubicBezTo>
                    <a:pt x="2569769" y="854830"/>
                    <a:pt x="1500667" y="614527"/>
                    <a:pt x="1159012" y="540965"/>
                  </a:cubicBezTo>
                  <a:cubicBezTo>
                    <a:pt x="1056025" y="516444"/>
                    <a:pt x="1034773" y="522983"/>
                    <a:pt x="974289" y="609623"/>
                  </a:cubicBezTo>
                  <a:cubicBezTo>
                    <a:pt x="801009" y="854830"/>
                    <a:pt x="153663" y="1789886"/>
                    <a:pt x="0" y="2000764"/>
                  </a:cubicBezTo>
                  <a:cubicBezTo>
                    <a:pt x="88275" y="1770269"/>
                    <a:pt x="613270" y="513300"/>
                    <a:pt x="84866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63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79856BA-B4AF-45AF-8CF0-D7174CD82FD7}"/>
                </a:ext>
              </a:extLst>
            </p:cNvPr>
            <p:cNvSpPr/>
            <p:nvPr/>
          </p:nvSpPr>
          <p:spPr>
            <a:xfrm>
              <a:off x="6094471" y="2096562"/>
              <a:ext cx="1834324" cy="2690338"/>
            </a:xfrm>
            <a:custGeom>
              <a:avLst/>
              <a:gdLst>
                <a:gd name="connsiteX0" fmla="*/ 0 w 1961655"/>
                <a:gd name="connsiteY0" fmla="*/ 2004158 h 2877095"/>
                <a:gd name="connsiteX1" fmla="*/ 876206 w 1961655"/>
                <a:gd name="connsiteY1" fmla="*/ 0 h 2877095"/>
                <a:gd name="connsiteX2" fmla="*/ 526378 w 1961655"/>
                <a:gd name="connsiteY2" fmla="*/ 1705006 h 2877095"/>
                <a:gd name="connsiteX3" fmla="*/ 598305 w 1961655"/>
                <a:gd name="connsiteY3" fmla="*/ 1889728 h 2877095"/>
                <a:gd name="connsiteX4" fmla="*/ 1978003 w 1961655"/>
                <a:gd name="connsiteY4" fmla="*/ 2880365 h 2877095"/>
                <a:gd name="connsiteX5" fmla="*/ 0 w 1961655"/>
                <a:gd name="connsiteY5" fmla="*/ 2004158 h 287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1655" h="2877095">
                  <a:moveTo>
                    <a:pt x="0" y="2004158"/>
                  </a:moveTo>
                  <a:cubicBezTo>
                    <a:pt x="228860" y="1467972"/>
                    <a:pt x="748699" y="272997"/>
                    <a:pt x="876206" y="0"/>
                  </a:cubicBezTo>
                  <a:cubicBezTo>
                    <a:pt x="820626" y="289344"/>
                    <a:pt x="595036" y="1363351"/>
                    <a:pt x="526378" y="1705006"/>
                  </a:cubicBezTo>
                  <a:cubicBezTo>
                    <a:pt x="501857" y="1807993"/>
                    <a:pt x="510031" y="1829244"/>
                    <a:pt x="598305" y="1889728"/>
                  </a:cubicBezTo>
                  <a:cubicBezTo>
                    <a:pt x="848416" y="2059739"/>
                    <a:pt x="1765490" y="2729971"/>
                    <a:pt x="1978003" y="2880365"/>
                  </a:cubicBezTo>
                  <a:cubicBezTo>
                    <a:pt x="1745874" y="2795360"/>
                    <a:pt x="516569" y="2231384"/>
                    <a:pt x="0" y="2004158"/>
                  </a:cubicBezTo>
                  <a:close/>
                </a:path>
              </a:pathLst>
            </a:custGeom>
            <a:solidFill>
              <a:schemeClr val="accent1"/>
            </a:solidFill>
            <a:ln w="163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721C630-E977-4186-B7EC-7233DAD31B8A}"/>
                </a:ext>
              </a:extLst>
            </p:cNvPr>
            <p:cNvSpPr/>
            <p:nvPr/>
          </p:nvSpPr>
          <p:spPr>
            <a:xfrm>
              <a:off x="4231104" y="2108791"/>
              <a:ext cx="2659769" cy="1849608"/>
            </a:xfrm>
            <a:custGeom>
              <a:avLst/>
              <a:gdLst>
                <a:gd name="connsiteX0" fmla="*/ 1991081 w 2844400"/>
                <a:gd name="connsiteY0" fmla="*/ 1992715 h 1978002"/>
                <a:gd name="connsiteX1" fmla="*/ 0 w 2844400"/>
                <a:gd name="connsiteY1" fmla="*/ 1087084 h 1978002"/>
                <a:gd name="connsiteX2" fmla="*/ 1700102 w 2844400"/>
                <a:gd name="connsiteY2" fmla="*/ 1461434 h 1978002"/>
                <a:gd name="connsiteX3" fmla="*/ 1884824 w 2844400"/>
                <a:gd name="connsiteY3" fmla="*/ 1392776 h 1978002"/>
                <a:gd name="connsiteX4" fmla="*/ 2859113 w 2844400"/>
                <a:gd name="connsiteY4" fmla="*/ 0 h 1978002"/>
                <a:gd name="connsiteX5" fmla="*/ 1991081 w 2844400"/>
                <a:gd name="connsiteY5" fmla="*/ 1992715 h 197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00" h="1978002">
                  <a:moveTo>
                    <a:pt x="1991081" y="1992715"/>
                  </a:moveTo>
                  <a:cubicBezTo>
                    <a:pt x="1459799" y="1755682"/>
                    <a:pt x="271362" y="1219496"/>
                    <a:pt x="0" y="1087084"/>
                  </a:cubicBezTo>
                  <a:cubicBezTo>
                    <a:pt x="289344" y="1147569"/>
                    <a:pt x="1358447" y="1387871"/>
                    <a:pt x="1700102" y="1461434"/>
                  </a:cubicBezTo>
                  <a:cubicBezTo>
                    <a:pt x="1803089" y="1485954"/>
                    <a:pt x="1824340" y="1479415"/>
                    <a:pt x="1884824" y="1392776"/>
                  </a:cubicBezTo>
                  <a:cubicBezTo>
                    <a:pt x="2058104" y="1145934"/>
                    <a:pt x="2703816" y="210878"/>
                    <a:pt x="2859113" y="0"/>
                  </a:cubicBezTo>
                  <a:cubicBezTo>
                    <a:pt x="2770839" y="230495"/>
                    <a:pt x="2226479" y="1477781"/>
                    <a:pt x="1991081" y="1992715"/>
                  </a:cubicBezTo>
                  <a:close/>
                </a:path>
              </a:pathLst>
            </a:custGeom>
            <a:solidFill>
              <a:schemeClr val="accent2"/>
            </a:solidFill>
            <a:ln w="163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6A85979-56FA-4C86-9CB7-DEFC97B1815B}"/>
              </a:ext>
            </a:extLst>
          </p:cNvPr>
          <p:cNvSpPr/>
          <p:nvPr/>
        </p:nvSpPr>
        <p:spPr>
          <a:xfrm>
            <a:off x="578964" y="1195644"/>
            <a:ext cx="3313586" cy="1947062"/>
          </a:xfrm>
          <a:custGeom>
            <a:avLst/>
            <a:gdLst>
              <a:gd name="connsiteX0" fmla="*/ 113380 w 3584566"/>
              <a:gd name="connsiteY0" fmla="*/ 1853015 h 2106290"/>
              <a:gd name="connsiteX1" fmla="*/ 75670 w 3584566"/>
              <a:gd name="connsiteY1" fmla="*/ 1879468 h 2106290"/>
              <a:gd name="connsiteX2" fmla="*/ 84394 w 3584566"/>
              <a:gd name="connsiteY2" fmla="*/ 1932093 h 2106290"/>
              <a:gd name="connsiteX3" fmla="*/ 142928 w 3584566"/>
              <a:gd name="connsiteY3" fmla="*/ 1929279 h 2106290"/>
              <a:gd name="connsiteX4" fmla="*/ 153059 w 3584566"/>
              <a:gd name="connsiteY4" fmla="*/ 1902544 h 2106290"/>
              <a:gd name="connsiteX5" fmla="*/ 147712 w 3584566"/>
              <a:gd name="connsiteY5" fmla="*/ 1879750 h 2106290"/>
              <a:gd name="connsiteX6" fmla="*/ 113380 w 3584566"/>
              <a:gd name="connsiteY6" fmla="*/ 1853015 h 2106290"/>
              <a:gd name="connsiteX7" fmla="*/ 443198 w 3584566"/>
              <a:gd name="connsiteY7" fmla="*/ 1805738 h 2106290"/>
              <a:gd name="connsiteX8" fmla="*/ 404926 w 3584566"/>
              <a:gd name="connsiteY8" fmla="*/ 1853578 h 2106290"/>
              <a:gd name="connsiteX9" fmla="*/ 445731 w 3584566"/>
              <a:gd name="connsiteY9" fmla="*/ 1900856 h 2106290"/>
              <a:gd name="connsiteX10" fmla="*/ 484848 w 3584566"/>
              <a:gd name="connsiteY10" fmla="*/ 1853860 h 2106290"/>
              <a:gd name="connsiteX11" fmla="*/ 443198 w 3584566"/>
              <a:gd name="connsiteY11" fmla="*/ 1805738 h 2106290"/>
              <a:gd name="connsiteX12" fmla="*/ 295174 w 3584566"/>
              <a:gd name="connsiteY12" fmla="*/ 1473386 h 2106290"/>
              <a:gd name="connsiteX13" fmla="*/ 289827 w 3584566"/>
              <a:gd name="connsiteY13" fmla="*/ 1497025 h 2106290"/>
              <a:gd name="connsiteX14" fmla="*/ 398172 w 3584566"/>
              <a:gd name="connsiteY14" fmla="*/ 1515036 h 2106290"/>
              <a:gd name="connsiteX15" fmla="*/ 1076383 w 3584566"/>
              <a:gd name="connsiteY15" fmla="*/ 1624225 h 2106290"/>
              <a:gd name="connsiteX16" fmla="*/ 1270559 w 3584566"/>
              <a:gd name="connsiteY16" fmla="*/ 1655743 h 2106290"/>
              <a:gd name="connsiteX17" fmla="*/ 1289977 w 3584566"/>
              <a:gd name="connsiteY17" fmla="*/ 1644205 h 2106290"/>
              <a:gd name="connsiteX18" fmla="*/ 1291947 w 3584566"/>
              <a:gd name="connsiteY18" fmla="*/ 1632386 h 2106290"/>
              <a:gd name="connsiteX19" fmla="*/ 295174 w 3584566"/>
              <a:gd name="connsiteY19" fmla="*/ 1473386 h 2106290"/>
              <a:gd name="connsiteX20" fmla="*/ 3290487 w 3584566"/>
              <a:gd name="connsiteY20" fmla="*/ 1327435 h 2106290"/>
              <a:gd name="connsiteX21" fmla="*/ 3356339 w 3584566"/>
              <a:gd name="connsiteY21" fmla="*/ 1455760 h 2106290"/>
              <a:gd name="connsiteX22" fmla="*/ 3316659 w 3584566"/>
              <a:gd name="connsiteY22" fmla="*/ 1753216 h 2106290"/>
              <a:gd name="connsiteX23" fmla="*/ 3119387 w 3584566"/>
              <a:gd name="connsiteY23" fmla="*/ 1987072 h 2106290"/>
              <a:gd name="connsiteX24" fmla="*/ 2970518 w 3584566"/>
              <a:gd name="connsiteY24" fmla="*/ 2031817 h 2106290"/>
              <a:gd name="connsiteX25" fmla="*/ 2956729 w 3584566"/>
              <a:gd name="connsiteY25" fmla="*/ 2030973 h 2106290"/>
              <a:gd name="connsiteX26" fmla="*/ 3287392 w 3584566"/>
              <a:gd name="connsiteY26" fmla="*/ 1756030 h 2106290"/>
              <a:gd name="connsiteX27" fmla="*/ 3290487 w 3584566"/>
              <a:gd name="connsiteY27" fmla="*/ 1327435 h 2106290"/>
              <a:gd name="connsiteX28" fmla="*/ 122104 w 3584566"/>
              <a:gd name="connsiteY28" fmla="*/ 1319452 h 2106290"/>
              <a:gd name="connsiteX29" fmla="*/ 84957 w 3584566"/>
              <a:gd name="connsiteY29" fmla="*/ 1342528 h 2106290"/>
              <a:gd name="connsiteX30" fmla="*/ 79328 w 3584566"/>
              <a:gd name="connsiteY30" fmla="*/ 1361102 h 2106290"/>
              <a:gd name="connsiteX31" fmla="*/ 117882 w 3584566"/>
              <a:gd name="connsiteY31" fmla="*/ 1413445 h 2106290"/>
              <a:gd name="connsiteX32" fmla="*/ 158969 w 3584566"/>
              <a:gd name="connsiteY32" fmla="*/ 1367011 h 2106290"/>
              <a:gd name="connsiteX33" fmla="*/ 154466 w 3584566"/>
              <a:gd name="connsiteY33" fmla="*/ 1346749 h 2106290"/>
              <a:gd name="connsiteX34" fmla="*/ 122104 w 3584566"/>
              <a:gd name="connsiteY34" fmla="*/ 1319452 h 2106290"/>
              <a:gd name="connsiteX35" fmla="*/ 442073 w 3584566"/>
              <a:gd name="connsiteY35" fmla="*/ 1278365 h 2106290"/>
              <a:gd name="connsiteX36" fmla="*/ 404363 w 3584566"/>
              <a:gd name="connsiteY36" fmla="*/ 1310165 h 2106290"/>
              <a:gd name="connsiteX37" fmla="*/ 403800 w 3584566"/>
              <a:gd name="connsiteY37" fmla="*/ 1334930 h 2106290"/>
              <a:gd name="connsiteX38" fmla="*/ 444887 w 3584566"/>
              <a:gd name="connsiteY38" fmla="*/ 1371514 h 2106290"/>
              <a:gd name="connsiteX39" fmla="*/ 480908 w 3584566"/>
              <a:gd name="connsiteY39" fmla="*/ 1322548 h 2106290"/>
              <a:gd name="connsiteX40" fmla="*/ 477531 w 3584566"/>
              <a:gd name="connsiteY40" fmla="*/ 1307351 h 2106290"/>
              <a:gd name="connsiteX41" fmla="*/ 442073 w 3584566"/>
              <a:gd name="connsiteY41" fmla="*/ 1278365 h 2106290"/>
              <a:gd name="connsiteX42" fmla="*/ 3141751 w 3584566"/>
              <a:gd name="connsiteY42" fmla="*/ 1260393 h 2106290"/>
              <a:gd name="connsiteX43" fmla="*/ 3191148 w 3584566"/>
              <a:gd name="connsiteY43" fmla="*/ 1263554 h 2106290"/>
              <a:gd name="connsiteX44" fmla="*/ 3193962 w 3584566"/>
              <a:gd name="connsiteY44" fmla="*/ 1263836 h 2106290"/>
              <a:gd name="connsiteX45" fmla="*/ 3252497 w 3584566"/>
              <a:gd name="connsiteY45" fmla="*/ 1303234 h 2106290"/>
              <a:gd name="connsiteX46" fmla="*/ 3317222 w 3584566"/>
              <a:gd name="connsiteY46" fmla="*/ 1551161 h 2106290"/>
              <a:gd name="connsiteX47" fmla="*/ 3054099 w 3584566"/>
              <a:gd name="connsiteY47" fmla="*/ 1974691 h 2106290"/>
              <a:gd name="connsiteX48" fmla="*/ 2880184 w 3584566"/>
              <a:gd name="connsiteY48" fmla="*/ 2012119 h 2106290"/>
              <a:gd name="connsiteX49" fmla="*/ 2859922 w 3584566"/>
              <a:gd name="connsiteY49" fmla="*/ 2003958 h 2106290"/>
              <a:gd name="connsiteX50" fmla="*/ 2765930 w 3584566"/>
              <a:gd name="connsiteY50" fmla="*/ 1856778 h 2106290"/>
              <a:gd name="connsiteX51" fmla="*/ 2788161 w 3584566"/>
              <a:gd name="connsiteY51" fmla="*/ 1580709 h 2106290"/>
              <a:gd name="connsiteX52" fmla="*/ 3005695 w 3584566"/>
              <a:gd name="connsiteY52" fmla="*/ 1304359 h 2106290"/>
              <a:gd name="connsiteX53" fmla="*/ 3141751 w 3584566"/>
              <a:gd name="connsiteY53" fmla="*/ 1260393 h 2106290"/>
              <a:gd name="connsiteX54" fmla="*/ 3134302 w 3584566"/>
              <a:gd name="connsiteY54" fmla="*/ 1239915 h 2106290"/>
              <a:gd name="connsiteX55" fmla="*/ 2957011 w 3584566"/>
              <a:gd name="connsiteY55" fmla="*/ 1311676 h 2106290"/>
              <a:gd name="connsiteX56" fmla="*/ 2740602 w 3584566"/>
              <a:gd name="connsiteY56" fmla="*/ 1681174 h 2106290"/>
              <a:gd name="connsiteX57" fmla="*/ 2766492 w 3584566"/>
              <a:gd name="connsiteY57" fmla="*/ 1919251 h 2106290"/>
              <a:gd name="connsiteX58" fmla="*/ 2889471 w 3584566"/>
              <a:gd name="connsiteY58" fmla="*/ 2036883 h 2106290"/>
              <a:gd name="connsiteX59" fmla="*/ 3098562 w 3584566"/>
              <a:gd name="connsiteY59" fmla="*/ 2022531 h 2106290"/>
              <a:gd name="connsiteX60" fmla="*/ 3261220 w 3584566"/>
              <a:gd name="connsiteY60" fmla="*/ 1886889 h 2106290"/>
              <a:gd name="connsiteX61" fmla="*/ 3386450 w 3584566"/>
              <a:gd name="connsiteY61" fmla="*/ 1536245 h 2106290"/>
              <a:gd name="connsiteX62" fmla="*/ 3381666 w 3584566"/>
              <a:gd name="connsiteY62" fmla="*/ 1478274 h 2106290"/>
              <a:gd name="connsiteX63" fmla="*/ 3304558 w 3584566"/>
              <a:gd name="connsiteY63" fmla="*/ 1309987 h 2106290"/>
              <a:gd name="connsiteX64" fmla="*/ 3245180 w 3584566"/>
              <a:gd name="connsiteY64" fmla="*/ 1259051 h 2106290"/>
              <a:gd name="connsiteX65" fmla="*/ 3233923 w 3584566"/>
              <a:gd name="connsiteY65" fmla="*/ 1253423 h 2106290"/>
              <a:gd name="connsiteX66" fmla="*/ 3134302 w 3584566"/>
              <a:gd name="connsiteY66" fmla="*/ 1239915 h 2106290"/>
              <a:gd name="connsiteX67" fmla="*/ 485006 w 3584566"/>
              <a:gd name="connsiteY67" fmla="*/ 1232130 h 2106290"/>
              <a:gd name="connsiteX68" fmla="*/ 459520 w 3584566"/>
              <a:gd name="connsiteY68" fmla="*/ 1232776 h 2106290"/>
              <a:gd name="connsiteX69" fmla="*/ 126325 w 3584566"/>
              <a:gd name="connsiteY69" fmla="*/ 1275833 h 2106290"/>
              <a:gd name="connsiteX70" fmla="*/ 47528 w 3584566"/>
              <a:gd name="connsiteY70" fmla="*/ 1351252 h 2106290"/>
              <a:gd name="connsiteX71" fmla="*/ 46403 w 3584566"/>
              <a:gd name="connsiteY71" fmla="*/ 1365323 h 2106290"/>
              <a:gd name="connsiteX72" fmla="*/ 46403 w 3584566"/>
              <a:gd name="connsiteY72" fmla="*/ 1643642 h 2106290"/>
              <a:gd name="connsiteX73" fmla="*/ 44433 w 3584566"/>
              <a:gd name="connsiteY73" fmla="*/ 1643642 h 2106290"/>
              <a:gd name="connsiteX74" fmla="*/ 44714 w 3584566"/>
              <a:gd name="connsiteY74" fmla="*/ 1885660 h 2106290"/>
              <a:gd name="connsiteX75" fmla="*/ 48373 w 3584566"/>
              <a:gd name="connsiteY75" fmla="*/ 1940254 h 2106290"/>
              <a:gd name="connsiteX76" fmla="*/ 103249 w 3584566"/>
              <a:gd name="connsiteY76" fmla="*/ 1985281 h 2106290"/>
              <a:gd name="connsiteX77" fmla="*/ 117319 w 3584566"/>
              <a:gd name="connsiteY77" fmla="*/ 1984155 h 2106290"/>
              <a:gd name="connsiteX78" fmla="*/ 252399 w 3584566"/>
              <a:gd name="connsiteY78" fmla="*/ 1965863 h 2106290"/>
              <a:gd name="connsiteX79" fmla="*/ 464304 w 3584566"/>
              <a:gd name="connsiteY79" fmla="*/ 1937721 h 2106290"/>
              <a:gd name="connsiteX80" fmla="*/ 519743 w 3584566"/>
              <a:gd name="connsiteY80" fmla="*/ 1880875 h 2106290"/>
              <a:gd name="connsiteX81" fmla="*/ 523965 w 3584566"/>
              <a:gd name="connsiteY81" fmla="*/ 1755646 h 2106290"/>
              <a:gd name="connsiteX82" fmla="*/ 518336 w 3584566"/>
              <a:gd name="connsiteY82" fmla="*/ 1741856 h 2106290"/>
              <a:gd name="connsiteX83" fmla="*/ 508768 w 3584566"/>
              <a:gd name="connsiteY83" fmla="*/ 1736791 h 2106290"/>
              <a:gd name="connsiteX84" fmla="*/ 502577 w 3584566"/>
              <a:gd name="connsiteY84" fmla="*/ 1746922 h 2106290"/>
              <a:gd name="connsiteX85" fmla="*/ 502858 w 3584566"/>
              <a:gd name="connsiteY85" fmla="*/ 1796170 h 2106290"/>
              <a:gd name="connsiteX86" fmla="*/ 493009 w 3584566"/>
              <a:gd name="connsiteY86" fmla="*/ 1873840 h 2106290"/>
              <a:gd name="connsiteX87" fmla="*/ 444605 w 3584566"/>
              <a:gd name="connsiteY87" fmla="*/ 1916334 h 2106290"/>
              <a:gd name="connsiteX88" fmla="*/ 103530 w 3584566"/>
              <a:gd name="connsiteY88" fmla="*/ 1963612 h 2106290"/>
              <a:gd name="connsiteX89" fmla="*/ 59629 w 3584566"/>
              <a:gd name="connsiteY89" fmla="*/ 1934344 h 2106290"/>
              <a:gd name="connsiteX90" fmla="*/ 51750 w 3584566"/>
              <a:gd name="connsiteY90" fmla="*/ 1877498 h 2106290"/>
              <a:gd name="connsiteX91" fmla="*/ 51468 w 3584566"/>
              <a:gd name="connsiteY91" fmla="*/ 1390932 h 2106290"/>
              <a:gd name="connsiteX92" fmla="*/ 56534 w 3584566"/>
              <a:gd name="connsiteY92" fmla="*/ 1352096 h 2106290"/>
              <a:gd name="connsiteX93" fmla="*/ 114224 w 3584566"/>
              <a:gd name="connsiteY93" fmla="*/ 1298065 h 2106290"/>
              <a:gd name="connsiteX94" fmla="*/ 448827 w 3584566"/>
              <a:gd name="connsiteY94" fmla="*/ 1254445 h 2106290"/>
              <a:gd name="connsiteX95" fmla="*/ 494697 w 3584566"/>
              <a:gd name="connsiteY95" fmla="*/ 1286526 h 2106290"/>
              <a:gd name="connsiteX96" fmla="*/ 502014 w 3584566"/>
              <a:gd name="connsiteY96" fmla="*/ 1353503 h 2106290"/>
              <a:gd name="connsiteX97" fmla="*/ 510457 w 3584566"/>
              <a:gd name="connsiteY97" fmla="*/ 1394590 h 2106290"/>
              <a:gd name="connsiteX98" fmla="*/ 520025 w 3584566"/>
              <a:gd name="connsiteY98" fmla="*/ 1402470 h 2106290"/>
              <a:gd name="connsiteX99" fmla="*/ 527342 w 3584566"/>
              <a:gd name="connsiteY99" fmla="*/ 1391213 h 2106290"/>
              <a:gd name="connsiteX100" fmla="*/ 520306 w 3584566"/>
              <a:gd name="connsiteY100" fmla="*/ 1277521 h 2106290"/>
              <a:gd name="connsiteX101" fmla="*/ 485006 w 3584566"/>
              <a:gd name="connsiteY101" fmla="*/ 1232130 h 2106290"/>
              <a:gd name="connsiteX102" fmla="*/ 3149780 w 3584566"/>
              <a:gd name="connsiteY102" fmla="*/ 1193763 h 2106290"/>
              <a:gd name="connsiteX103" fmla="*/ 3390671 w 3584566"/>
              <a:gd name="connsiteY103" fmla="*/ 1342069 h 2106290"/>
              <a:gd name="connsiteX104" fmla="*/ 3422471 w 3584566"/>
              <a:gd name="connsiteY104" fmla="*/ 1589714 h 2106290"/>
              <a:gd name="connsiteX105" fmla="*/ 3238989 w 3584566"/>
              <a:gd name="connsiteY105" fmla="*/ 1970750 h 2106290"/>
              <a:gd name="connsiteX106" fmla="*/ 3034400 w 3584566"/>
              <a:gd name="connsiteY106" fmla="*/ 2096543 h 2106290"/>
              <a:gd name="connsiteX107" fmla="*/ 2731597 w 3584566"/>
              <a:gd name="connsiteY107" fmla="*/ 1943453 h 2106290"/>
              <a:gd name="connsiteX108" fmla="*/ 2701204 w 3584566"/>
              <a:gd name="connsiteY108" fmla="*/ 1750683 h 2106290"/>
              <a:gd name="connsiteX109" fmla="*/ 2980931 w 3584566"/>
              <a:gd name="connsiteY109" fmla="*/ 1253986 h 2106290"/>
              <a:gd name="connsiteX110" fmla="*/ 3149780 w 3584566"/>
              <a:gd name="connsiteY110" fmla="*/ 1193763 h 2106290"/>
              <a:gd name="connsiteX111" fmla="*/ 3066480 w 3584566"/>
              <a:gd name="connsiteY111" fmla="*/ 1149300 h 2106290"/>
              <a:gd name="connsiteX112" fmla="*/ 3188614 w 3584566"/>
              <a:gd name="connsiteY112" fmla="*/ 1167873 h 2106290"/>
              <a:gd name="connsiteX113" fmla="*/ 3197338 w 3584566"/>
              <a:gd name="connsiteY113" fmla="*/ 1171250 h 2106290"/>
              <a:gd name="connsiteX114" fmla="*/ 3110944 w 3584566"/>
              <a:gd name="connsiteY114" fmla="*/ 1178004 h 2106290"/>
              <a:gd name="connsiteX115" fmla="*/ 2914797 w 3584566"/>
              <a:gd name="connsiteY115" fmla="*/ 1276218 h 2106290"/>
              <a:gd name="connsiteX116" fmla="*/ 2686288 w 3584566"/>
              <a:gd name="connsiteY116" fmla="*/ 1698341 h 2106290"/>
              <a:gd name="connsiteX117" fmla="*/ 2708520 w 3584566"/>
              <a:gd name="connsiteY117" fmla="*/ 1944579 h 2106290"/>
              <a:gd name="connsiteX118" fmla="*/ 2773245 w 3584566"/>
              <a:gd name="connsiteY118" fmla="*/ 2047577 h 2106290"/>
              <a:gd name="connsiteX119" fmla="*/ 2780281 w 3584566"/>
              <a:gd name="connsiteY119" fmla="*/ 2057426 h 2106290"/>
              <a:gd name="connsiteX120" fmla="*/ 2711334 w 3584566"/>
              <a:gd name="connsiteY120" fmla="*/ 2001706 h 2106290"/>
              <a:gd name="connsiteX121" fmla="*/ 2618749 w 3584566"/>
              <a:gd name="connsiteY121" fmla="*/ 1733799 h 2106290"/>
              <a:gd name="connsiteX122" fmla="*/ 2696138 w 3584566"/>
              <a:gd name="connsiteY122" fmla="*/ 1438876 h 2106290"/>
              <a:gd name="connsiteX123" fmla="*/ 2948567 w 3584566"/>
              <a:gd name="connsiteY123" fmla="*/ 1185602 h 2106290"/>
              <a:gd name="connsiteX124" fmla="*/ 3066480 w 3584566"/>
              <a:gd name="connsiteY124" fmla="*/ 1149300 h 2106290"/>
              <a:gd name="connsiteX125" fmla="*/ 2988282 w 3584566"/>
              <a:gd name="connsiteY125" fmla="*/ 1088056 h 2106290"/>
              <a:gd name="connsiteX126" fmla="*/ 3025394 w 3584566"/>
              <a:gd name="connsiteY126" fmla="*/ 1092453 h 2106290"/>
              <a:gd name="connsiteX127" fmla="*/ 3150624 w 3584566"/>
              <a:gd name="connsiteY127" fmla="*/ 1133821 h 2106290"/>
              <a:gd name="connsiteX128" fmla="*/ 3144995 w 3584566"/>
              <a:gd name="connsiteY128" fmla="*/ 1134103 h 2106290"/>
              <a:gd name="connsiteX129" fmla="*/ 2937311 w 3584566"/>
              <a:gd name="connsiteY129" fmla="*/ 1168435 h 2106290"/>
              <a:gd name="connsiteX130" fmla="*/ 2759175 w 3584566"/>
              <a:gd name="connsiteY130" fmla="*/ 1313083 h 2106290"/>
              <a:gd name="connsiteX131" fmla="*/ 2598768 w 3584566"/>
              <a:gd name="connsiteY131" fmla="*/ 1715507 h 2106290"/>
              <a:gd name="connsiteX132" fmla="*/ 2664901 w 3584566"/>
              <a:gd name="connsiteY132" fmla="*/ 1976097 h 2106290"/>
              <a:gd name="connsiteX133" fmla="*/ 2707958 w 3584566"/>
              <a:gd name="connsiteY133" fmla="*/ 2031255 h 2106290"/>
              <a:gd name="connsiteX134" fmla="*/ 2494926 w 3584566"/>
              <a:gd name="connsiteY134" fmla="*/ 1660068 h 2106290"/>
              <a:gd name="connsiteX135" fmla="*/ 2534887 w 3584566"/>
              <a:gd name="connsiteY135" fmla="*/ 1486998 h 2106290"/>
              <a:gd name="connsiteX136" fmla="*/ 2733848 w 3584566"/>
              <a:gd name="connsiteY136" fmla="*/ 1196577 h 2106290"/>
              <a:gd name="connsiteX137" fmla="*/ 2951382 w 3584566"/>
              <a:gd name="connsiteY137" fmla="*/ 1088513 h 2106290"/>
              <a:gd name="connsiteX138" fmla="*/ 2988282 w 3584566"/>
              <a:gd name="connsiteY138" fmla="*/ 1088056 h 2106290"/>
              <a:gd name="connsiteX139" fmla="*/ 2711053 w 3584566"/>
              <a:gd name="connsiteY139" fmla="*/ 991707 h 2106290"/>
              <a:gd name="connsiteX140" fmla="*/ 2747637 w 3584566"/>
              <a:gd name="connsiteY140" fmla="*/ 999024 h 2106290"/>
              <a:gd name="connsiteX141" fmla="*/ 2898194 w 3584566"/>
              <a:gd name="connsiteY141" fmla="*/ 1064594 h 2106290"/>
              <a:gd name="connsiteX142" fmla="*/ 2912546 w 3584566"/>
              <a:gd name="connsiteY142" fmla="*/ 1071910 h 2106290"/>
              <a:gd name="connsiteX143" fmla="*/ 2902416 w 3584566"/>
              <a:gd name="connsiteY143" fmla="*/ 1075569 h 2106290"/>
              <a:gd name="connsiteX144" fmla="*/ 2702892 w 3584566"/>
              <a:gd name="connsiteY144" fmla="*/ 1196296 h 2106290"/>
              <a:gd name="connsiteX145" fmla="*/ 2508153 w 3584566"/>
              <a:gd name="connsiteY145" fmla="*/ 1497692 h 2106290"/>
              <a:gd name="connsiteX146" fmla="*/ 2484233 w 3584566"/>
              <a:gd name="connsiteY146" fmla="*/ 1786142 h 2106290"/>
              <a:gd name="connsiteX147" fmla="*/ 2507308 w 3584566"/>
              <a:gd name="connsiteY147" fmla="*/ 1860999 h 2106290"/>
              <a:gd name="connsiteX148" fmla="*/ 2343525 w 3584566"/>
              <a:gd name="connsiteY148" fmla="*/ 1767006 h 2106290"/>
              <a:gd name="connsiteX149" fmla="*/ 2288086 w 3584566"/>
              <a:gd name="connsiteY149" fmla="*/ 1697497 h 2106290"/>
              <a:gd name="connsiteX150" fmla="*/ 2251783 w 3584566"/>
              <a:gd name="connsiteY150" fmla="*/ 1486435 h 2106290"/>
              <a:gd name="connsiteX151" fmla="*/ 2424854 w 3584566"/>
              <a:gd name="connsiteY151" fmla="*/ 1115530 h 2106290"/>
              <a:gd name="connsiteX152" fmla="*/ 2711053 w 3584566"/>
              <a:gd name="connsiteY152" fmla="*/ 991707 h 2106290"/>
              <a:gd name="connsiteX153" fmla="*/ 3314689 w 3584566"/>
              <a:gd name="connsiteY153" fmla="*/ 935706 h 2106290"/>
              <a:gd name="connsiteX154" fmla="*/ 3372942 w 3584566"/>
              <a:gd name="connsiteY154" fmla="*/ 999024 h 2106290"/>
              <a:gd name="connsiteX155" fmla="*/ 3335796 w 3584566"/>
              <a:gd name="connsiteY155" fmla="*/ 1226407 h 2106290"/>
              <a:gd name="connsiteX156" fmla="*/ 3333544 w 3584566"/>
              <a:gd name="connsiteY156" fmla="*/ 1230629 h 2106290"/>
              <a:gd name="connsiteX157" fmla="*/ 3323132 w 3584566"/>
              <a:gd name="connsiteY157" fmla="*/ 1223875 h 2106290"/>
              <a:gd name="connsiteX158" fmla="*/ 3304840 w 3584566"/>
              <a:gd name="connsiteY158" fmla="*/ 1210930 h 2106290"/>
              <a:gd name="connsiteX159" fmla="*/ 3223792 w 3584566"/>
              <a:gd name="connsiteY159" fmla="*/ 1159149 h 2106290"/>
              <a:gd name="connsiteX160" fmla="*/ 3219290 w 3584566"/>
              <a:gd name="connsiteY160" fmla="*/ 1155772 h 2106290"/>
              <a:gd name="connsiteX161" fmla="*/ 3179610 w 3584566"/>
              <a:gd name="connsiteY161" fmla="*/ 1122847 h 2106290"/>
              <a:gd name="connsiteX162" fmla="*/ 2991343 w 3584566"/>
              <a:gd name="connsiteY162" fmla="*/ 1064594 h 2106290"/>
              <a:gd name="connsiteX163" fmla="*/ 2985715 w 3584566"/>
              <a:gd name="connsiteY163" fmla="*/ 1064312 h 2106290"/>
              <a:gd name="connsiteX164" fmla="*/ 2910577 w 3584566"/>
              <a:gd name="connsiteY164" fmla="*/ 1047146 h 2106290"/>
              <a:gd name="connsiteX165" fmla="*/ 2782252 w 3584566"/>
              <a:gd name="connsiteY165" fmla="*/ 989737 h 2106290"/>
              <a:gd name="connsiteX166" fmla="*/ 2661806 w 3584566"/>
              <a:gd name="connsiteY166" fmla="*/ 972571 h 2106290"/>
              <a:gd name="connsiteX167" fmla="*/ 2401215 w 3584566"/>
              <a:gd name="connsiteY167" fmla="*/ 1110746 h 2106290"/>
              <a:gd name="connsiteX168" fmla="*/ 2232366 w 3584566"/>
              <a:gd name="connsiteY168" fmla="*/ 1476867 h 2106290"/>
              <a:gd name="connsiteX169" fmla="*/ 2277393 w 3584566"/>
              <a:gd name="connsiteY169" fmla="*/ 1722261 h 2106290"/>
              <a:gd name="connsiteX170" fmla="*/ 2358159 w 3584566"/>
              <a:gd name="connsiteY170" fmla="*/ 1803027 h 2106290"/>
              <a:gd name="connsiteX171" fmla="*/ 2352249 w 3584566"/>
              <a:gd name="connsiteY171" fmla="*/ 1804153 h 2106290"/>
              <a:gd name="connsiteX172" fmla="*/ 2051416 w 3584566"/>
              <a:gd name="connsiteY172" fmla="*/ 1813158 h 2106290"/>
              <a:gd name="connsiteX173" fmla="*/ 2038752 w 3584566"/>
              <a:gd name="connsiteY173" fmla="*/ 1813158 h 2106290"/>
              <a:gd name="connsiteX174" fmla="*/ 1991475 w 3584566"/>
              <a:gd name="connsiteY174" fmla="*/ 1759971 h 2106290"/>
              <a:gd name="connsiteX175" fmla="*/ 2005827 w 3584566"/>
              <a:gd name="connsiteY175" fmla="*/ 1687084 h 2106290"/>
              <a:gd name="connsiteX176" fmla="*/ 2145972 w 3584566"/>
              <a:gd name="connsiteY176" fmla="*/ 1057277 h 2106290"/>
              <a:gd name="connsiteX177" fmla="*/ 2238557 w 3584566"/>
              <a:gd name="connsiteY177" fmla="*/ 980451 h 2106290"/>
              <a:gd name="connsiteX178" fmla="*/ 2658710 w 3584566"/>
              <a:gd name="connsiteY178" fmla="*/ 963003 h 2106290"/>
              <a:gd name="connsiteX179" fmla="*/ 3035244 w 3584566"/>
              <a:gd name="connsiteY179" fmla="*/ 947525 h 2106290"/>
              <a:gd name="connsiteX180" fmla="*/ 3226325 w 3584566"/>
              <a:gd name="connsiteY180" fmla="*/ 940208 h 2106290"/>
              <a:gd name="connsiteX181" fmla="*/ 3314689 w 3584566"/>
              <a:gd name="connsiteY181" fmla="*/ 935706 h 2106290"/>
              <a:gd name="connsiteX182" fmla="*/ 3414028 w 3584566"/>
              <a:gd name="connsiteY182" fmla="*/ 924449 h 2106290"/>
              <a:gd name="connsiteX183" fmla="*/ 3514775 w 3584566"/>
              <a:gd name="connsiteY183" fmla="*/ 928107 h 2106290"/>
              <a:gd name="connsiteX184" fmla="*/ 3584566 w 3584566"/>
              <a:gd name="connsiteY184" fmla="*/ 993396 h 2106290"/>
              <a:gd name="connsiteX185" fmla="*/ 3584566 w 3584566"/>
              <a:gd name="connsiteY185" fmla="*/ 1032794 h 2106290"/>
              <a:gd name="connsiteX186" fmla="*/ 3439074 w 3584566"/>
              <a:gd name="connsiteY186" fmla="*/ 1421428 h 2106290"/>
              <a:gd name="connsiteX187" fmla="*/ 3435416 w 3584566"/>
              <a:gd name="connsiteY187" fmla="*/ 1409327 h 2106290"/>
              <a:gd name="connsiteX188" fmla="*/ 3369565 w 3584566"/>
              <a:gd name="connsiteY188" fmla="*/ 1269464 h 2106290"/>
              <a:gd name="connsiteX189" fmla="*/ 3362811 w 3584566"/>
              <a:gd name="connsiteY189" fmla="*/ 1243574 h 2106290"/>
              <a:gd name="connsiteX190" fmla="*/ 3405304 w 3584566"/>
              <a:gd name="connsiteY190" fmla="*/ 934299 h 2106290"/>
              <a:gd name="connsiteX191" fmla="*/ 3414028 w 3584566"/>
              <a:gd name="connsiteY191" fmla="*/ 924449 h 2106290"/>
              <a:gd name="connsiteX192" fmla="*/ 592277 w 3584566"/>
              <a:gd name="connsiteY192" fmla="*/ 545945 h 2106290"/>
              <a:gd name="connsiteX193" fmla="*/ 604378 w 3584566"/>
              <a:gd name="connsiteY193" fmla="*/ 552980 h 2106290"/>
              <a:gd name="connsiteX194" fmla="*/ 736081 w 3584566"/>
              <a:gd name="connsiteY194" fmla="*/ 660762 h 2106290"/>
              <a:gd name="connsiteX195" fmla="*/ 762534 w 3584566"/>
              <a:gd name="connsiteY195" fmla="*/ 713387 h 2106290"/>
              <a:gd name="connsiteX196" fmla="*/ 773790 w 3584566"/>
              <a:gd name="connsiteY196" fmla="*/ 791339 h 2106290"/>
              <a:gd name="connsiteX197" fmla="*/ 787298 w 3584566"/>
              <a:gd name="connsiteY197" fmla="*/ 814134 h 2106290"/>
              <a:gd name="connsiteX198" fmla="*/ 1849359 w 3584566"/>
              <a:gd name="connsiteY198" fmla="*/ 1592247 h 2106290"/>
              <a:gd name="connsiteX199" fmla="*/ 1935754 w 3584566"/>
              <a:gd name="connsiteY199" fmla="*/ 1654721 h 2106290"/>
              <a:gd name="connsiteX200" fmla="*/ 1974308 w 3584566"/>
              <a:gd name="connsiteY200" fmla="*/ 1546095 h 2106290"/>
              <a:gd name="connsiteX201" fmla="*/ 1978810 w 3584566"/>
              <a:gd name="connsiteY201" fmla="*/ 1546939 h 2106290"/>
              <a:gd name="connsiteX202" fmla="*/ 1968117 w 3584566"/>
              <a:gd name="connsiteY202" fmla="*/ 1629112 h 2106290"/>
              <a:gd name="connsiteX203" fmla="*/ 1957423 w 3584566"/>
              <a:gd name="connsiteY203" fmla="*/ 1730985 h 2106290"/>
              <a:gd name="connsiteX204" fmla="*/ 1963051 w 3584566"/>
              <a:gd name="connsiteY204" fmla="*/ 1793177 h 2106290"/>
              <a:gd name="connsiteX205" fmla="*/ 1842324 w 3584566"/>
              <a:gd name="connsiteY205" fmla="*/ 1711567 h 2106290"/>
              <a:gd name="connsiteX206" fmla="*/ 1822625 w 3584566"/>
              <a:gd name="connsiteY206" fmla="*/ 1697496 h 2106290"/>
              <a:gd name="connsiteX207" fmla="*/ 1823188 w 3584566"/>
              <a:gd name="connsiteY207" fmla="*/ 1698903 h 2106290"/>
              <a:gd name="connsiteX208" fmla="*/ 1814535 w 3584566"/>
              <a:gd name="connsiteY208" fmla="*/ 1693067 h 2106290"/>
              <a:gd name="connsiteX209" fmla="*/ 1814535 w 3584566"/>
              <a:gd name="connsiteY209" fmla="*/ 1700207 h 2106290"/>
              <a:gd name="connsiteX210" fmla="*/ 1814535 w 3584566"/>
              <a:gd name="connsiteY210" fmla="*/ 1930968 h 2106290"/>
              <a:gd name="connsiteX211" fmla="*/ 1812847 w 3584566"/>
              <a:gd name="connsiteY211" fmla="*/ 1971773 h 2106290"/>
              <a:gd name="connsiteX212" fmla="*/ 1736583 w 3584566"/>
              <a:gd name="connsiteY212" fmla="*/ 2077866 h 2106290"/>
              <a:gd name="connsiteX213" fmla="*/ 1479933 w 3584566"/>
              <a:gd name="connsiteY213" fmla="*/ 2079836 h 2106290"/>
              <a:gd name="connsiteX214" fmla="*/ 1416614 w 3584566"/>
              <a:gd name="connsiteY214" fmla="*/ 2010608 h 2106290"/>
              <a:gd name="connsiteX215" fmla="*/ 1407645 w 3584566"/>
              <a:gd name="connsiteY215" fmla="*/ 1990988 h 2106290"/>
              <a:gd name="connsiteX216" fmla="*/ 1370743 w 3584566"/>
              <a:gd name="connsiteY216" fmla="*/ 1960516 h 2106290"/>
              <a:gd name="connsiteX217" fmla="*/ 1197954 w 3584566"/>
              <a:gd name="connsiteY217" fmla="*/ 1882001 h 2106290"/>
              <a:gd name="connsiteX218" fmla="*/ 685778 w 3584566"/>
              <a:gd name="connsiteY218" fmla="*/ 1751706 h 2106290"/>
              <a:gd name="connsiteX219" fmla="*/ 556327 w 3584566"/>
              <a:gd name="connsiteY219" fmla="*/ 1735665 h 2106290"/>
              <a:gd name="connsiteX220" fmla="*/ 556327 w 3584566"/>
              <a:gd name="connsiteY220" fmla="*/ 1761274 h 2106290"/>
              <a:gd name="connsiteX221" fmla="*/ 546196 w 3584566"/>
              <a:gd name="connsiteY221" fmla="*/ 1936596 h 2106290"/>
              <a:gd name="connsiteX222" fmla="*/ 494135 w 3584566"/>
              <a:gd name="connsiteY222" fmla="*/ 1989502 h 2106290"/>
              <a:gd name="connsiteX223" fmla="*/ 258590 w 3584566"/>
              <a:gd name="connsiteY223" fmla="*/ 2021865 h 2106290"/>
              <a:gd name="connsiteX224" fmla="*/ 75951 w 3584566"/>
              <a:gd name="connsiteY224" fmla="*/ 2046066 h 2106290"/>
              <a:gd name="connsiteX225" fmla="*/ 57659 w 3584566"/>
              <a:gd name="connsiteY225" fmla="*/ 2047473 h 2106290"/>
              <a:gd name="connsiteX226" fmla="*/ 14321 w 3584566"/>
              <a:gd name="connsiteY226" fmla="*/ 2015392 h 2106290"/>
              <a:gd name="connsiteX227" fmla="*/ 3065 w 3584566"/>
              <a:gd name="connsiteY227" fmla="*/ 1946164 h 2106290"/>
              <a:gd name="connsiteX228" fmla="*/ 251 w 3584566"/>
              <a:gd name="connsiteY228" fmla="*/ 1875810 h 2106290"/>
              <a:gd name="connsiteX229" fmla="*/ 814 w 3584566"/>
              <a:gd name="connsiteY229" fmla="*/ 1407535 h 2106290"/>
              <a:gd name="connsiteX230" fmla="*/ 5598 w 3584566"/>
              <a:gd name="connsiteY230" fmla="*/ 1295250 h 2106290"/>
              <a:gd name="connsiteX231" fmla="*/ 71730 w 3584566"/>
              <a:gd name="connsiteY231" fmla="*/ 1226304 h 2106290"/>
              <a:gd name="connsiteX232" fmla="*/ 390855 w 3584566"/>
              <a:gd name="connsiteY232" fmla="*/ 1183810 h 2106290"/>
              <a:gd name="connsiteX233" fmla="*/ 487099 w 3584566"/>
              <a:gd name="connsiteY233" fmla="*/ 1171990 h 2106290"/>
              <a:gd name="connsiteX234" fmla="*/ 550980 w 3584566"/>
              <a:gd name="connsiteY234" fmla="*/ 1217580 h 2106290"/>
              <a:gd name="connsiteX235" fmla="*/ 557172 w 3584566"/>
              <a:gd name="connsiteY235" fmla="*/ 1287371 h 2106290"/>
              <a:gd name="connsiteX236" fmla="*/ 556327 w 3584566"/>
              <a:gd name="connsiteY236" fmla="*/ 1373202 h 2106290"/>
              <a:gd name="connsiteX237" fmla="*/ 592348 w 3584566"/>
              <a:gd name="connsiteY237" fmla="*/ 1419917 h 2106290"/>
              <a:gd name="connsiteX238" fmla="*/ 773298 w 3584566"/>
              <a:gd name="connsiteY238" fmla="*/ 1461004 h 2106290"/>
              <a:gd name="connsiteX239" fmla="*/ 1391005 w 3584566"/>
              <a:gd name="connsiteY239" fmla="*/ 1603963 h 2106290"/>
              <a:gd name="connsiteX240" fmla="*/ 1407609 w 3584566"/>
              <a:gd name="connsiteY240" fmla="*/ 1607284 h 2106290"/>
              <a:gd name="connsiteX241" fmla="*/ 1407609 w 3584566"/>
              <a:gd name="connsiteY241" fmla="*/ 1607059 h 2106290"/>
              <a:gd name="connsiteX242" fmla="*/ 1407609 w 3584566"/>
              <a:gd name="connsiteY242" fmla="*/ 1591862 h 2106290"/>
              <a:gd name="connsiteX243" fmla="*/ 1407504 w 3584566"/>
              <a:gd name="connsiteY243" fmla="*/ 1500402 h 2106290"/>
              <a:gd name="connsiteX244" fmla="*/ 1407598 w 3584566"/>
              <a:gd name="connsiteY244" fmla="*/ 1418604 h 2106290"/>
              <a:gd name="connsiteX245" fmla="*/ 1353787 w 3584566"/>
              <a:gd name="connsiteY245" fmla="*/ 1382311 h 2106290"/>
              <a:gd name="connsiteX246" fmla="*/ 796303 w 3584566"/>
              <a:gd name="connsiteY246" fmla="*/ 952309 h 2106290"/>
              <a:gd name="connsiteX247" fmla="*/ 634771 w 3584566"/>
              <a:gd name="connsiteY247" fmla="*/ 830456 h 2106290"/>
              <a:gd name="connsiteX248" fmla="*/ 575392 w 3584566"/>
              <a:gd name="connsiteY248" fmla="*/ 696502 h 2106290"/>
              <a:gd name="connsiteX249" fmla="*/ 589463 w 3584566"/>
              <a:gd name="connsiteY249" fmla="*/ 567895 h 2106290"/>
              <a:gd name="connsiteX250" fmla="*/ 592277 w 3584566"/>
              <a:gd name="connsiteY250" fmla="*/ 545945 h 2106290"/>
              <a:gd name="connsiteX251" fmla="*/ 1575261 w 3584566"/>
              <a:gd name="connsiteY251" fmla="*/ 0 h 2106290"/>
              <a:gd name="connsiteX252" fmla="*/ 1585392 w 3584566"/>
              <a:gd name="connsiteY252" fmla="*/ 2533 h 2106290"/>
              <a:gd name="connsiteX253" fmla="*/ 1887913 w 3584566"/>
              <a:gd name="connsiteY253" fmla="*/ 74294 h 2106290"/>
              <a:gd name="connsiteX254" fmla="*/ 2407124 w 3584566"/>
              <a:gd name="connsiteY254" fmla="*/ 334040 h 2106290"/>
              <a:gd name="connsiteX255" fmla="*/ 2738632 w 3584566"/>
              <a:gd name="connsiteY255" fmla="*/ 497542 h 2106290"/>
              <a:gd name="connsiteX256" fmla="*/ 3507458 w 3584566"/>
              <a:gd name="connsiteY256" fmla="*/ 879986 h 2106290"/>
              <a:gd name="connsiteX257" fmla="*/ 3521247 w 3584566"/>
              <a:gd name="connsiteY257" fmla="*/ 890398 h 2106290"/>
              <a:gd name="connsiteX258" fmla="*/ 3502111 w 3584566"/>
              <a:gd name="connsiteY258" fmla="*/ 891524 h 2106290"/>
              <a:gd name="connsiteX259" fmla="*/ 3254747 w 3584566"/>
              <a:gd name="connsiteY259" fmla="*/ 898559 h 2106290"/>
              <a:gd name="connsiteX260" fmla="*/ 2931682 w 3584566"/>
              <a:gd name="connsiteY260" fmla="*/ 910660 h 2106290"/>
              <a:gd name="connsiteX261" fmla="*/ 2599894 w 3584566"/>
              <a:gd name="connsiteY261" fmla="*/ 920509 h 2106290"/>
              <a:gd name="connsiteX262" fmla="*/ 2375043 w 3584566"/>
              <a:gd name="connsiteY262" fmla="*/ 928389 h 2106290"/>
              <a:gd name="connsiteX263" fmla="*/ 2283583 w 3584566"/>
              <a:gd name="connsiteY263" fmla="*/ 930640 h 2106290"/>
              <a:gd name="connsiteX264" fmla="*/ 2141468 w 3584566"/>
              <a:gd name="connsiteY264" fmla="*/ 1015346 h 2106290"/>
              <a:gd name="connsiteX265" fmla="*/ 2075617 w 3584566"/>
              <a:gd name="connsiteY265" fmla="*/ 1178004 h 2106290"/>
              <a:gd name="connsiteX266" fmla="*/ 1957704 w 3584566"/>
              <a:gd name="connsiteY266" fmla="*/ 1519361 h 2106290"/>
              <a:gd name="connsiteX267" fmla="*/ 1921402 w 3584566"/>
              <a:gd name="connsiteY267" fmla="*/ 1613635 h 2106290"/>
              <a:gd name="connsiteX268" fmla="*/ 1909301 w 3584566"/>
              <a:gd name="connsiteY268" fmla="*/ 1605193 h 2106290"/>
              <a:gd name="connsiteX269" fmla="*/ 1346470 w 3584566"/>
              <a:gd name="connsiteY269" fmla="*/ 1193201 h 2106290"/>
              <a:gd name="connsiteX270" fmla="*/ 808123 w 3584566"/>
              <a:gd name="connsiteY270" fmla="*/ 799782 h 2106290"/>
              <a:gd name="connsiteX271" fmla="*/ 796303 w 3584566"/>
              <a:gd name="connsiteY271" fmla="*/ 780646 h 2106290"/>
              <a:gd name="connsiteX272" fmla="*/ 784765 w 3584566"/>
              <a:gd name="connsiteY272" fmla="*/ 706915 h 2106290"/>
              <a:gd name="connsiteX273" fmla="*/ 745930 w 3584566"/>
              <a:gd name="connsiteY273" fmla="*/ 637687 h 2106290"/>
              <a:gd name="connsiteX274" fmla="*/ 603815 w 3584566"/>
              <a:gd name="connsiteY274" fmla="*/ 522870 h 2106290"/>
              <a:gd name="connsiteX275" fmla="*/ 595091 w 3584566"/>
              <a:gd name="connsiteY275" fmla="*/ 499512 h 2106290"/>
              <a:gd name="connsiteX276" fmla="*/ 652219 w 3584566"/>
              <a:gd name="connsiteY276" fmla="*/ 178699 h 2106290"/>
              <a:gd name="connsiteX277" fmla="*/ 685144 w 3584566"/>
              <a:gd name="connsiteY277" fmla="*/ 89771 h 2106290"/>
              <a:gd name="connsiteX278" fmla="*/ 792926 w 3584566"/>
              <a:gd name="connsiteY278" fmla="*/ 32081 h 2106290"/>
              <a:gd name="connsiteX279" fmla="*/ 950237 w 3584566"/>
              <a:gd name="connsiteY279" fmla="*/ 25046 h 2106290"/>
              <a:gd name="connsiteX280" fmla="*/ 1245442 w 3584566"/>
              <a:gd name="connsiteY280" fmla="*/ 16322 h 2106290"/>
              <a:gd name="connsiteX281" fmla="*/ 1551622 w 3584566"/>
              <a:gd name="connsiteY281" fmla="*/ 2533 h 2106290"/>
              <a:gd name="connsiteX282" fmla="*/ 1563723 w 3584566"/>
              <a:gd name="connsiteY282" fmla="*/ 281 h 2106290"/>
              <a:gd name="connsiteX283" fmla="*/ 1575261 w 3584566"/>
              <a:gd name="connsiteY283" fmla="*/ 0 h 21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</a:cxnLst>
            <a:rect l="l" t="t" r="r" b="b"/>
            <a:pathLst>
              <a:path w="3584566" h="2106290">
                <a:moveTo>
                  <a:pt x="113380" y="1853015"/>
                </a:moveTo>
                <a:cubicBezTo>
                  <a:pt x="96495" y="1852734"/>
                  <a:pt x="81861" y="1862583"/>
                  <a:pt x="75670" y="1879468"/>
                </a:cubicBezTo>
                <a:cubicBezTo>
                  <a:pt x="68635" y="1898323"/>
                  <a:pt x="71449" y="1916334"/>
                  <a:pt x="84394" y="1932093"/>
                </a:cubicBezTo>
                <a:cubicBezTo>
                  <a:pt x="100716" y="1951792"/>
                  <a:pt x="129139" y="1950948"/>
                  <a:pt x="142928" y="1929279"/>
                </a:cubicBezTo>
                <a:cubicBezTo>
                  <a:pt x="148275" y="1920836"/>
                  <a:pt x="150245" y="1910424"/>
                  <a:pt x="153059" y="1902544"/>
                </a:cubicBezTo>
                <a:cubicBezTo>
                  <a:pt x="150808" y="1893258"/>
                  <a:pt x="149964" y="1886222"/>
                  <a:pt x="147712" y="1879750"/>
                </a:cubicBezTo>
                <a:cubicBezTo>
                  <a:pt x="141521" y="1862865"/>
                  <a:pt x="128576" y="1853297"/>
                  <a:pt x="113380" y="1853015"/>
                </a:cubicBezTo>
                <a:close/>
                <a:moveTo>
                  <a:pt x="443198" y="1805738"/>
                </a:moveTo>
                <a:cubicBezTo>
                  <a:pt x="422655" y="1806019"/>
                  <a:pt x="404926" y="1828251"/>
                  <a:pt x="404926" y="1853578"/>
                </a:cubicBezTo>
                <a:cubicBezTo>
                  <a:pt x="404926" y="1878624"/>
                  <a:pt x="423781" y="1900575"/>
                  <a:pt x="445731" y="1900856"/>
                </a:cubicBezTo>
                <a:cubicBezTo>
                  <a:pt x="465993" y="1901137"/>
                  <a:pt x="484848" y="1878624"/>
                  <a:pt x="484848" y="1853860"/>
                </a:cubicBezTo>
                <a:cubicBezTo>
                  <a:pt x="484848" y="1828532"/>
                  <a:pt x="464867" y="1805456"/>
                  <a:pt x="443198" y="1805738"/>
                </a:cubicBezTo>
                <a:close/>
                <a:moveTo>
                  <a:pt x="295174" y="1473386"/>
                </a:moveTo>
                <a:cubicBezTo>
                  <a:pt x="293204" y="1481547"/>
                  <a:pt x="291797" y="1488301"/>
                  <a:pt x="289827" y="1497025"/>
                </a:cubicBezTo>
                <a:cubicBezTo>
                  <a:pt x="327255" y="1503216"/>
                  <a:pt x="362714" y="1509407"/>
                  <a:pt x="398172" y="1515036"/>
                </a:cubicBezTo>
                <a:cubicBezTo>
                  <a:pt x="624148" y="1551620"/>
                  <a:pt x="850406" y="1587922"/>
                  <a:pt x="1076383" y="1624225"/>
                </a:cubicBezTo>
                <a:cubicBezTo>
                  <a:pt x="1141108" y="1634637"/>
                  <a:pt x="1205834" y="1645050"/>
                  <a:pt x="1270559" y="1655743"/>
                </a:cubicBezTo>
                <a:cubicBezTo>
                  <a:pt x="1280972" y="1657432"/>
                  <a:pt x="1289414" y="1657995"/>
                  <a:pt x="1289977" y="1644205"/>
                </a:cubicBezTo>
                <a:cubicBezTo>
                  <a:pt x="1289977" y="1640828"/>
                  <a:pt x="1290821" y="1637170"/>
                  <a:pt x="1291947" y="1632386"/>
                </a:cubicBezTo>
                <a:cubicBezTo>
                  <a:pt x="959314" y="1579198"/>
                  <a:pt x="628088" y="1526574"/>
                  <a:pt x="295174" y="1473386"/>
                </a:cubicBezTo>
                <a:close/>
                <a:moveTo>
                  <a:pt x="3290487" y="1327435"/>
                </a:moveTo>
                <a:cubicBezTo>
                  <a:pt x="3325946" y="1363456"/>
                  <a:pt x="3346207" y="1407075"/>
                  <a:pt x="3356339" y="1455760"/>
                </a:cubicBezTo>
                <a:cubicBezTo>
                  <a:pt x="3377445" y="1559321"/>
                  <a:pt x="3358590" y="1657816"/>
                  <a:pt x="3316659" y="1753216"/>
                </a:cubicBezTo>
                <a:cubicBezTo>
                  <a:pt x="3274165" y="1850586"/>
                  <a:pt x="3210565" y="1930789"/>
                  <a:pt x="3119387" y="1987072"/>
                </a:cubicBezTo>
                <a:cubicBezTo>
                  <a:pt x="3074079" y="2014932"/>
                  <a:pt x="3025113" y="2032662"/>
                  <a:pt x="2970518" y="2031817"/>
                </a:cubicBezTo>
                <a:cubicBezTo>
                  <a:pt x="2967423" y="2031817"/>
                  <a:pt x="2964046" y="2031536"/>
                  <a:pt x="2956729" y="2030973"/>
                </a:cubicBezTo>
                <a:cubicBezTo>
                  <a:pt x="3115166" y="1992982"/>
                  <a:pt x="3221822" y="1897019"/>
                  <a:pt x="3287392" y="1756030"/>
                </a:cubicBezTo>
                <a:cubicBezTo>
                  <a:pt x="3353243" y="1615041"/>
                  <a:pt x="3355776" y="1470957"/>
                  <a:pt x="3290487" y="1327435"/>
                </a:cubicBezTo>
                <a:close/>
                <a:moveTo>
                  <a:pt x="122104" y="1319452"/>
                </a:moveTo>
                <a:cubicBezTo>
                  <a:pt x="104937" y="1318608"/>
                  <a:pt x="92836" y="1327894"/>
                  <a:pt x="84957" y="1342528"/>
                </a:cubicBezTo>
                <a:cubicBezTo>
                  <a:pt x="82143" y="1348156"/>
                  <a:pt x="80173" y="1354629"/>
                  <a:pt x="79328" y="1361102"/>
                </a:cubicBezTo>
                <a:cubicBezTo>
                  <a:pt x="76514" y="1385022"/>
                  <a:pt x="96213" y="1411756"/>
                  <a:pt x="117882" y="1413445"/>
                </a:cubicBezTo>
                <a:cubicBezTo>
                  <a:pt x="139270" y="1415133"/>
                  <a:pt x="157843" y="1393464"/>
                  <a:pt x="158969" y="1367011"/>
                </a:cubicBezTo>
                <a:cubicBezTo>
                  <a:pt x="157562" y="1360257"/>
                  <a:pt x="156999" y="1353222"/>
                  <a:pt x="154466" y="1346749"/>
                </a:cubicBezTo>
                <a:cubicBezTo>
                  <a:pt x="148838" y="1331834"/>
                  <a:pt x="138988" y="1320296"/>
                  <a:pt x="122104" y="1319452"/>
                </a:cubicBezTo>
                <a:close/>
                <a:moveTo>
                  <a:pt x="442073" y="1278365"/>
                </a:moveTo>
                <a:cubicBezTo>
                  <a:pt x="423499" y="1278647"/>
                  <a:pt x="408866" y="1290466"/>
                  <a:pt x="404363" y="1310165"/>
                </a:cubicBezTo>
                <a:cubicBezTo>
                  <a:pt x="402675" y="1318045"/>
                  <a:pt x="402393" y="1327050"/>
                  <a:pt x="403800" y="1334930"/>
                </a:cubicBezTo>
                <a:cubicBezTo>
                  <a:pt x="408021" y="1358006"/>
                  <a:pt x="426032" y="1373202"/>
                  <a:pt x="444887" y="1371514"/>
                </a:cubicBezTo>
                <a:cubicBezTo>
                  <a:pt x="465430" y="1369544"/>
                  <a:pt x="480627" y="1350689"/>
                  <a:pt x="480908" y="1322548"/>
                </a:cubicBezTo>
                <a:cubicBezTo>
                  <a:pt x="480627" y="1320015"/>
                  <a:pt x="479782" y="1313542"/>
                  <a:pt x="477531" y="1307351"/>
                </a:cubicBezTo>
                <a:cubicBezTo>
                  <a:pt x="471903" y="1289341"/>
                  <a:pt x="457551" y="1278084"/>
                  <a:pt x="442073" y="1278365"/>
                </a:cubicBezTo>
                <a:close/>
                <a:moveTo>
                  <a:pt x="3141751" y="1260393"/>
                </a:moveTo>
                <a:cubicBezTo>
                  <a:pt x="3157871" y="1259808"/>
                  <a:pt x="3174333" y="1260810"/>
                  <a:pt x="3191148" y="1263554"/>
                </a:cubicBezTo>
                <a:cubicBezTo>
                  <a:pt x="3191992" y="1263836"/>
                  <a:pt x="3193118" y="1263836"/>
                  <a:pt x="3193962" y="1263836"/>
                </a:cubicBezTo>
                <a:cubicBezTo>
                  <a:pt x="3219853" y="1267213"/>
                  <a:pt x="3238426" y="1279032"/>
                  <a:pt x="3252497" y="1303234"/>
                </a:cubicBezTo>
                <a:cubicBezTo>
                  <a:pt x="3293583" y="1373306"/>
                  <a:pt x="3314127" y="1448444"/>
                  <a:pt x="3317222" y="1551161"/>
                </a:cubicBezTo>
                <a:cubicBezTo>
                  <a:pt x="3311031" y="1726201"/>
                  <a:pt x="3228013" y="1877602"/>
                  <a:pt x="3054099" y="1974691"/>
                </a:cubicBezTo>
                <a:cubicBezTo>
                  <a:pt x="3000349" y="2004521"/>
                  <a:pt x="2941251" y="2014089"/>
                  <a:pt x="2880184" y="2012119"/>
                </a:cubicBezTo>
                <a:cubicBezTo>
                  <a:pt x="2873430" y="2011837"/>
                  <a:pt x="2865832" y="2008179"/>
                  <a:pt x="2859922" y="2003958"/>
                </a:cubicBezTo>
                <a:cubicBezTo>
                  <a:pt x="2808705" y="1967937"/>
                  <a:pt x="2780563" y="1916156"/>
                  <a:pt x="2765930" y="1856778"/>
                </a:cubicBezTo>
                <a:cubicBezTo>
                  <a:pt x="2742853" y="1762503"/>
                  <a:pt x="2755236" y="1670481"/>
                  <a:pt x="2788161" y="1580709"/>
                </a:cubicBezTo>
                <a:cubicBezTo>
                  <a:pt x="2830374" y="1465047"/>
                  <a:pt x="2899602" y="1369648"/>
                  <a:pt x="3005695" y="1304359"/>
                </a:cubicBezTo>
                <a:cubicBezTo>
                  <a:pt x="3048119" y="1278188"/>
                  <a:pt x="3093392" y="1262147"/>
                  <a:pt x="3141751" y="1260393"/>
                </a:cubicBezTo>
                <a:close/>
                <a:moveTo>
                  <a:pt x="3134302" y="1239915"/>
                </a:moveTo>
                <a:cubicBezTo>
                  <a:pt x="3067888" y="1245543"/>
                  <a:pt x="3008791" y="1271433"/>
                  <a:pt x="2957011" y="1311676"/>
                </a:cubicBezTo>
                <a:cubicBezTo>
                  <a:pt x="2836002" y="1405950"/>
                  <a:pt x="2766492" y="1531461"/>
                  <a:pt x="2740602" y="1681174"/>
                </a:cubicBezTo>
                <a:cubicBezTo>
                  <a:pt x="2726531" y="1762784"/>
                  <a:pt x="2730190" y="1843551"/>
                  <a:pt x="2766492" y="1919251"/>
                </a:cubicBezTo>
                <a:cubicBezTo>
                  <a:pt x="2792383" y="1972720"/>
                  <a:pt x="2825308" y="2018591"/>
                  <a:pt x="2889471" y="2036883"/>
                </a:cubicBezTo>
                <a:cubicBezTo>
                  <a:pt x="2962639" y="2057708"/>
                  <a:pt x="3031023" y="2054331"/>
                  <a:pt x="3098562" y="2022531"/>
                </a:cubicBezTo>
                <a:cubicBezTo>
                  <a:pt x="3164413" y="1991575"/>
                  <a:pt x="3216757" y="1943734"/>
                  <a:pt x="3261220" y="1886889"/>
                </a:cubicBezTo>
                <a:cubicBezTo>
                  <a:pt x="3340298" y="1784735"/>
                  <a:pt x="3382229" y="1669355"/>
                  <a:pt x="3386450" y="1536245"/>
                </a:cubicBezTo>
                <a:cubicBezTo>
                  <a:pt x="3385043" y="1519360"/>
                  <a:pt x="3384480" y="1498535"/>
                  <a:pt x="3381666" y="1478274"/>
                </a:cubicBezTo>
                <a:cubicBezTo>
                  <a:pt x="3372661" y="1414674"/>
                  <a:pt x="3350711" y="1356421"/>
                  <a:pt x="3304558" y="1309987"/>
                </a:cubicBezTo>
                <a:cubicBezTo>
                  <a:pt x="3286266" y="1291414"/>
                  <a:pt x="3265160" y="1275655"/>
                  <a:pt x="3245180" y="1259051"/>
                </a:cubicBezTo>
                <a:cubicBezTo>
                  <a:pt x="3242084" y="1256518"/>
                  <a:pt x="3237863" y="1254830"/>
                  <a:pt x="3233923" y="1253423"/>
                </a:cubicBezTo>
                <a:cubicBezTo>
                  <a:pt x="3201842" y="1241885"/>
                  <a:pt x="3168635" y="1237101"/>
                  <a:pt x="3134302" y="1239915"/>
                </a:cubicBezTo>
                <a:close/>
                <a:moveTo>
                  <a:pt x="485006" y="1232130"/>
                </a:moveTo>
                <a:cubicBezTo>
                  <a:pt x="477812" y="1231228"/>
                  <a:pt x="469370" y="1231510"/>
                  <a:pt x="459520" y="1232776"/>
                </a:cubicBezTo>
                <a:cubicBezTo>
                  <a:pt x="348361" y="1247410"/>
                  <a:pt x="237484" y="1262043"/>
                  <a:pt x="126325" y="1275833"/>
                </a:cubicBezTo>
                <a:cubicBezTo>
                  <a:pt x="71730" y="1282587"/>
                  <a:pt x="55690" y="1296939"/>
                  <a:pt x="47528" y="1351252"/>
                </a:cubicBezTo>
                <a:cubicBezTo>
                  <a:pt x="46966" y="1356036"/>
                  <a:pt x="46403" y="1360539"/>
                  <a:pt x="46403" y="1365323"/>
                </a:cubicBezTo>
                <a:cubicBezTo>
                  <a:pt x="46403" y="1457908"/>
                  <a:pt x="46403" y="1550775"/>
                  <a:pt x="46403" y="1643642"/>
                </a:cubicBezTo>
                <a:cubicBezTo>
                  <a:pt x="45840" y="1643642"/>
                  <a:pt x="44996" y="1643642"/>
                  <a:pt x="44433" y="1643642"/>
                </a:cubicBezTo>
                <a:cubicBezTo>
                  <a:pt x="44433" y="1724409"/>
                  <a:pt x="44433" y="1804893"/>
                  <a:pt x="44714" y="1885660"/>
                </a:cubicBezTo>
                <a:cubicBezTo>
                  <a:pt x="44714" y="1903952"/>
                  <a:pt x="45559" y="1922244"/>
                  <a:pt x="48373" y="1940254"/>
                </a:cubicBezTo>
                <a:cubicBezTo>
                  <a:pt x="53720" y="1974024"/>
                  <a:pt x="68916" y="1985843"/>
                  <a:pt x="103249" y="1985281"/>
                </a:cubicBezTo>
                <a:cubicBezTo>
                  <a:pt x="108033" y="1984999"/>
                  <a:pt x="112817" y="1984718"/>
                  <a:pt x="117319" y="1984155"/>
                </a:cubicBezTo>
                <a:cubicBezTo>
                  <a:pt x="162346" y="1977964"/>
                  <a:pt x="207372" y="1971773"/>
                  <a:pt x="252399" y="1965863"/>
                </a:cubicBezTo>
                <a:cubicBezTo>
                  <a:pt x="323034" y="1956295"/>
                  <a:pt x="393951" y="1947852"/>
                  <a:pt x="464304" y="1937721"/>
                </a:cubicBezTo>
                <a:cubicBezTo>
                  <a:pt x="500044" y="1932656"/>
                  <a:pt x="516366" y="1916615"/>
                  <a:pt x="519743" y="1880875"/>
                </a:cubicBezTo>
                <a:cubicBezTo>
                  <a:pt x="523683" y="1839507"/>
                  <a:pt x="523965" y="1797577"/>
                  <a:pt x="523965" y="1755646"/>
                </a:cubicBezTo>
                <a:cubicBezTo>
                  <a:pt x="523965" y="1751143"/>
                  <a:pt x="521150" y="1745796"/>
                  <a:pt x="518336" y="1741856"/>
                </a:cubicBezTo>
                <a:cubicBezTo>
                  <a:pt x="516085" y="1739324"/>
                  <a:pt x="510457" y="1735947"/>
                  <a:pt x="508768" y="1736791"/>
                </a:cubicBezTo>
                <a:cubicBezTo>
                  <a:pt x="505673" y="1738479"/>
                  <a:pt x="502577" y="1743264"/>
                  <a:pt x="502577" y="1746922"/>
                </a:cubicBezTo>
                <a:cubicBezTo>
                  <a:pt x="502014" y="1763244"/>
                  <a:pt x="504265" y="1779848"/>
                  <a:pt x="502858" y="1796170"/>
                </a:cubicBezTo>
                <a:cubicBezTo>
                  <a:pt x="500607" y="1822060"/>
                  <a:pt x="498637" y="1848513"/>
                  <a:pt x="493009" y="1873840"/>
                </a:cubicBezTo>
                <a:cubicBezTo>
                  <a:pt x="487662" y="1898042"/>
                  <a:pt x="470496" y="1912675"/>
                  <a:pt x="444605" y="1916334"/>
                </a:cubicBezTo>
                <a:cubicBezTo>
                  <a:pt x="330914" y="1931812"/>
                  <a:pt x="217222" y="1948134"/>
                  <a:pt x="103530" y="1963612"/>
                </a:cubicBezTo>
                <a:cubicBezTo>
                  <a:pt x="79328" y="1966989"/>
                  <a:pt x="65539" y="1957983"/>
                  <a:pt x="59629" y="1934344"/>
                </a:cubicBezTo>
                <a:cubicBezTo>
                  <a:pt x="55127" y="1915771"/>
                  <a:pt x="51750" y="1896353"/>
                  <a:pt x="51750" y="1877498"/>
                </a:cubicBezTo>
                <a:cubicBezTo>
                  <a:pt x="51187" y="1715403"/>
                  <a:pt x="51187" y="1553027"/>
                  <a:pt x="51468" y="1390932"/>
                </a:cubicBezTo>
                <a:cubicBezTo>
                  <a:pt x="51468" y="1377986"/>
                  <a:pt x="54001" y="1364760"/>
                  <a:pt x="56534" y="1352096"/>
                </a:cubicBezTo>
                <a:cubicBezTo>
                  <a:pt x="63006" y="1320578"/>
                  <a:pt x="81017" y="1302286"/>
                  <a:pt x="114224" y="1298065"/>
                </a:cubicBezTo>
                <a:cubicBezTo>
                  <a:pt x="225946" y="1283994"/>
                  <a:pt x="337386" y="1268797"/>
                  <a:pt x="448827" y="1254445"/>
                </a:cubicBezTo>
                <a:cubicBezTo>
                  <a:pt x="475561" y="1251068"/>
                  <a:pt x="489350" y="1260073"/>
                  <a:pt x="494697" y="1286526"/>
                </a:cubicBezTo>
                <a:cubicBezTo>
                  <a:pt x="499200" y="1308477"/>
                  <a:pt x="499200" y="1331271"/>
                  <a:pt x="502014" y="1353503"/>
                </a:cubicBezTo>
                <a:cubicBezTo>
                  <a:pt x="503984" y="1367574"/>
                  <a:pt x="506798" y="1381082"/>
                  <a:pt x="510457" y="1394590"/>
                </a:cubicBezTo>
                <a:cubicBezTo>
                  <a:pt x="511301" y="1397967"/>
                  <a:pt x="516648" y="1399937"/>
                  <a:pt x="520025" y="1402470"/>
                </a:cubicBezTo>
                <a:cubicBezTo>
                  <a:pt x="522557" y="1398811"/>
                  <a:pt x="527623" y="1394871"/>
                  <a:pt x="527342" y="1391213"/>
                </a:cubicBezTo>
                <a:cubicBezTo>
                  <a:pt x="525653" y="1353222"/>
                  <a:pt x="524809" y="1315231"/>
                  <a:pt x="520306" y="1277521"/>
                </a:cubicBezTo>
                <a:cubicBezTo>
                  <a:pt x="516929" y="1248183"/>
                  <a:pt x="506587" y="1234834"/>
                  <a:pt x="485006" y="1232130"/>
                </a:cubicBezTo>
                <a:close/>
                <a:moveTo>
                  <a:pt x="3149780" y="1193763"/>
                </a:moveTo>
                <a:cubicBezTo>
                  <a:pt x="3255311" y="1186446"/>
                  <a:pt x="3344801" y="1241040"/>
                  <a:pt x="3390671" y="1342069"/>
                </a:cubicBezTo>
                <a:cubicBezTo>
                  <a:pt x="3426693" y="1421146"/>
                  <a:pt x="3434009" y="1504727"/>
                  <a:pt x="3422471" y="1589714"/>
                </a:cubicBezTo>
                <a:cubicBezTo>
                  <a:pt x="3402772" y="1736331"/>
                  <a:pt x="3341424" y="1863812"/>
                  <a:pt x="3238989" y="1970750"/>
                </a:cubicBezTo>
                <a:cubicBezTo>
                  <a:pt x="3181861" y="2030129"/>
                  <a:pt x="3115166" y="2075437"/>
                  <a:pt x="3034400" y="2096543"/>
                </a:cubicBezTo>
                <a:cubicBezTo>
                  <a:pt x="2900164" y="2131157"/>
                  <a:pt x="2783659" y="2072060"/>
                  <a:pt x="2731597" y="1943453"/>
                </a:cubicBezTo>
                <a:cubicBezTo>
                  <a:pt x="2710209" y="1889984"/>
                  <a:pt x="2701485" y="1834264"/>
                  <a:pt x="2701204" y="1750683"/>
                </a:cubicBezTo>
                <a:cubicBezTo>
                  <a:pt x="2714993" y="1560165"/>
                  <a:pt x="2799418" y="1380904"/>
                  <a:pt x="2980931" y="1253986"/>
                </a:cubicBezTo>
                <a:cubicBezTo>
                  <a:pt x="3031304" y="1218809"/>
                  <a:pt x="3087869" y="1197984"/>
                  <a:pt x="3149780" y="1193763"/>
                </a:cubicBezTo>
                <a:close/>
                <a:moveTo>
                  <a:pt x="3066480" y="1149300"/>
                </a:moveTo>
                <a:cubicBezTo>
                  <a:pt x="3106511" y="1145923"/>
                  <a:pt x="3147246" y="1151692"/>
                  <a:pt x="3188614" y="1167873"/>
                </a:cubicBezTo>
                <a:cubicBezTo>
                  <a:pt x="3191710" y="1168717"/>
                  <a:pt x="3194806" y="1170124"/>
                  <a:pt x="3197338" y="1171250"/>
                </a:cubicBezTo>
                <a:cubicBezTo>
                  <a:pt x="3168634" y="1173220"/>
                  <a:pt x="3139367" y="1173220"/>
                  <a:pt x="3110944" y="1178004"/>
                </a:cubicBezTo>
                <a:cubicBezTo>
                  <a:pt x="3035806" y="1190667"/>
                  <a:pt x="2971362" y="1226689"/>
                  <a:pt x="2914797" y="1276218"/>
                </a:cubicBezTo>
                <a:cubicBezTo>
                  <a:pt x="2786753" y="1388502"/>
                  <a:pt x="2711334" y="1530336"/>
                  <a:pt x="2686288" y="1698341"/>
                </a:cubicBezTo>
                <a:cubicBezTo>
                  <a:pt x="2673906" y="1781921"/>
                  <a:pt x="2677283" y="1864657"/>
                  <a:pt x="2708520" y="1944579"/>
                </a:cubicBezTo>
                <a:cubicBezTo>
                  <a:pt x="2723435" y="1982851"/>
                  <a:pt x="2744260" y="2017747"/>
                  <a:pt x="2773245" y="2047577"/>
                </a:cubicBezTo>
                <a:cubicBezTo>
                  <a:pt x="2776060" y="2050391"/>
                  <a:pt x="2778592" y="2053487"/>
                  <a:pt x="2780281" y="2057426"/>
                </a:cubicBezTo>
                <a:cubicBezTo>
                  <a:pt x="2753546" y="2043356"/>
                  <a:pt x="2730470" y="2024501"/>
                  <a:pt x="2711334" y="2001706"/>
                </a:cubicBezTo>
                <a:cubicBezTo>
                  <a:pt x="2646609" y="1924317"/>
                  <a:pt x="2613402" y="1835671"/>
                  <a:pt x="2618749" y="1733799"/>
                </a:cubicBezTo>
                <a:cubicBezTo>
                  <a:pt x="2624095" y="1629957"/>
                  <a:pt x="2644920" y="1530054"/>
                  <a:pt x="2696138" y="1438876"/>
                </a:cubicBezTo>
                <a:cubicBezTo>
                  <a:pt x="2756642" y="1331094"/>
                  <a:pt x="2838815" y="1243855"/>
                  <a:pt x="2948567" y="1185602"/>
                </a:cubicBezTo>
                <a:cubicBezTo>
                  <a:pt x="2987121" y="1165200"/>
                  <a:pt x="3026449" y="1152677"/>
                  <a:pt x="3066480" y="1149300"/>
                </a:cubicBezTo>
                <a:close/>
                <a:moveTo>
                  <a:pt x="2988282" y="1088056"/>
                </a:moveTo>
                <a:cubicBezTo>
                  <a:pt x="3000700" y="1088865"/>
                  <a:pt x="3013153" y="1090483"/>
                  <a:pt x="3025394" y="1092453"/>
                </a:cubicBezTo>
                <a:cubicBezTo>
                  <a:pt x="3069013" y="1099489"/>
                  <a:pt x="3110381" y="1113841"/>
                  <a:pt x="3150624" y="1133821"/>
                </a:cubicBezTo>
                <a:cubicBezTo>
                  <a:pt x="3148654" y="1133821"/>
                  <a:pt x="3146684" y="1134384"/>
                  <a:pt x="3144995" y="1134103"/>
                </a:cubicBezTo>
                <a:cubicBezTo>
                  <a:pt x="3071265" y="1117499"/>
                  <a:pt x="3002599" y="1134103"/>
                  <a:pt x="2937311" y="1168435"/>
                </a:cubicBezTo>
                <a:cubicBezTo>
                  <a:pt x="2868364" y="1204457"/>
                  <a:pt x="2810393" y="1254830"/>
                  <a:pt x="2759175" y="1313083"/>
                </a:cubicBezTo>
                <a:cubicBezTo>
                  <a:pt x="2657865" y="1428182"/>
                  <a:pt x="2610869" y="1564105"/>
                  <a:pt x="2598768" y="1715507"/>
                </a:cubicBezTo>
                <a:cubicBezTo>
                  <a:pt x="2591170" y="1810906"/>
                  <a:pt x="2614809" y="1896457"/>
                  <a:pt x="2664901" y="1976097"/>
                </a:cubicBezTo>
                <a:cubicBezTo>
                  <a:pt x="2677002" y="1994952"/>
                  <a:pt x="2693042" y="2012400"/>
                  <a:pt x="2707958" y="2031255"/>
                </a:cubicBezTo>
                <a:cubicBezTo>
                  <a:pt x="2561903" y="1949926"/>
                  <a:pt x="2484514" y="1829761"/>
                  <a:pt x="2494926" y="1660068"/>
                </a:cubicBezTo>
                <a:cubicBezTo>
                  <a:pt x="2498584" y="1600126"/>
                  <a:pt x="2510122" y="1541592"/>
                  <a:pt x="2534887" y="1486998"/>
                </a:cubicBezTo>
                <a:cubicBezTo>
                  <a:pt x="2583853" y="1378371"/>
                  <a:pt x="2646609" y="1279032"/>
                  <a:pt x="2733848" y="1196577"/>
                </a:cubicBezTo>
                <a:cubicBezTo>
                  <a:pt x="2795196" y="1138324"/>
                  <a:pt x="2865831" y="1097237"/>
                  <a:pt x="2951382" y="1088513"/>
                </a:cubicBezTo>
                <a:cubicBezTo>
                  <a:pt x="2963483" y="1087247"/>
                  <a:pt x="2975865" y="1087247"/>
                  <a:pt x="2988282" y="1088056"/>
                </a:cubicBezTo>
                <a:close/>
                <a:moveTo>
                  <a:pt x="2711053" y="991707"/>
                </a:moveTo>
                <a:cubicBezTo>
                  <a:pt x="2723436" y="991989"/>
                  <a:pt x="2736381" y="994240"/>
                  <a:pt x="2747637" y="999024"/>
                </a:cubicBezTo>
                <a:cubicBezTo>
                  <a:pt x="2798011" y="1020130"/>
                  <a:pt x="2848102" y="1042643"/>
                  <a:pt x="2898194" y="1064594"/>
                </a:cubicBezTo>
                <a:cubicBezTo>
                  <a:pt x="2902416" y="1066564"/>
                  <a:pt x="2906355" y="1068815"/>
                  <a:pt x="2912546" y="1071910"/>
                </a:cubicBezTo>
                <a:cubicBezTo>
                  <a:pt x="2907763" y="1073599"/>
                  <a:pt x="2905230" y="1074725"/>
                  <a:pt x="2902416" y="1075569"/>
                </a:cubicBezTo>
                <a:cubicBezTo>
                  <a:pt x="2823619" y="1095549"/>
                  <a:pt x="2758612" y="1138887"/>
                  <a:pt x="2702892" y="1196296"/>
                </a:cubicBezTo>
                <a:cubicBezTo>
                  <a:pt x="2617905" y="1283535"/>
                  <a:pt x="2552054" y="1384281"/>
                  <a:pt x="2508153" y="1497692"/>
                </a:cubicBezTo>
                <a:cubicBezTo>
                  <a:pt x="2472132" y="1590840"/>
                  <a:pt x="2460875" y="1687366"/>
                  <a:pt x="2484233" y="1786142"/>
                </a:cubicBezTo>
                <a:cubicBezTo>
                  <a:pt x="2490142" y="1810626"/>
                  <a:pt x="2499148" y="1834546"/>
                  <a:pt x="2507308" y="1860999"/>
                </a:cubicBezTo>
                <a:cubicBezTo>
                  <a:pt x="2451025" y="1829480"/>
                  <a:pt x="2394742" y="1801902"/>
                  <a:pt x="2343525" y="1767006"/>
                </a:cubicBezTo>
                <a:cubicBezTo>
                  <a:pt x="2319886" y="1751247"/>
                  <a:pt x="2303001" y="1723105"/>
                  <a:pt x="2288086" y="1697497"/>
                </a:cubicBezTo>
                <a:cubicBezTo>
                  <a:pt x="2250376" y="1632208"/>
                  <a:pt x="2243060" y="1560447"/>
                  <a:pt x="2251783" y="1486435"/>
                </a:cubicBezTo>
                <a:cubicBezTo>
                  <a:pt x="2268950" y="1344039"/>
                  <a:pt x="2329735" y="1221061"/>
                  <a:pt x="2424854" y="1115530"/>
                </a:cubicBezTo>
                <a:cubicBezTo>
                  <a:pt x="2500555" y="1031387"/>
                  <a:pt x="2596799" y="989456"/>
                  <a:pt x="2711053" y="991707"/>
                </a:cubicBezTo>
                <a:close/>
                <a:moveTo>
                  <a:pt x="3314689" y="935706"/>
                </a:moveTo>
                <a:cubicBezTo>
                  <a:pt x="3358027" y="934017"/>
                  <a:pt x="3379415" y="956249"/>
                  <a:pt x="3372942" y="999024"/>
                </a:cubicBezTo>
                <a:cubicBezTo>
                  <a:pt x="3361404" y="1075006"/>
                  <a:pt x="3348178" y="1150707"/>
                  <a:pt x="3335796" y="1226407"/>
                </a:cubicBezTo>
                <a:cubicBezTo>
                  <a:pt x="3335796" y="1227252"/>
                  <a:pt x="3334670" y="1228377"/>
                  <a:pt x="3333544" y="1230629"/>
                </a:cubicBezTo>
                <a:cubicBezTo>
                  <a:pt x="3329886" y="1228096"/>
                  <a:pt x="3326509" y="1226126"/>
                  <a:pt x="3323132" y="1223875"/>
                </a:cubicBezTo>
                <a:cubicBezTo>
                  <a:pt x="3316941" y="1219654"/>
                  <a:pt x="3311594" y="1213181"/>
                  <a:pt x="3304840" y="1210930"/>
                </a:cubicBezTo>
                <a:cubicBezTo>
                  <a:pt x="3273603" y="1199954"/>
                  <a:pt x="3253059" y="1172376"/>
                  <a:pt x="3223792" y="1159149"/>
                </a:cubicBezTo>
                <a:cubicBezTo>
                  <a:pt x="3222104" y="1158305"/>
                  <a:pt x="3219853" y="1157179"/>
                  <a:pt x="3219290" y="1155772"/>
                </a:cubicBezTo>
                <a:cubicBezTo>
                  <a:pt x="3213380" y="1135792"/>
                  <a:pt x="3194807" y="1131289"/>
                  <a:pt x="3179610" y="1122847"/>
                </a:cubicBezTo>
                <a:cubicBezTo>
                  <a:pt x="3120794" y="1091047"/>
                  <a:pt x="3056913" y="1074443"/>
                  <a:pt x="2991343" y="1064594"/>
                </a:cubicBezTo>
                <a:cubicBezTo>
                  <a:pt x="2989373" y="1064312"/>
                  <a:pt x="2987403" y="1063749"/>
                  <a:pt x="2985715" y="1064312"/>
                </a:cubicBezTo>
                <a:cubicBezTo>
                  <a:pt x="2957573" y="1071629"/>
                  <a:pt x="2934497" y="1058121"/>
                  <a:pt x="2910577" y="1047146"/>
                </a:cubicBezTo>
                <a:cubicBezTo>
                  <a:pt x="2868083" y="1027728"/>
                  <a:pt x="2823901" y="1011125"/>
                  <a:pt x="2782252" y="989737"/>
                </a:cubicBezTo>
                <a:cubicBezTo>
                  <a:pt x="2743416" y="969475"/>
                  <a:pt x="2703455" y="968350"/>
                  <a:pt x="2661806" y="972571"/>
                </a:cubicBezTo>
                <a:cubicBezTo>
                  <a:pt x="2556275" y="983265"/>
                  <a:pt x="2469318" y="1031105"/>
                  <a:pt x="2401215" y="1110746"/>
                </a:cubicBezTo>
                <a:cubicBezTo>
                  <a:pt x="2310881" y="1216558"/>
                  <a:pt x="2249814" y="1337004"/>
                  <a:pt x="2232366" y="1476867"/>
                </a:cubicBezTo>
                <a:cubicBezTo>
                  <a:pt x="2221672" y="1563262"/>
                  <a:pt x="2230678" y="1646560"/>
                  <a:pt x="2277393" y="1722261"/>
                </a:cubicBezTo>
                <a:cubicBezTo>
                  <a:pt x="2297655" y="1755187"/>
                  <a:pt x="2320731" y="1785861"/>
                  <a:pt x="2358159" y="1803027"/>
                </a:cubicBezTo>
                <a:cubicBezTo>
                  <a:pt x="2356189" y="1803309"/>
                  <a:pt x="2354219" y="1804153"/>
                  <a:pt x="2352249" y="1804153"/>
                </a:cubicBezTo>
                <a:cubicBezTo>
                  <a:pt x="2252065" y="1807249"/>
                  <a:pt x="2151600" y="1810063"/>
                  <a:pt x="2051416" y="1813158"/>
                </a:cubicBezTo>
                <a:cubicBezTo>
                  <a:pt x="2047195" y="1813158"/>
                  <a:pt x="2042974" y="1813440"/>
                  <a:pt x="2038752" y="1813158"/>
                </a:cubicBezTo>
                <a:cubicBezTo>
                  <a:pt x="2006953" y="1812033"/>
                  <a:pt x="1987816" y="1791771"/>
                  <a:pt x="1991475" y="1759971"/>
                </a:cubicBezTo>
                <a:cubicBezTo>
                  <a:pt x="1994289" y="1735488"/>
                  <a:pt x="2000480" y="1711286"/>
                  <a:pt x="2005827" y="1687084"/>
                </a:cubicBezTo>
                <a:cubicBezTo>
                  <a:pt x="2052542" y="1477149"/>
                  <a:pt x="2098975" y="1267213"/>
                  <a:pt x="2145972" y="1057277"/>
                </a:cubicBezTo>
                <a:cubicBezTo>
                  <a:pt x="2156666" y="1009718"/>
                  <a:pt x="2189873" y="982702"/>
                  <a:pt x="2238557" y="980451"/>
                </a:cubicBezTo>
                <a:cubicBezTo>
                  <a:pt x="2378702" y="974541"/>
                  <a:pt x="2518566" y="968631"/>
                  <a:pt x="2658710" y="963003"/>
                </a:cubicBezTo>
                <a:cubicBezTo>
                  <a:pt x="2784222" y="957656"/>
                  <a:pt x="2909733" y="952590"/>
                  <a:pt x="3035244" y="947525"/>
                </a:cubicBezTo>
                <a:cubicBezTo>
                  <a:pt x="3098844" y="944992"/>
                  <a:pt x="3162725" y="942741"/>
                  <a:pt x="3226325" y="940208"/>
                </a:cubicBezTo>
                <a:cubicBezTo>
                  <a:pt x="3255874" y="939083"/>
                  <a:pt x="3285141" y="936831"/>
                  <a:pt x="3314689" y="935706"/>
                </a:cubicBezTo>
                <a:close/>
                <a:moveTo>
                  <a:pt x="3414028" y="924449"/>
                </a:moveTo>
                <a:cubicBezTo>
                  <a:pt x="3447798" y="924730"/>
                  <a:pt x="3481568" y="923886"/>
                  <a:pt x="3514775" y="928107"/>
                </a:cubicBezTo>
                <a:cubicBezTo>
                  <a:pt x="3552203" y="932610"/>
                  <a:pt x="3576123" y="955686"/>
                  <a:pt x="3584566" y="993396"/>
                </a:cubicBezTo>
                <a:cubicBezTo>
                  <a:pt x="3584566" y="1006622"/>
                  <a:pt x="3584566" y="1019567"/>
                  <a:pt x="3584566" y="1032794"/>
                </a:cubicBezTo>
                <a:cubicBezTo>
                  <a:pt x="3547701" y="1166185"/>
                  <a:pt x="3486633" y="1290852"/>
                  <a:pt x="3439074" y="1421428"/>
                </a:cubicBezTo>
                <a:cubicBezTo>
                  <a:pt x="3437949" y="1417489"/>
                  <a:pt x="3436260" y="1413549"/>
                  <a:pt x="3435416" y="1409327"/>
                </a:cubicBezTo>
                <a:cubicBezTo>
                  <a:pt x="3423315" y="1358110"/>
                  <a:pt x="3403897" y="1310269"/>
                  <a:pt x="3369565" y="1269464"/>
                </a:cubicBezTo>
                <a:cubicBezTo>
                  <a:pt x="3362811" y="1261584"/>
                  <a:pt x="3361403" y="1253142"/>
                  <a:pt x="3362811" y="1243574"/>
                </a:cubicBezTo>
                <a:cubicBezTo>
                  <a:pt x="3376881" y="1140576"/>
                  <a:pt x="3390952" y="1037297"/>
                  <a:pt x="3405304" y="934299"/>
                </a:cubicBezTo>
                <a:cubicBezTo>
                  <a:pt x="3405867" y="930640"/>
                  <a:pt x="3410933" y="924449"/>
                  <a:pt x="3414028" y="924449"/>
                </a:cubicBezTo>
                <a:close/>
                <a:moveTo>
                  <a:pt x="592277" y="545945"/>
                </a:moveTo>
                <a:cubicBezTo>
                  <a:pt x="597061" y="548478"/>
                  <a:pt x="601001" y="550448"/>
                  <a:pt x="604378" y="552980"/>
                </a:cubicBezTo>
                <a:cubicBezTo>
                  <a:pt x="648279" y="588720"/>
                  <a:pt x="692461" y="624460"/>
                  <a:pt x="736081" y="660762"/>
                </a:cubicBezTo>
                <a:cubicBezTo>
                  <a:pt x="752121" y="673989"/>
                  <a:pt x="760001" y="692562"/>
                  <a:pt x="762534" y="713387"/>
                </a:cubicBezTo>
                <a:cubicBezTo>
                  <a:pt x="765629" y="739559"/>
                  <a:pt x="768725" y="765730"/>
                  <a:pt x="773790" y="791339"/>
                </a:cubicBezTo>
                <a:cubicBezTo>
                  <a:pt x="775197" y="799782"/>
                  <a:pt x="780544" y="809350"/>
                  <a:pt x="787298" y="814134"/>
                </a:cubicBezTo>
                <a:cubicBezTo>
                  <a:pt x="1141037" y="1073880"/>
                  <a:pt x="1495339" y="1333064"/>
                  <a:pt x="1849359" y="1592247"/>
                </a:cubicBezTo>
                <a:cubicBezTo>
                  <a:pt x="1877219" y="1612790"/>
                  <a:pt x="1905361" y="1632771"/>
                  <a:pt x="1935754" y="1654721"/>
                </a:cubicBezTo>
                <a:cubicBezTo>
                  <a:pt x="1948980" y="1617574"/>
                  <a:pt x="1961644" y="1581835"/>
                  <a:pt x="1974308" y="1546095"/>
                </a:cubicBezTo>
                <a:cubicBezTo>
                  <a:pt x="1975715" y="1546376"/>
                  <a:pt x="1977403" y="1546658"/>
                  <a:pt x="1978810" y="1546939"/>
                </a:cubicBezTo>
                <a:cubicBezTo>
                  <a:pt x="1975152" y="1574236"/>
                  <a:pt x="1971494" y="1601534"/>
                  <a:pt x="1968117" y="1629112"/>
                </a:cubicBezTo>
                <a:cubicBezTo>
                  <a:pt x="1963895" y="1662882"/>
                  <a:pt x="1958830" y="1696933"/>
                  <a:pt x="1957423" y="1730985"/>
                </a:cubicBezTo>
                <a:cubicBezTo>
                  <a:pt x="1956579" y="1750965"/>
                  <a:pt x="1960518" y="1771508"/>
                  <a:pt x="1963051" y="1793177"/>
                </a:cubicBezTo>
                <a:lnTo>
                  <a:pt x="1842324" y="1711567"/>
                </a:lnTo>
                <a:cubicBezTo>
                  <a:pt x="1835851" y="1707064"/>
                  <a:pt x="1829097" y="1702280"/>
                  <a:pt x="1822625" y="1697496"/>
                </a:cubicBezTo>
                <a:cubicBezTo>
                  <a:pt x="1822625" y="1697778"/>
                  <a:pt x="1822625" y="1698059"/>
                  <a:pt x="1823188" y="1698903"/>
                </a:cubicBezTo>
                <a:lnTo>
                  <a:pt x="1814535" y="1693067"/>
                </a:lnTo>
                <a:lnTo>
                  <a:pt x="1814535" y="1700207"/>
                </a:lnTo>
                <a:cubicBezTo>
                  <a:pt x="1814535" y="1777034"/>
                  <a:pt x="1814535" y="1854141"/>
                  <a:pt x="1814535" y="1930968"/>
                </a:cubicBezTo>
                <a:cubicBezTo>
                  <a:pt x="1814535" y="1944757"/>
                  <a:pt x="1813973" y="1958265"/>
                  <a:pt x="1812847" y="1971773"/>
                </a:cubicBezTo>
                <a:cubicBezTo>
                  <a:pt x="1808907" y="2022428"/>
                  <a:pt x="1782454" y="2057323"/>
                  <a:pt x="1736583" y="2077866"/>
                </a:cubicBezTo>
                <a:cubicBezTo>
                  <a:pt x="1651315" y="2115857"/>
                  <a:pt x="1565483" y="2115013"/>
                  <a:pt x="1479933" y="2079836"/>
                </a:cubicBezTo>
                <a:cubicBezTo>
                  <a:pt x="1448696" y="2066891"/>
                  <a:pt x="1426182" y="2044378"/>
                  <a:pt x="1416614" y="2010608"/>
                </a:cubicBezTo>
                <a:lnTo>
                  <a:pt x="1407645" y="1990988"/>
                </a:lnTo>
                <a:lnTo>
                  <a:pt x="1370743" y="1960516"/>
                </a:lnTo>
                <a:cubicBezTo>
                  <a:pt x="1313334" y="1933500"/>
                  <a:pt x="1256770" y="1905359"/>
                  <a:pt x="1197954" y="1882001"/>
                </a:cubicBezTo>
                <a:cubicBezTo>
                  <a:pt x="1032763" y="1816713"/>
                  <a:pt x="861100" y="1775345"/>
                  <a:pt x="685778" y="1751706"/>
                </a:cubicBezTo>
                <a:cubicBezTo>
                  <a:pt x="643566" y="1745796"/>
                  <a:pt x="601072" y="1741294"/>
                  <a:pt x="556327" y="1735665"/>
                </a:cubicBezTo>
                <a:cubicBezTo>
                  <a:pt x="556327" y="1745796"/>
                  <a:pt x="556609" y="1753394"/>
                  <a:pt x="556327" y="1761274"/>
                </a:cubicBezTo>
                <a:cubicBezTo>
                  <a:pt x="553232" y="1819808"/>
                  <a:pt x="551262" y="1878343"/>
                  <a:pt x="546196" y="1936596"/>
                </a:cubicBezTo>
                <a:cubicBezTo>
                  <a:pt x="543382" y="1970084"/>
                  <a:pt x="527904" y="1984436"/>
                  <a:pt x="494135" y="1989502"/>
                </a:cubicBezTo>
                <a:cubicBezTo>
                  <a:pt x="415620" y="2001040"/>
                  <a:pt x="337105" y="2011171"/>
                  <a:pt x="258590" y="2021865"/>
                </a:cubicBezTo>
                <a:cubicBezTo>
                  <a:pt x="197804" y="2030026"/>
                  <a:pt x="136737" y="2038187"/>
                  <a:pt x="75951" y="2046066"/>
                </a:cubicBezTo>
                <a:cubicBezTo>
                  <a:pt x="69760" y="2046910"/>
                  <a:pt x="63851" y="2047473"/>
                  <a:pt x="57659" y="2047473"/>
                </a:cubicBezTo>
                <a:cubicBezTo>
                  <a:pt x="33458" y="2047473"/>
                  <a:pt x="19950" y="2038750"/>
                  <a:pt x="14321" y="2015392"/>
                </a:cubicBezTo>
                <a:cubicBezTo>
                  <a:pt x="8975" y="1992597"/>
                  <a:pt x="5316" y="1969521"/>
                  <a:pt x="3065" y="1946164"/>
                </a:cubicBezTo>
                <a:cubicBezTo>
                  <a:pt x="814" y="1922806"/>
                  <a:pt x="251" y="1899167"/>
                  <a:pt x="251" y="1875810"/>
                </a:cubicBezTo>
                <a:cubicBezTo>
                  <a:pt x="-31" y="1719625"/>
                  <a:pt x="-312" y="1563439"/>
                  <a:pt x="814" y="1407535"/>
                </a:cubicBezTo>
                <a:cubicBezTo>
                  <a:pt x="1095" y="1370107"/>
                  <a:pt x="2221" y="1332679"/>
                  <a:pt x="5598" y="1295250"/>
                </a:cubicBezTo>
                <a:cubicBezTo>
                  <a:pt x="9256" y="1252194"/>
                  <a:pt x="28955" y="1232213"/>
                  <a:pt x="71730" y="1226304"/>
                </a:cubicBezTo>
                <a:cubicBezTo>
                  <a:pt x="177824" y="1211389"/>
                  <a:pt x="284480" y="1197881"/>
                  <a:pt x="390855" y="1183810"/>
                </a:cubicBezTo>
                <a:cubicBezTo>
                  <a:pt x="422936" y="1179589"/>
                  <a:pt x="455018" y="1175649"/>
                  <a:pt x="487099" y="1171990"/>
                </a:cubicBezTo>
                <a:cubicBezTo>
                  <a:pt x="518618" y="1168332"/>
                  <a:pt x="545352" y="1186343"/>
                  <a:pt x="550980" y="1217580"/>
                </a:cubicBezTo>
                <a:cubicBezTo>
                  <a:pt x="555202" y="1240374"/>
                  <a:pt x="556609" y="1264013"/>
                  <a:pt x="557172" y="1287371"/>
                </a:cubicBezTo>
                <a:cubicBezTo>
                  <a:pt x="557734" y="1316075"/>
                  <a:pt x="556609" y="1344498"/>
                  <a:pt x="556327" y="1373202"/>
                </a:cubicBezTo>
                <a:cubicBezTo>
                  <a:pt x="556046" y="1401625"/>
                  <a:pt x="564207" y="1413445"/>
                  <a:pt x="592348" y="1419917"/>
                </a:cubicBezTo>
                <a:cubicBezTo>
                  <a:pt x="652571" y="1433988"/>
                  <a:pt x="713076" y="1447215"/>
                  <a:pt x="773298" y="1461004"/>
                </a:cubicBezTo>
                <a:cubicBezTo>
                  <a:pt x="979294" y="1508563"/>
                  <a:pt x="1185009" y="1556404"/>
                  <a:pt x="1391005" y="1603963"/>
                </a:cubicBezTo>
                <a:lnTo>
                  <a:pt x="1407609" y="1607284"/>
                </a:lnTo>
                <a:lnTo>
                  <a:pt x="1407609" y="1607059"/>
                </a:lnTo>
                <a:cubicBezTo>
                  <a:pt x="1407609" y="1600868"/>
                  <a:pt x="1407609" y="1596365"/>
                  <a:pt x="1407609" y="1591862"/>
                </a:cubicBezTo>
                <a:cubicBezTo>
                  <a:pt x="1407609" y="1564424"/>
                  <a:pt x="1407539" y="1532413"/>
                  <a:pt x="1407504" y="1500402"/>
                </a:cubicBezTo>
                <a:lnTo>
                  <a:pt x="1407598" y="1418604"/>
                </a:lnTo>
                <a:lnTo>
                  <a:pt x="1353787" y="1382311"/>
                </a:lnTo>
                <a:cubicBezTo>
                  <a:pt x="1167772" y="1239071"/>
                  <a:pt x="982037" y="1095549"/>
                  <a:pt x="796303" y="952309"/>
                </a:cubicBezTo>
                <a:cubicBezTo>
                  <a:pt x="742834" y="911222"/>
                  <a:pt x="689928" y="869291"/>
                  <a:pt x="634771" y="830456"/>
                </a:cubicBezTo>
                <a:cubicBezTo>
                  <a:pt x="586930" y="796686"/>
                  <a:pt x="570327" y="751660"/>
                  <a:pt x="575392" y="696502"/>
                </a:cubicBezTo>
                <a:cubicBezTo>
                  <a:pt x="579332" y="653446"/>
                  <a:pt x="584679" y="610671"/>
                  <a:pt x="589463" y="567895"/>
                </a:cubicBezTo>
                <a:cubicBezTo>
                  <a:pt x="590307" y="561423"/>
                  <a:pt x="591152" y="554950"/>
                  <a:pt x="592277" y="545945"/>
                </a:cubicBezTo>
                <a:close/>
                <a:moveTo>
                  <a:pt x="1575261" y="0"/>
                </a:moveTo>
                <a:cubicBezTo>
                  <a:pt x="1578638" y="844"/>
                  <a:pt x="1582015" y="2814"/>
                  <a:pt x="1585392" y="2533"/>
                </a:cubicBezTo>
                <a:cubicBezTo>
                  <a:pt x="1693455" y="-3940"/>
                  <a:pt x="1792513" y="25890"/>
                  <a:pt x="1887913" y="74294"/>
                </a:cubicBezTo>
                <a:cubicBezTo>
                  <a:pt x="2060702" y="161532"/>
                  <a:pt x="2233773" y="247645"/>
                  <a:pt x="2407124" y="334040"/>
                </a:cubicBezTo>
                <a:cubicBezTo>
                  <a:pt x="2517439" y="388916"/>
                  <a:pt x="2628317" y="442666"/>
                  <a:pt x="2738632" y="497542"/>
                </a:cubicBezTo>
                <a:cubicBezTo>
                  <a:pt x="2995001" y="624742"/>
                  <a:pt x="3251370" y="752504"/>
                  <a:pt x="3507458" y="879986"/>
                </a:cubicBezTo>
                <a:cubicBezTo>
                  <a:pt x="3512242" y="882518"/>
                  <a:pt x="3517026" y="885332"/>
                  <a:pt x="3521247" y="890398"/>
                </a:cubicBezTo>
                <a:cubicBezTo>
                  <a:pt x="3514775" y="890679"/>
                  <a:pt x="3508584" y="891242"/>
                  <a:pt x="3502111" y="891524"/>
                </a:cubicBezTo>
                <a:cubicBezTo>
                  <a:pt x="3419657" y="893775"/>
                  <a:pt x="3337202" y="895745"/>
                  <a:pt x="3254747" y="898559"/>
                </a:cubicBezTo>
                <a:cubicBezTo>
                  <a:pt x="3146965" y="902217"/>
                  <a:pt x="3039464" y="907001"/>
                  <a:pt x="2931682" y="910660"/>
                </a:cubicBezTo>
                <a:cubicBezTo>
                  <a:pt x="2821086" y="914318"/>
                  <a:pt x="2710490" y="917132"/>
                  <a:pt x="2599894" y="920509"/>
                </a:cubicBezTo>
                <a:cubicBezTo>
                  <a:pt x="2525037" y="922761"/>
                  <a:pt x="2450181" y="925856"/>
                  <a:pt x="2375043" y="928389"/>
                </a:cubicBezTo>
                <a:cubicBezTo>
                  <a:pt x="2344650" y="929515"/>
                  <a:pt x="2314257" y="930077"/>
                  <a:pt x="2283583" y="930640"/>
                </a:cubicBezTo>
                <a:cubicBezTo>
                  <a:pt x="2219983" y="931766"/>
                  <a:pt x="2173268" y="959626"/>
                  <a:pt x="2141468" y="1015346"/>
                </a:cubicBezTo>
                <a:cubicBezTo>
                  <a:pt x="2112201" y="1066845"/>
                  <a:pt x="2095035" y="1122565"/>
                  <a:pt x="2075617" y="1178004"/>
                </a:cubicBezTo>
                <a:cubicBezTo>
                  <a:pt x="2035938" y="1291696"/>
                  <a:pt x="1997384" y="1405669"/>
                  <a:pt x="1957704" y="1519361"/>
                </a:cubicBezTo>
                <a:cubicBezTo>
                  <a:pt x="1946729" y="1550598"/>
                  <a:pt x="1934065" y="1581272"/>
                  <a:pt x="1921402" y="1613635"/>
                </a:cubicBezTo>
                <a:cubicBezTo>
                  <a:pt x="1917180" y="1610821"/>
                  <a:pt x="1913241" y="1608288"/>
                  <a:pt x="1909301" y="1605193"/>
                </a:cubicBezTo>
                <a:cubicBezTo>
                  <a:pt x="1721878" y="1467862"/>
                  <a:pt x="1534174" y="1330531"/>
                  <a:pt x="1346470" y="1193201"/>
                </a:cubicBezTo>
                <a:cubicBezTo>
                  <a:pt x="1166927" y="1062061"/>
                  <a:pt x="987384" y="931203"/>
                  <a:pt x="808123" y="799782"/>
                </a:cubicBezTo>
                <a:cubicBezTo>
                  <a:pt x="802494" y="795561"/>
                  <a:pt x="797710" y="787681"/>
                  <a:pt x="796303" y="780646"/>
                </a:cubicBezTo>
                <a:cubicBezTo>
                  <a:pt x="791519" y="756163"/>
                  <a:pt x="787861" y="731680"/>
                  <a:pt x="784765" y="706915"/>
                </a:cubicBezTo>
                <a:cubicBezTo>
                  <a:pt x="781107" y="678492"/>
                  <a:pt x="768162" y="655416"/>
                  <a:pt x="745930" y="637687"/>
                </a:cubicBezTo>
                <a:cubicBezTo>
                  <a:pt x="698652" y="599415"/>
                  <a:pt x="651374" y="560861"/>
                  <a:pt x="603815" y="522870"/>
                </a:cubicBezTo>
                <a:cubicBezTo>
                  <a:pt x="595654" y="516397"/>
                  <a:pt x="592840" y="510487"/>
                  <a:pt x="595091" y="499512"/>
                </a:cubicBezTo>
                <a:cubicBezTo>
                  <a:pt x="614509" y="392574"/>
                  <a:pt x="633082" y="285636"/>
                  <a:pt x="652219" y="178699"/>
                </a:cubicBezTo>
                <a:cubicBezTo>
                  <a:pt x="657847" y="147180"/>
                  <a:pt x="666289" y="116506"/>
                  <a:pt x="685144" y="89771"/>
                </a:cubicBezTo>
                <a:cubicBezTo>
                  <a:pt x="711316" y="52625"/>
                  <a:pt x="749307" y="35177"/>
                  <a:pt x="792926" y="32081"/>
                </a:cubicBezTo>
                <a:cubicBezTo>
                  <a:pt x="845270" y="28142"/>
                  <a:pt x="897894" y="26734"/>
                  <a:pt x="950237" y="25046"/>
                </a:cubicBezTo>
                <a:cubicBezTo>
                  <a:pt x="1048733" y="21950"/>
                  <a:pt x="1146947" y="19980"/>
                  <a:pt x="1245442" y="16322"/>
                </a:cubicBezTo>
                <a:cubicBezTo>
                  <a:pt x="1347596" y="12382"/>
                  <a:pt x="1449468" y="7317"/>
                  <a:pt x="1551622" y="2533"/>
                </a:cubicBezTo>
                <a:cubicBezTo>
                  <a:pt x="1555562" y="2251"/>
                  <a:pt x="1559783" y="1126"/>
                  <a:pt x="1563723" y="281"/>
                </a:cubicBezTo>
                <a:cubicBezTo>
                  <a:pt x="1567663" y="0"/>
                  <a:pt x="1571321" y="0"/>
                  <a:pt x="1575261" y="0"/>
                </a:cubicBezTo>
                <a:close/>
              </a:path>
            </a:pathLst>
          </a:custGeom>
          <a:solidFill>
            <a:schemeClr val="accent4"/>
          </a:solidFill>
          <a:ln w="2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C6A0CBD-BFB3-4166-A0A9-10BCB544A6AA}"/>
              </a:ext>
            </a:extLst>
          </p:cNvPr>
          <p:cNvGrpSpPr/>
          <p:nvPr/>
        </p:nvGrpSpPr>
        <p:grpSpPr>
          <a:xfrm>
            <a:off x="3395862" y="3863776"/>
            <a:ext cx="2906761" cy="2328925"/>
            <a:chOff x="2606012" y="1916832"/>
            <a:chExt cx="4054220" cy="3248281"/>
          </a:xfrm>
        </p:grpSpPr>
        <p:sp>
          <p:nvSpPr>
            <p:cNvPr id="22" name="Rounded Rectangle 71">
              <a:extLst>
                <a:ext uri="{FF2B5EF4-FFF2-40B4-BE49-F238E27FC236}">
                  <a16:creationId xmlns:a16="http://schemas.microsoft.com/office/drawing/2014/main" id="{CB0F3E3E-4406-4ED3-B9FB-FBE607CA0075}"/>
                </a:ext>
              </a:extLst>
            </p:cNvPr>
            <p:cNvSpPr/>
            <p:nvPr/>
          </p:nvSpPr>
          <p:spPr>
            <a:xfrm flipH="1">
              <a:off x="4427984" y="3164836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41">
              <a:extLst>
                <a:ext uri="{FF2B5EF4-FFF2-40B4-BE49-F238E27FC236}">
                  <a16:creationId xmlns:a16="http://schemas.microsoft.com/office/drawing/2014/main" id="{52E4804D-1602-400F-9C10-3CA83F1F447A}"/>
                </a:ext>
              </a:extLst>
            </p:cNvPr>
            <p:cNvSpPr/>
            <p:nvPr/>
          </p:nvSpPr>
          <p:spPr>
            <a:xfrm rot="19800000" flipH="1">
              <a:off x="5071938" y="3231606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ounded Rectangle 2">
              <a:extLst>
                <a:ext uri="{FF2B5EF4-FFF2-40B4-BE49-F238E27FC236}">
                  <a16:creationId xmlns:a16="http://schemas.microsoft.com/office/drawing/2014/main" id="{D83471B8-960B-48B7-8EE3-4A50D0600933}"/>
                </a:ext>
              </a:extLst>
            </p:cNvPr>
            <p:cNvSpPr/>
            <p:nvPr/>
          </p:nvSpPr>
          <p:spPr>
            <a:xfrm rot="1800000">
              <a:off x="3784030" y="3230898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2B7B2B0-42A0-4865-8DFA-DF65358DB2BF}"/>
                </a:ext>
              </a:extLst>
            </p:cNvPr>
            <p:cNvSpPr/>
            <p:nvPr/>
          </p:nvSpPr>
          <p:spPr>
            <a:xfrm>
              <a:off x="3225620" y="1916832"/>
              <a:ext cx="2664296" cy="2664296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0EE2DD6-945F-4BAC-A8DD-C8604B58B849}"/>
                </a:ext>
              </a:extLst>
            </p:cNvPr>
            <p:cNvSpPr/>
            <p:nvPr/>
          </p:nvSpPr>
          <p:spPr>
            <a:xfrm>
              <a:off x="3522120" y="2213332"/>
              <a:ext cx="2071296" cy="2071296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47D551F-6196-49C9-B9CA-75A60EEC31D7}"/>
                </a:ext>
              </a:extLst>
            </p:cNvPr>
            <p:cNvSpPr/>
            <p:nvPr/>
          </p:nvSpPr>
          <p:spPr>
            <a:xfrm>
              <a:off x="3802446" y="2493658"/>
              <a:ext cx="1510645" cy="1510645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916197-A2CC-44B4-B417-582B86D73A61}"/>
                </a:ext>
              </a:extLst>
            </p:cNvPr>
            <p:cNvSpPr/>
            <p:nvPr/>
          </p:nvSpPr>
          <p:spPr>
            <a:xfrm>
              <a:off x="4078801" y="2770013"/>
              <a:ext cx="957934" cy="957934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60A23E7-C50D-484A-A03D-790EB3A76A52}"/>
                </a:ext>
              </a:extLst>
            </p:cNvPr>
            <p:cNvSpPr/>
            <p:nvPr/>
          </p:nvSpPr>
          <p:spPr>
            <a:xfrm>
              <a:off x="4277260" y="2968472"/>
              <a:ext cx="561016" cy="561016"/>
            </a:xfrm>
            <a:prstGeom prst="ellipse">
              <a:avLst/>
            </a:prstGeom>
            <a:solidFill>
              <a:schemeClr val="accent4"/>
            </a:solidFill>
            <a:ln w="139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36A677D-3431-4470-BA61-31740AF0F06B}"/>
                </a:ext>
              </a:extLst>
            </p:cNvPr>
            <p:cNvSpPr/>
            <p:nvPr/>
          </p:nvSpPr>
          <p:spPr>
            <a:xfrm>
              <a:off x="2606012" y="4768688"/>
              <a:ext cx="4054220" cy="39642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0CD8641-AEC7-485D-AC49-221A583818D7}"/>
              </a:ext>
            </a:extLst>
          </p:cNvPr>
          <p:cNvSpPr/>
          <p:nvPr/>
        </p:nvSpPr>
        <p:spPr>
          <a:xfrm>
            <a:off x="3937091" y="1811698"/>
            <a:ext cx="4927677" cy="794174"/>
          </a:xfrm>
          <a:custGeom>
            <a:avLst/>
            <a:gdLst>
              <a:gd name="connsiteX0" fmla="*/ 3998255 w 7797114"/>
              <a:gd name="connsiteY0" fmla="*/ 1009685 h 1256630"/>
              <a:gd name="connsiteX1" fmla="*/ 4036856 w 7797114"/>
              <a:gd name="connsiteY1" fmla="*/ 1048261 h 1256630"/>
              <a:gd name="connsiteX2" fmla="*/ 3998255 w 7797114"/>
              <a:gd name="connsiteY2" fmla="*/ 1086835 h 1256630"/>
              <a:gd name="connsiteX3" fmla="*/ 3959652 w 7797114"/>
              <a:gd name="connsiteY3" fmla="*/ 1048261 h 1256630"/>
              <a:gd name="connsiteX4" fmla="*/ 3998255 w 7797114"/>
              <a:gd name="connsiteY4" fmla="*/ 1009685 h 1256630"/>
              <a:gd name="connsiteX5" fmla="*/ 3998277 w 7797114"/>
              <a:gd name="connsiteY5" fmla="*/ 967692 h 1256630"/>
              <a:gd name="connsiteX6" fmla="*/ 3917642 w 7797114"/>
              <a:gd name="connsiteY6" fmla="*/ 1048270 h 1256630"/>
              <a:gd name="connsiteX7" fmla="*/ 3998277 w 7797114"/>
              <a:gd name="connsiteY7" fmla="*/ 1128848 h 1256630"/>
              <a:gd name="connsiteX8" fmla="*/ 4078912 w 7797114"/>
              <a:gd name="connsiteY8" fmla="*/ 1048270 h 1256630"/>
              <a:gd name="connsiteX9" fmla="*/ 3998277 w 7797114"/>
              <a:gd name="connsiteY9" fmla="*/ 967692 h 1256630"/>
              <a:gd name="connsiteX10" fmla="*/ 4100358 w 7797114"/>
              <a:gd name="connsiteY10" fmla="*/ 720385 h 1256630"/>
              <a:gd name="connsiteX11" fmla="*/ 4093495 w 7797114"/>
              <a:gd name="connsiteY11" fmla="*/ 727243 h 1256630"/>
              <a:gd name="connsiteX12" fmla="*/ 4100358 w 7797114"/>
              <a:gd name="connsiteY12" fmla="*/ 734100 h 1256630"/>
              <a:gd name="connsiteX13" fmla="*/ 4420751 w 7797114"/>
              <a:gd name="connsiteY13" fmla="*/ 734100 h 1256630"/>
              <a:gd name="connsiteX14" fmla="*/ 4427614 w 7797114"/>
              <a:gd name="connsiteY14" fmla="*/ 727243 h 1256630"/>
              <a:gd name="connsiteX15" fmla="*/ 4420751 w 7797114"/>
              <a:gd name="connsiteY15" fmla="*/ 720385 h 1256630"/>
              <a:gd name="connsiteX16" fmla="*/ 3396949 w 7797114"/>
              <a:gd name="connsiteY16" fmla="*/ 720385 h 1256630"/>
              <a:gd name="connsiteX17" fmla="*/ 3390086 w 7797114"/>
              <a:gd name="connsiteY17" fmla="*/ 727243 h 1256630"/>
              <a:gd name="connsiteX18" fmla="*/ 3396949 w 7797114"/>
              <a:gd name="connsiteY18" fmla="*/ 734100 h 1256630"/>
              <a:gd name="connsiteX19" fmla="*/ 3717343 w 7797114"/>
              <a:gd name="connsiteY19" fmla="*/ 734100 h 1256630"/>
              <a:gd name="connsiteX20" fmla="*/ 3724206 w 7797114"/>
              <a:gd name="connsiteY20" fmla="*/ 727243 h 1256630"/>
              <a:gd name="connsiteX21" fmla="*/ 3717343 w 7797114"/>
              <a:gd name="connsiteY21" fmla="*/ 720385 h 1256630"/>
              <a:gd name="connsiteX22" fmla="*/ 4114940 w 7797114"/>
              <a:gd name="connsiteY22" fmla="*/ 688669 h 1256630"/>
              <a:gd name="connsiteX23" fmla="*/ 4108078 w 7797114"/>
              <a:gd name="connsiteY23" fmla="*/ 695526 h 1256630"/>
              <a:gd name="connsiteX24" fmla="*/ 4114940 w 7797114"/>
              <a:gd name="connsiteY24" fmla="*/ 702384 h 1256630"/>
              <a:gd name="connsiteX25" fmla="*/ 4435334 w 7797114"/>
              <a:gd name="connsiteY25" fmla="*/ 702384 h 1256630"/>
              <a:gd name="connsiteX26" fmla="*/ 4442196 w 7797114"/>
              <a:gd name="connsiteY26" fmla="*/ 695526 h 1256630"/>
              <a:gd name="connsiteX27" fmla="*/ 4435334 w 7797114"/>
              <a:gd name="connsiteY27" fmla="*/ 688669 h 1256630"/>
              <a:gd name="connsiteX28" fmla="*/ 3382366 w 7797114"/>
              <a:gd name="connsiteY28" fmla="*/ 688669 h 1256630"/>
              <a:gd name="connsiteX29" fmla="*/ 3375504 w 7797114"/>
              <a:gd name="connsiteY29" fmla="*/ 695526 h 1256630"/>
              <a:gd name="connsiteX30" fmla="*/ 3382366 w 7797114"/>
              <a:gd name="connsiteY30" fmla="*/ 702384 h 1256630"/>
              <a:gd name="connsiteX31" fmla="*/ 3702760 w 7797114"/>
              <a:gd name="connsiteY31" fmla="*/ 702384 h 1256630"/>
              <a:gd name="connsiteX32" fmla="*/ 3709623 w 7797114"/>
              <a:gd name="connsiteY32" fmla="*/ 695526 h 1256630"/>
              <a:gd name="connsiteX33" fmla="*/ 3702760 w 7797114"/>
              <a:gd name="connsiteY33" fmla="*/ 688669 h 1256630"/>
              <a:gd name="connsiteX34" fmla="*/ 4129094 w 7797114"/>
              <a:gd name="connsiteY34" fmla="*/ 657380 h 1256630"/>
              <a:gd name="connsiteX35" fmla="*/ 4122232 w 7797114"/>
              <a:gd name="connsiteY35" fmla="*/ 664237 h 1256630"/>
              <a:gd name="connsiteX36" fmla="*/ 4129094 w 7797114"/>
              <a:gd name="connsiteY36" fmla="*/ 671095 h 1256630"/>
              <a:gd name="connsiteX37" fmla="*/ 4449489 w 7797114"/>
              <a:gd name="connsiteY37" fmla="*/ 671095 h 1256630"/>
              <a:gd name="connsiteX38" fmla="*/ 4456351 w 7797114"/>
              <a:gd name="connsiteY38" fmla="*/ 664237 h 1256630"/>
              <a:gd name="connsiteX39" fmla="*/ 4449489 w 7797114"/>
              <a:gd name="connsiteY39" fmla="*/ 657380 h 1256630"/>
              <a:gd name="connsiteX40" fmla="*/ 3368211 w 7797114"/>
              <a:gd name="connsiteY40" fmla="*/ 656951 h 1256630"/>
              <a:gd name="connsiteX41" fmla="*/ 3361349 w 7797114"/>
              <a:gd name="connsiteY41" fmla="*/ 663809 h 1256630"/>
              <a:gd name="connsiteX42" fmla="*/ 3368211 w 7797114"/>
              <a:gd name="connsiteY42" fmla="*/ 670666 h 1256630"/>
              <a:gd name="connsiteX43" fmla="*/ 3688606 w 7797114"/>
              <a:gd name="connsiteY43" fmla="*/ 670666 h 1256630"/>
              <a:gd name="connsiteX44" fmla="*/ 3695469 w 7797114"/>
              <a:gd name="connsiteY44" fmla="*/ 663809 h 1256630"/>
              <a:gd name="connsiteX45" fmla="*/ 3688606 w 7797114"/>
              <a:gd name="connsiteY45" fmla="*/ 656951 h 1256630"/>
              <a:gd name="connsiteX46" fmla="*/ 2685391 w 7797114"/>
              <a:gd name="connsiteY46" fmla="*/ 362497 h 1256630"/>
              <a:gd name="connsiteX47" fmla="*/ 2685391 w 7797114"/>
              <a:gd name="connsiteY47" fmla="*/ 643664 h 1256630"/>
              <a:gd name="connsiteX48" fmla="*/ 2645075 w 7797114"/>
              <a:gd name="connsiteY48" fmla="*/ 483364 h 1256630"/>
              <a:gd name="connsiteX49" fmla="*/ 2685391 w 7797114"/>
              <a:gd name="connsiteY49" fmla="*/ 362497 h 1256630"/>
              <a:gd name="connsiteX50" fmla="*/ 5102287 w 7797114"/>
              <a:gd name="connsiteY50" fmla="*/ 361212 h 1256630"/>
              <a:gd name="connsiteX51" fmla="*/ 5102287 w 7797114"/>
              <a:gd name="connsiteY51" fmla="*/ 644951 h 1256630"/>
              <a:gd name="connsiteX52" fmla="*/ 5102287 w 7797114"/>
              <a:gd name="connsiteY52" fmla="*/ 361212 h 1256630"/>
              <a:gd name="connsiteX53" fmla="*/ 5224097 w 7797114"/>
              <a:gd name="connsiteY53" fmla="*/ 237773 h 1256630"/>
              <a:gd name="connsiteX54" fmla="*/ 7795399 w 7797114"/>
              <a:gd name="connsiteY54" fmla="*/ 237773 h 1256630"/>
              <a:gd name="connsiteX55" fmla="*/ 7797114 w 7797114"/>
              <a:gd name="connsiteY55" fmla="*/ 266061 h 1256630"/>
              <a:gd name="connsiteX56" fmla="*/ 7722913 w 7797114"/>
              <a:gd name="connsiteY56" fmla="*/ 275491 h 1256630"/>
              <a:gd name="connsiteX57" fmla="*/ 6725702 w 7797114"/>
              <a:gd name="connsiteY57" fmla="*/ 279777 h 1256630"/>
              <a:gd name="connsiteX58" fmla="*/ 6553282 w 7797114"/>
              <a:gd name="connsiteY58" fmla="*/ 314494 h 1256630"/>
              <a:gd name="connsiteX59" fmla="*/ 6630485 w 7797114"/>
              <a:gd name="connsiteY59" fmla="*/ 574230 h 1256630"/>
              <a:gd name="connsiteX60" fmla="*/ 6621050 w 7797114"/>
              <a:gd name="connsiteY60" fmla="*/ 689955 h 1256630"/>
              <a:gd name="connsiteX61" fmla="*/ 6596601 w 7797114"/>
              <a:gd name="connsiteY61" fmla="*/ 773104 h 1256630"/>
              <a:gd name="connsiteX62" fmla="*/ 6441766 w 7797114"/>
              <a:gd name="connsiteY62" fmla="*/ 775247 h 1256630"/>
              <a:gd name="connsiteX63" fmla="*/ 6422894 w 7797114"/>
              <a:gd name="connsiteY63" fmla="*/ 736244 h 1256630"/>
              <a:gd name="connsiteX64" fmla="*/ 6413029 w 7797114"/>
              <a:gd name="connsiteY64" fmla="*/ 634236 h 1256630"/>
              <a:gd name="connsiteX65" fmla="*/ 5254978 w 7797114"/>
              <a:gd name="connsiteY65" fmla="*/ 634236 h 1256630"/>
              <a:gd name="connsiteX66" fmla="*/ 5254978 w 7797114"/>
              <a:gd name="connsiteY66" fmla="*/ 385214 h 1256630"/>
              <a:gd name="connsiteX67" fmla="*/ 6408740 w 7797114"/>
              <a:gd name="connsiteY67" fmla="*/ 590945 h 1256630"/>
              <a:gd name="connsiteX68" fmla="*/ 6496666 w 7797114"/>
              <a:gd name="connsiteY68" fmla="*/ 314494 h 1256630"/>
              <a:gd name="connsiteX69" fmla="*/ 6482084 w 7797114"/>
              <a:gd name="connsiteY69" fmla="*/ 295206 h 1256630"/>
              <a:gd name="connsiteX70" fmla="*/ 6285643 w 7797114"/>
              <a:gd name="connsiteY70" fmla="*/ 280633 h 1256630"/>
              <a:gd name="connsiteX71" fmla="*/ 5281999 w 7797114"/>
              <a:gd name="connsiteY71" fmla="*/ 274205 h 1256630"/>
              <a:gd name="connsiteX72" fmla="*/ 5224097 w 7797114"/>
              <a:gd name="connsiteY72" fmla="*/ 266061 h 1256630"/>
              <a:gd name="connsiteX73" fmla="*/ 5224097 w 7797114"/>
              <a:gd name="connsiteY73" fmla="*/ 237773 h 1256630"/>
              <a:gd name="connsiteX74" fmla="*/ 1285169 w 7797114"/>
              <a:gd name="connsiteY74" fmla="*/ 233433 h 1256630"/>
              <a:gd name="connsiteX75" fmla="*/ 2570015 w 7797114"/>
              <a:gd name="connsiteY75" fmla="*/ 242487 h 1256630"/>
              <a:gd name="connsiteX76" fmla="*/ 2571730 w 7797114"/>
              <a:gd name="connsiteY76" fmla="*/ 266918 h 1256630"/>
              <a:gd name="connsiteX77" fmla="*/ 2503963 w 7797114"/>
              <a:gd name="connsiteY77" fmla="*/ 275062 h 1256630"/>
              <a:gd name="connsiteX78" fmla="*/ 1500320 w 7797114"/>
              <a:gd name="connsiteY78" fmla="*/ 280205 h 1256630"/>
              <a:gd name="connsiteX79" fmla="*/ 1326612 w 7797114"/>
              <a:gd name="connsiteY79" fmla="*/ 304636 h 1256630"/>
              <a:gd name="connsiteX80" fmla="*/ 1404673 w 7797114"/>
              <a:gd name="connsiteY80" fmla="*/ 595660 h 1256630"/>
              <a:gd name="connsiteX81" fmla="*/ 2533558 w 7797114"/>
              <a:gd name="connsiteY81" fmla="*/ 394214 h 1256630"/>
              <a:gd name="connsiteX82" fmla="*/ 2533558 w 7797114"/>
              <a:gd name="connsiteY82" fmla="*/ 629521 h 1256630"/>
              <a:gd name="connsiteX83" fmla="*/ 1402099 w 7797114"/>
              <a:gd name="connsiteY83" fmla="*/ 629521 h 1256630"/>
              <a:gd name="connsiteX84" fmla="*/ 1395237 w 7797114"/>
              <a:gd name="connsiteY84" fmla="*/ 707527 h 1256630"/>
              <a:gd name="connsiteX85" fmla="*/ 1313315 w 7797114"/>
              <a:gd name="connsiteY85" fmla="*/ 782533 h 1256630"/>
              <a:gd name="connsiteX86" fmla="*/ 1245978 w 7797114"/>
              <a:gd name="connsiteY86" fmla="*/ 780390 h 1256630"/>
              <a:gd name="connsiteX87" fmla="*/ 1196224 w 7797114"/>
              <a:gd name="connsiteY87" fmla="*/ 732815 h 1256630"/>
              <a:gd name="connsiteX88" fmla="*/ 1180354 w 7797114"/>
              <a:gd name="connsiteY88" fmla="*/ 433647 h 1256630"/>
              <a:gd name="connsiteX89" fmla="*/ 1256700 w 7797114"/>
              <a:gd name="connsiteY89" fmla="*/ 298635 h 1256630"/>
              <a:gd name="connsiteX90" fmla="*/ 1094144 w 7797114"/>
              <a:gd name="connsiteY90" fmla="*/ 279776 h 1256630"/>
              <a:gd name="connsiteX91" fmla="*/ 90500 w 7797114"/>
              <a:gd name="connsiteY91" fmla="*/ 276776 h 1256630"/>
              <a:gd name="connsiteX92" fmla="*/ 0 w 7797114"/>
              <a:gd name="connsiteY92" fmla="*/ 254917 h 1256630"/>
              <a:gd name="connsiteX93" fmla="*/ 1285169 w 7797114"/>
              <a:gd name="connsiteY93" fmla="*/ 233433 h 1256630"/>
              <a:gd name="connsiteX94" fmla="*/ 3907671 w 7797114"/>
              <a:gd name="connsiteY94" fmla="*/ 3 h 1256630"/>
              <a:gd name="connsiteX95" fmla="*/ 4199435 w 7797114"/>
              <a:gd name="connsiteY95" fmla="*/ 72330 h 1256630"/>
              <a:gd name="connsiteX96" fmla="*/ 4301086 w 7797114"/>
              <a:gd name="connsiteY96" fmla="*/ 167482 h 1256630"/>
              <a:gd name="connsiteX97" fmla="*/ 4393302 w 7797114"/>
              <a:gd name="connsiteY97" fmla="*/ 230916 h 1256630"/>
              <a:gd name="connsiteX98" fmla="*/ 4904560 w 7797114"/>
              <a:gd name="connsiteY98" fmla="*/ 319637 h 1256630"/>
              <a:gd name="connsiteX99" fmla="*/ 4990340 w 7797114"/>
              <a:gd name="connsiteY99" fmla="*/ 417360 h 1256630"/>
              <a:gd name="connsiteX100" fmla="*/ 4990340 w 7797114"/>
              <a:gd name="connsiteY100" fmla="*/ 634664 h 1256630"/>
              <a:gd name="connsiteX101" fmla="*/ 5561646 w 7797114"/>
              <a:gd name="connsiteY101" fmla="*/ 1166565 h 1256630"/>
              <a:gd name="connsiteX102" fmla="*/ 5607110 w 7797114"/>
              <a:gd name="connsiteY102" fmla="*/ 1202140 h 1256630"/>
              <a:gd name="connsiteX103" fmla="*/ 5659008 w 7797114"/>
              <a:gd name="connsiteY103" fmla="*/ 1219284 h 1256630"/>
              <a:gd name="connsiteX104" fmla="*/ 5656435 w 7797114"/>
              <a:gd name="connsiteY104" fmla="*/ 1254002 h 1256630"/>
              <a:gd name="connsiteX105" fmla="*/ 5445411 w 7797114"/>
              <a:gd name="connsiteY105" fmla="*/ 1252716 h 1256630"/>
              <a:gd name="connsiteX106" fmla="*/ 5429543 w 7797114"/>
              <a:gd name="connsiteY106" fmla="*/ 1223571 h 1256630"/>
              <a:gd name="connsiteX107" fmla="*/ 5489161 w 7797114"/>
              <a:gd name="connsiteY107" fmla="*/ 1189710 h 1256630"/>
              <a:gd name="connsiteX108" fmla="*/ 4553712 w 7797114"/>
              <a:gd name="connsiteY108" fmla="*/ 635521 h 1256630"/>
              <a:gd name="connsiteX109" fmla="*/ 4539988 w 7797114"/>
              <a:gd name="connsiteY109" fmla="*/ 650522 h 1256630"/>
              <a:gd name="connsiteX110" fmla="*/ 4327250 w 7797114"/>
              <a:gd name="connsiteY110" fmla="*/ 786391 h 1256630"/>
              <a:gd name="connsiteX111" fmla="*/ 4081485 w 7797114"/>
              <a:gd name="connsiteY111" fmla="*/ 785533 h 1256630"/>
              <a:gd name="connsiteX112" fmla="*/ 3996991 w 7797114"/>
              <a:gd name="connsiteY112" fmla="*/ 898686 h 1256630"/>
              <a:gd name="connsiteX113" fmla="*/ 4118371 w 7797114"/>
              <a:gd name="connsiteY113" fmla="*/ 1033268 h 1256630"/>
              <a:gd name="connsiteX114" fmla="*/ 3971685 w 7797114"/>
              <a:gd name="connsiteY114" fmla="*/ 1179424 h 1256630"/>
              <a:gd name="connsiteX115" fmla="*/ 3787254 w 7797114"/>
              <a:gd name="connsiteY115" fmla="*/ 1179853 h 1256630"/>
              <a:gd name="connsiteX116" fmla="*/ 3699758 w 7797114"/>
              <a:gd name="connsiteY116" fmla="*/ 1089845 h 1256630"/>
              <a:gd name="connsiteX117" fmla="*/ 3699758 w 7797114"/>
              <a:gd name="connsiteY117" fmla="*/ 1021696 h 1256630"/>
              <a:gd name="connsiteX118" fmla="*/ 3817707 w 7797114"/>
              <a:gd name="connsiteY118" fmla="*/ 901258 h 1256630"/>
              <a:gd name="connsiteX119" fmla="*/ 3828859 w 7797114"/>
              <a:gd name="connsiteY119" fmla="*/ 874255 h 1256630"/>
              <a:gd name="connsiteX120" fmla="*/ 3770099 w 7797114"/>
              <a:gd name="connsiteY120" fmla="*/ 788962 h 1256630"/>
              <a:gd name="connsiteX121" fmla="*/ 3435551 w 7797114"/>
              <a:gd name="connsiteY121" fmla="*/ 792819 h 1256630"/>
              <a:gd name="connsiteX122" fmla="*/ 3310309 w 7797114"/>
              <a:gd name="connsiteY122" fmla="*/ 702384 h 1256630"/>
              <a:gd name="connsiteX123" fmla="*/ 3206084 w 7797114"/>
              <a:gd name="connsiteY123" fmla="*/ 646665 h 1256630"/>
              <a:gd name="connsiteX124" fmla="*/ 2406600 w 7797114"/>
              <a:gd name="connsiteY124" fmla="*/ 1087273 h 1256630"/>
              <a:gd name="connsiteX125" fmla="*/ 2308381 w 7797114"/>
              <a:gd name="connsiteY125" fmla="*/ 1194854 h 1256630"/>
              <a:gd name="connsiteX126" fmla="*/ 2343552 w 7797114"/>
              <a:gd name="connsiteY126" fmla="*/ 1204283 h 1256630"/>
              <a:gd name="connsiteX127" fmla="*/ 2374863 w 7797114"/>
              <a:gd name="connsiteY127" fmla="*/ 1229571 h 1256630"/>
              <a:gd name="connsiteX128" fmla="*/ 2343122 w 7797114"/>
              <a:gd name="connsiteY128" fmla="*/ 1254858 h 1256630"/>
              <a:gd name="connsiteX129" fmla="*/ 2179280 w 7797114"/>
              <a:gd name="connsiteY129" fmla="*/ 1254858 h 1256630"/>
              <a:gd name="connsiteX130" fmla="*/ 2147970 w 7797114"/>
              <a:gd name="connsiteY130" fmla="*/ 1234714 h 1256630"/>
              <a:gd name="connsiteX131" fmla="*/ 2177135 w 7797114"/>
              <a:gd name="connsiteY131" fmla="*/ 1204283 h 1256630"/>
              <a:gd name="connsiteX132" fmla="*/ 2244902 w 7797114"/>
              <a:gd name="connsiteY132" fmla="*/ 1159279 h 1256630"/>
              <a:gd name="connsiteX133" fmla="*/ 2778893 w 7797114"/>
              <a:gd name="connsiteY133" fmla="*/ 650094 h 1256630"/>
              <a:gd name="connsiteX134" fmla="*/ 2802482 w 7797114"/>
              <a:gd name="connsiteY134" fmla="*/ 596089 h 1256630"/>
              <a:gd name="connsiteX135" fmla="*/ 2798622 w 7797114"/>
              <a:gd name="connsiteY135" fmla="*/ 405787 h 1256630"/>
              <a:gd name="connsiteX136" fmla="*/ 2867678 w 7797114"/>
              <a:gd name="connsiteY136" fmla="*/ 332067 h 1256630"/>
              <a:gd name="connsiteX137" fmla="*/ 3425685 w 7797114"/>
              <a:gd name="connsiteY137" fmla="*/ 234345 h 1256630"/>
              <a:gd name="connsiteX138" fmla="*/ 3502032 w 7797114"/>
              <a:gd name="connsiteY138" fmla="*/ 181197 h 1256630"/>
              <a:gd name="connsiteX139" fmla="*/ 3615263 w 7797114"/>
              <a:gd name="connsiteY139" fmla="*/ 69759 h 1256630"/>
              <a:gd name="connsiteX140" fmla="*/ 3907671 w 7797114"/>
              <a:gd name="connsiteY140" fmla="*/ 3 h 125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7797114" h="1256630">
                <a:moveTo>
                  <a:pt x="3998255" y="1009685"/>
                </a:moveTo>
                <a:cubicBezTo>
                  <a:pt x="4019574" y="1009685"/>
                  <a:pt x="4036856" y="1026956"/>
                  <a:pt x="4036856" y="1048261"/>
                </a:cubicBezTo>
                <a:cubicBezTo>
                  <a:pt x="4036856" y="1069565"/>
                  <a:pt x="4019574" y="1086835"/>
                  <a:pt x="3998255" y="1086835"/>
                </a:cubicBezTo>
                <a:cubicBezTo>
                  <a:pt x="3976935" y="1086835"/>
                  <a:pt x="3959652" y="1069565"/>
                  <a:pt x="3959652" y="1048261"/>
                </a:cubicBezTo>
                <a:cubicBezTo>
                  <a:pt x="3959652" y="1026956"/>
                  <a:pt x="3976935" y="1009685"/>
                  <a:pt x="3998255" y="1009685"/>
                </a:cubicBezTo>
                <a:close/>
                <a:moveTo>
                  <a:pt x="3998277" y="967692"/>
                </a:moveTo>
                <a:cubicBezTo>
                  <a:pt x="3953670" y="967692"/>
                  <a:pt x="3917213" y="1003694"/>
                  <a:pt x="3917642" y="1048270"/>
                </a:cubicBezTo>
                <a:cubicBezTo>
                  <a:pt x="3917642" y="1092845"/>
                  <a:pt x="3953670" y="1128848"/>
                  <a:pt x="3998277" y="1128848"/>
                </a:cubicBezTo>
                <a:cubicBezTo>
                  <a:pt x="4042883" y="1128848"/>
                  <a:pt x="4078912" y="1092845"/>
                  <a:pt x="4078912" y="1048270"/>
                </a:cubicBezTo>
                <a:cubicBezTo>
                  <a:pt x="4078912" y="1003694"/>
                  <a:pt x="4042883" y="967692"/>
                  <a:pt x="3998277" y="967692"/>
                </a:cubicBezTo>
                <a:close/>
                <a:moveTo>
                  <a:pt x="4100358" y="720385"/>
                </a:moveTo>
                <a:cubicBezTo>
                  <a:pt x="4096497" y="720385"/>
                  <a:pt x="4093495" y="723385"/>
                  <a:pt x="4093495" y="727243"/>
                </a:cubicBezTo>
                <a:cubicBezTo>
                  <a:pt x="4093495" y="731100"/>
                  <a:pt x="4096497" y="734100"/>
                  <a:pt x="4100358" y="734100"/>
                </a:cubicBezTo>
                <a:lnTo>
                  <a:pt x="4420751" y="734100"/>
                </a:lnTo>
                <a:cubicBezTo>
                  <a:pt x="4424611" y="734100"/>
                  <a:pt x="4427614" y="731100"/>
                  <a:pt x="4427614" y="727243"/>
                </a:cubicBezTo>
                <a:cubicBezTo>
                  <a:pt x="4427614" y="723385"/>
                  <a:pt x="4424611" y="720385"/>
                  <a:pt x="4420751" y="720385"/>
                </a:cubicBezTo>
                <a:close/>
                <a:moveTo>
                  <a:pt x="3396949" y="720385"/>
                </a:moveTo>
                <a:cubicBezTo>
                  <a:pt x="3393090" y="720385"/>
                  <a:pt x="3390086" y="723385"/>
                  <a:pt x="3390086" y="727243"/>
                </a:cubicBezTo>
                <a:cubicBezTo>
                  <a:pt x="3390086" y="731100"/>
                  <a:pt x="3393090" y="734100"/>
                  <a:pt x="3396949" y="734100"/>
                </a:cubicBezTo>
                <a:lnTo>
                  <a:pt x="3717343" y="734100"/>
                </a:lnTo>
                <a:cubicBezTo>
                  <a:pt x="3721203" y="734100"/>
                  <a:pt x="3724634" y="731100"/>
                  <a:pt x="3724206" y="727243"/>
                </a:cubicBezTo>
                <a:cubicBezTo>
                  <a:pt x="3724206" y="723385"/>
                  <a:pt x="3721203" y="720385"/>
                  <a:pt x="3717343" y="720385"/>
                </a:cubicBezTo>
                <a:close/>
                <a:moveTo>
                  <a:pt x="4114940" y="688669"/>
                </a:moveTo>
                <a:cubicBezTo>
                  <a:pt x="4111080" y="688669"/>
                  <a:pt x="4108078" y="691669"/>
                  <a:pt x="4108078" y="695526"/>
                </a:cubicBezTo>
                <a:cubicBezTo>
                  <a:pt x="4108078" y="699384"/>
                  <a:pt x="4111080" y="702384"/>
                  <a:pt x="4114940" y="702384"/>
                </a:cubicBezTo>
                <a:lnTo>
                  <a:pt x="4435334" y="702384"/>
                </a:lnTo>
                <a:cubicBezTo>
                  <a:pt x="4439194" y="702384"/>
                  <a:pt x="4442196" y="699384"/>
                  <a:pt x="4442196" y="695526"/>
                </a:cubicBezTo>
                <a:cubicBezTo>
                  <a:pt x="4442196" y="691669"/>
                  <a:pt x="4439194" y="688669"/>
                  <a:pt x="4435334" y="688669"/>
                </a:cubicBezTo>
                <a:close/>
                <a:moveTo>
                  <a:pt x="3382366" y="688669"/>
                </a:moveTo>
                <a:cubicBezTo>
                  <a:pt x="3378506" y="688669"/>
                  <a:pt x="3375504" y="691669"/>
                  <a:pt x="3375504" y="695526"/>
                </a:cubicBezTo>
                <a:cubicBezTo>
                  <a:pt x="3375504" y="699384"/>
                  <a:pt x="3378936" y="702384"/>
                  <a:pt x="3382366" y="702384"/>
                </a:cubicBezTo>
                <a:lnTo>
                  <a:pt x="3702760" y="702384"/>
                </a:lnTo>
                <a:cubicBezTo>
                  <a:pt x="3706621" y="702384"/>
                  <a:pt x="3709623" y="699384"/>
                  <a:pt x="3709623" y="695526"/>
                </a:cubicBezTo>
                <a:cubicBezTo>
                  <a:pt x="3709623" y="691669"/>
                  <a:pt x="3706621" y="688669"/>
                  <a:pt x="3702760" y="688669"/>
                </a:cubicBezTo>
                <a:close/>
                <a:moveTo>
                  <a:pt x="4129094" y="657380"/>
                </a:moveTo>
                <a:cubicBezTo>
                  <a:pt x="4125234" y="657380"/>
                  <a:pt x="4122232" y="660380"/>
                  <a:pt x="4122232" y="664237"/>
                </a:cubicBezTo>
                <a:cubicBezTo>
                  <a:pt x="4122232" y="668095"/>
                  <a:pt x="4125234" y="671095"/>
                  <a:pt x="4129094" y="671095"/>
                </a:cubicBezTo>
                <a:lnTo>
                  <a:pt x="4449489" y="671095"/>
                </a:lnTo>
                <a:cubicBezTo>
                  <a:pt x="4453349" y="671095"/>
                  <a:pt x="4456351" y="668095"/>
                  <a:pt x="4456351" y="664237"/>
                </a:cubicBezTo>
                <a:cubicBezTo>
                  <a:pt x="4456351" y="660380"/>
                  <a:pt x="4453349" y="657380"/>
                  <a:pt x="4449489" y="657380"/>
                </a:cubicBezTo>
                <a:close/>
                <a:moveTo>
                  <a:pt x="3368211" y="656951"/>
                </a:moveTo>
                <a:cubicBezTo>
                  <a:pt x="3364353" y="656951"/>
                  <a:pt x="3361349" y="659951"/>
                  <a:pt x="3361349" y="663809"/>
                </a:cubicBezTo>
                <a:cubicBezTo>
                  <a:pt x="3361349" y="667666"/>
                  <a:pt x="3364353" y="671095"/>
                  <a:pt x="3368211" y="670666"/>
                </a:cubicBezTo>
                <a:lnTo>
                  <a:pt x="3688606" y="670666"/>
                </a:lnTo>
                <a:cubicBezTo>
                  <a:pt x="3692466" y="670666"/>
                  <a:pt x="3695469" y="667666"/>
                  <a:pt x="3695469" y="663809"/>
                </a:cubicBezTo>
                <a:cubicBezTo>
                  <a:pt x="3695469" y="659951"/>
                  <a:pt x="3692466" y="656951"/>
                  <a:pt x="3688606" y="656951"/>
                </a:cubicBezTo>
                <a:close/>
                <a:moveTo>
                  <a:pt x="2685391" y="362497"/>
                </a:moveTo>
                <a:cubicBezTo>
                  <a:pt x="2685391" y="458934"/>
                  <a:pt x="2685391" y="542941"/>
                  <a:pt x="2685391" y="643664"/>
                </a:cubicBezTo>
                <a:cubicBezTo>
                  <a:pt x="2634781" y="590088"/>
                  <a:pt x="2648076" y="532655"/>
                  <a:pt x="2645075" y="483364"/>
                </a:cubicBezTo>
                <a:cubicBezTo>
                  <a:pt x="2642072" y="443933"/>
                  <a:pt x="2630063" y="393786"/>
                  <a:pt x="2685391" y="362497"/>
                </a:cubicBezTo>
                <a:close/>
                <a:moveTo>
                  <a:pt x="5102287" y="361212"/>
                </a:moveTo>
                <a:cubicBezTo>
                  <a:pt x="5154186" y="388215"/>
                  <a:pt x="5161907" y="555800"/>
                  <a:pt x="5102287" y="644951"/>
                </a:cubicBezTo>
                <a:cubicBezTo>
                  <a:pt x="5102287" y="541656"/>
                  <a:pt x="5102287" y="452934"/>
                  <a:pt x="5102287" y="361212"/>
                </a:cubicBezTo>
                <a:close/>
                <a:moveTo>
                  <a:pt x="5224097" y="237773"/>
                </a:moveTo>
                <a:cubicBezTo>
                  <a:pt x="6081055" y="237773"/>
                  <a:pt x="6938441" y="237773"/>
                  <a:pt x="7795399" y="237773"/>
                </a:cubicBezTo>
                <a:cubicBezTo>
                  <a:pt x="7795827" y="247202"/>
                  <a:pt x="7796686" y="256632"/>
                  <a:pt x="7797114" y="266061"/>
                </a:cubicBezTo>
                <a:cubicBezTo>
                  <a:pt x="7772238" y="269490"/>
                  <a:pt x="7747790" y="275491"/>
                  <a:pt x="7722913" y="275491"/>
                </a:cubicBezTo>
                <a:cubicBezTo>
                  <a:pt x="7390510" y="277205"/>
                  <a:pt x="7058107" y="277205"/>
                  <a:pt x="6725702" y="279777"/>
                </a:cubicBezTo>
                <a:cubicBezTo>
                  <a:pt x="6671231" y="280206"/>
                  <a:pt x="6556284" y="277205"/>
                  <a:pt x="6553282" y="314494"/>
                </a:cubicBezTo>
                <a:cubicBezTo>
                  <a:pt x="6666514" y="385214"/>
                  <a:pt x="6636491" y="478651"/>
                  <a:pt x="6630485" y="574230"/>
                </a:cubicBezTo>
                <a:cubicBezTo>
                  <a:pt x="6627912" y="612804"/>
                  <a:pt x="6627054" y="651808"/>
                  <a:pt x="6621050" y="689955"/>
                </a:cubicBezTo>
                <a:cubicBezTo>
                  <a:pt x="6616331" y="719529"/>
                  <a:pt x="6609898" y="770533"/>
                  <a:pt x="6596601" y="773104"/>
                </a:cubicBezTo>
                <a:cubicBezTo>
                  <a:pt x="6546849" y="782962"/>
                  <a:pt x="6493664" y="778676"/>
                  <a:pt x="6441766" y="775247"/>
                </a:cubicBezTo>
                <a:cubicBezTo>
                  <a:pt x="6434475" y="774819"/>
                  <a:pt x="6425039" y="750388"/>
                  <a:pt x="6422894" y="736244"/>
                </a:cubicBezTo>
                <a:cubicBezTo>
                  <a:pt x="6417748" y="704956"/>
                  <a:pt x="6416461" y="673238"/>
                  <a:pt x="6413029" y="634236"/>
                </a:cubicBezTo>
                <a:cubicBezTo>
                  <a:pt x="6024868" y="634236"/>
                  <a:pt x="5639280" y="634236"/>
                  <a:pt x="5254978" y="634236"/>
                </a:cubicBezTo>
                <a:cubicBezTo>
                  <a:pt x="5254978" y="548085"/>
                  <a:pt x="5254978" y="470078"/>
                  <a:pt x="5254978" y="385214"/>
                </a:cubicBezTo>
                <a:cubicBezTo>
                  <a:pt x="5637993" y="453363"/>
                  <a:pt x="6020150" y="521511"/>
                  <a:pt x="6408740" y="590945"/>
                </a:cubicBezTo>
                <a:cubicBezTo>
                  <a:pt x="6419034" y="491509"/>
                  <a:pt x="6361990" y="376214"/>
                  <a:pt x="6496666" y="314494"/>
                </a:cubicBezTo>
                <a:cubicBezTo>
                  <a:pt x="6491949" y="308065"/>
                  <a:pt x="6486801" y="301636"/>
                  <a:pt x="6482084" y="295206"/>
                </a:cubicBezTo>
                <a:cubicBezTo>
                  <a:pt x="6416461" y="290063"/>
                  <a:pt x="6351267" y="281491"/>
                  <a:pt x="6285643" y="280633"/>
                </a:cubicBezTo>
                <a:cubicBezTo>
                  <a:pt x="5951096" y="277633"/>
                  <a:pt x="5616548" y="276776"/>
                  <a:pt x="5281999" y="274205"/>
                </a:cubicBezTo>
                <a:cubicBezTo>
                  <a:pt x="5262699" y="274205"/>
                  <a:pt x="5243398" y="269062"/>
                  <a:pt x="5224097" y="266061"/>
                </a:cubicBezTo>
                <a:cubicBezTo>
                  <a:pt x="5224097" y="257061"/>
                  <a:pt x="5224097" y="247202"/>
                  <a:pt x="5224097" y="237773"/>
                </a:cubicBezTo>
                <a:close/>
                <a:moveTo>
                  <a:pt x="1285169" y="233433"/>
                </a:moveTo>
                <a:cubicBezTo>
                  <a:pt x="1713487" y="231558"/>
                  <a:pt x="2141751" y="234772"/>
                  <a:pt x="2570015" y="242487"/>
                </a:cubicBezTo>
                <a:cubicBezTo>
                  <a:pt x="2570445" y="250631"/>
                  <a:pt x="2571302" y="258774"/>
                  <a:pt x="2571730" y="266918"/>
                </a:cubicBezTo>
                <a:cubicBezTo>
                  <a:pt x="2548999" y="269918"/>
                  <a:pt x="2526696" y="275062"/>
                  <a:pt x="2503963" y="275062"/>
                </a:cubicBezTo>
                <a:cubicBezTo>
                  <a:pt x="2169415" y="276776"/>
                  <a:pt x="1834867" y="277205"/>
                  <a:pt x="1500320" y="280205"/>
                </a:cubicBezTo>
                <a:cubicBezTo>
                  <a:pt x="1444991" y="280633"/>
                  <a:pt x="1389662" y="290491"/>
                  <a:pt x="1326612" y="304636"/>
                </a:cubicBezTo>
                <a:cubicBezTo>
                  <a:pt x="1439843" y="377499"/>
                  <a:pt x="1409391" y="485080"/>
                  <a:pt x="1404673" y="595660"/>
                </a:cubicBezTo>
                <a:cubicBezTo>
                  <a:pt x="1784256" y="527511"/>
                  <a:pt x="2156549" y="461506"/>
                  <a:pt x="2533558" y="394214"/>
                </a:cubicBezTo>
                <a:cubicBezTo>
                  <a:pt x="2533558" y="478222"/>
                  <a:pt x="2533558" y="550656"/>
                  <a:pt x="2533558" y="629521"/>
                </a:cubicBezTo>
                <a:cubicBezTo>
                  <a:pt x="2162553" y="629521"/>
                  <a:pt x="1785972" y="629521"/>
                  <a:pt x="1402099" y="629521"/>
                </a:cubicBezTo>
                <a:cubicBezTo>
                  <a:pt x="1399097" y="659522"/>
                  <a:pt x="1393522" y="683954"/>
                  <a:pt x="1395237" y="707527"/>
                </a:cubicBezTo>
                <a:cubicBezTo>
                  <a:pt x="1399955" y="769247"/>
                  <a:pt x="1370360" y="788962"/>
                  <a:pt x="1313315" y="782533"/>
                </a:cubicBezTo>
                <a:cubicBezTo>
                  <a:pt x="1291012" y="779962"/>
                  <a:pt x="1265278" y="788534"/>
                  <a:pt x="1245978" y="780390"/>
                </a:cubicBezTo>
                <a:cubicBezTo>
                  <a:pt x="1225819" y="771818"/>
                  <a:pt x="1198368" y="750817"/>
                  <a:pt x="1196224" y="732815"/>
                </a:cubicBezTo>
                <a:cubicBezTo>
                  <a:pt x="1185930" y="633378"/>
                  <a:pt x="1174350" y="532655"/>
                  <a:pt x="1180354" y="433647"/>
                </a:cubicBezTo>
                <a:cubicBezTo>
                  <a:pt x="1182928" y="390785"/>
                  <a:pt x="1225819" y="350496"/>
                  <a:pt x="1256700" y="298635"/>
                </a:cubicBezTo>
                <a:cubicBezTo>
                  <a:pt x="1202228" y="291777"/>
                  <a:pt x="1148186" y="280205"/>
                  <a:pt x="1094144" y="279776"/>
                </a:cubicBezTo>
                <a:cubicBezTo>
                  <a:pt x="759596" y="277205"/>
                  <a:pt x="425048" y="277633"/>
                  <a:pt x="90500" y="276776"/>
                </a:cubicBezTo>
                <a:cubicBezTo>
                  <a:pt x="60477" y="275918"/>
                  <a:pt x="30024" y="271204"/>
                  <a:pt x="0" y="254917"/>
                </a:cubicBezTo>
                <a:cubicBezTo>
                  <a:pt x="428479" y="242273"/>
                  <a:pt x="856851" y="235308"/>
                  <a:pt x="1285169" y="233433"/>
                </a:cubicBezTo>
                <a:close/>
                <a:moveTo>
                  <a:pt x="3907671" y="3"/>
                </a:moveTo>
                <a:cubicBezTo>
                  <a:pt x="4005462" y="324"/>
                  <a:pt x="4103145" y="24326"/>
                  <a:pt x="4199435" y="72330"/>
                </a:cubicBezTo>
                <a:cubicBezTo>
                  <a:pt x="4240181" y="92475"/>
                  <a:pt x="4283501" y="128049"/>
                  <a:pt x="4301086" y="167482"/>
                </a:cubicBezTo>
                <a:cubicBezTo>
                  <a:pt x="4322103" y="215057"/>
                  <a:pt x="4352126" y="223629"/>
                  <a:pt x="4393302" y="230916"/>
                </a:cubicBezTo>
                <a:cubicBezTo>
                  <a:pt x="4564007" y="260490"/>
                  <a:pt x="4733425" y="294349"/>
                  <a:pt x="4904560" y="319637"/>
                </a:cubicBezTo>
                <a:cubicBezTo>
                  <a:pt x="4968467" y="329067"/>
                  <a:pt x="4990340" y="359927"/>
                  <a:pt x="4990340" y="417360"/>
                </a:cubicBezTo>
                <a:cubicBezTo>
                  <a:pt x="4990340" y="487651"/>
                  <a:pt x="4990340" y="557514"/>
                  <a:pt x="4990340" y="634664"/>
                </a:cubicBezTo>
                <a:cubicBezTo>
                  <a:pt x="5229243" y="750388"/>
                  <a:pt x="5405952" y="947119"/>
                  <a:pt x="5561646" y="1166565"/>
                </a:cubicBezTo>
                <a:cubicBezTo>
                  <a:pt x="5572368" y="1181567"/>
                  <a:pt x="5590383" y="1193139"/>
                  <a:pt x="5607110" y="1202140"/>
                </a:cubicBezTo>
                <a:cubicBezTo>
                  <a:pt x="5622980" y="1210712"/>
                  <a:pt x="5641423" y="1214141"/>
                  <a:pt x="5659008" y="1219284"/>
                </a:cubicBezTo>
                <a:cubicBezTo>
                  <a:pt x="5658150" y="1230857"/>
                  <a:pt x="5657292" y="1242429"/>
                  <a:pt x="5656435" y="1254002"/>
                </a:cubicBezTo>
                <a:cubicBezTo>
                  <a:pt x="5586094" y="1254002"/>
                  <a:pt x="5515753" y="1254858"/>
                  <a:pt x="5445411" y="1252716"/>
                </a:cubicBezTo>
                <a:cubicBezTo>
                  <a:pt x="5439407" y="1252716"/>
                  <a:pt x="5428255" y="1224428"/>
                  <a:pt x="5429543" y="1223571"/>
                </a:cubicBezTo>
                <a:cubicBezTo>
                  <a:pt x="5445411" y="1212427"/>
                  <a:pt x="5463426" y="1203426"/>
                  <a:pt x="5489161" y="1189710"/>
                </a:cubicBezTo>
                <a:cubicBezTo>
                  <a:pt x="5242539" y="891829"/>
                  <a:pt x="4910993" y="741387"/>
                  <a:pt x="4553712" y="635521"/>
                </a:cubicBezTo>
                <a:cubicBezTo>
                  <a:pt x="4545993" y="644093"/>
                  <a:pt x="4540846" y="647094"/>
                  <a:pt x="4539988" y="650522"/>
                </a:cubicBezTo>
                <a:cubicBezTo>
                  <a:pt x="4517255" y="771389"/>
                  <a:pt x="4438766" y="797963"/>
                  <a:pt x="4327250" y="786391"/>
                </a:cubicBezTo>
                <a:cubicBezTo>
                  <a:pt x="4246185" y="778247"/>
                  <a:pt x="4163407" y="785104"/>
                  <a:pt x="4081485" y="785533"/>
                </a:cubicBezTo>
                <a:cubicBezTo>
                  <a:pt x="3963965" y="786391"/>
                  <a:pt x="3960962" y="790248"/>
                  <a:pt x="3996991" y="898686"/>
                </a:cubicBezTo>
                <a:cubicBezTo>
                  <a:pt x="4117942" y="911973"/>
                  <a:pt x="4117942" y="911973"/>
                  <a:pt x="4118371" y="1033268"/>
                </a:cubicBezTo>
                <a:cubicBezTo>
                  <a:pt x="4118801" y="1179424"/>
                  <a:pt x="4118801" y="1179424"/>
                  <a:pt x="3971685" y="1179424"/>
                </a:cubicBezTo>
                <a:cubicBezTo>
                  <a:pt x="3910351" y="1179424"/>
                  <a:pt x="3848589" y="1177280"/>
                  <a:pt x="3787254" y="1179853"/>
                </a:cubicBezTo>
                <a:cubicBezTo>
                  <a:pt x="3721632" y="1182853"/>
                  <a:pt x="3695469" y="1153279"/>
                  <a:pt x="3699758" y="1089845"/>
                </a:cubicBezTo>
                <a:cubicBezTo>
                  <a:pt x="3701045" y="1067128"/>
                  <a:pt x="3699758" y="1044412"/>
                  <a:pt x="3699758" y="1021696"/>
                </a:cubicBezTo>
                <a:cubicBezTo>
                  <a:pt x="3698900" y="911544"/>
                  <a:pt x="3703618" y="906830"/>
                  <a:pt x="3817707" y="901258"/>
                </a:cubicBezTo>
                <a:cubicBezTo>
                  <a:pt x="3820709" y="893542"/>
                  <a:pt x="3825427" y="884114"/>
                  <a:pt x="3828859" y="874255"/>
                </a:cubicBezTo>
                <a:cubicBezTo>
                  <a:pt x="3852449" y="803963"/>
                  <a:pt x="3842154" y="788534"/>
                  <a:pt x="3770099" y="788962"/>
                </a:cubicBezTo>
                <a:cubicBezTo>
                  <a:pt x="3658582" y="789819"/>
                  <a:pt x="3546637" y="786391"/>
                  <a:pt x="3435551" y="792819"/>
                </a:cubicBezTo>
                <a:cubicBezTo>
                  <a:pt x="3363495" y="797106"/>
                  <a:pt x="3321462" y="774389"/>
                  <a:pt x="3310309" y="702384"/>
                </a:cubicBezTo>
                <a:cubicBezTo>
                  <a:pt x="3300445" y="636378"/>
                  <a:pt x="3267419" y="627377"/>
                  <a:pt x="3206084" y="646665"/>
                </a:cubicBezTo>
                <a:cubicBezTo>
                  <a:pt x="2910139" y="740958"/>
                  <a:pt x="2632635" y="866969"/>
                  <a:pt x="2406600" y="1087273"/>
                </a:cubicBezTo>
                <a:cubicBezTo>
                  <a:pt x="2374004" y="1118561"/>
                  <a:pt x="2345267" y="1154136"/>
                  <a:pt x="2308381" y="1194854"/>
                </a:cubicBezTo>
                <a:cubicBezTo>
                  <a:pt x="2325967" y="1199139"/>
                  <a:pt x="2335831" y="1199568"/>
                  <a:pt x="2343552" y="1204283"/>
                </a:cubicBezTo>
                <a:cubicBezTo>
                  <a:pt x="2354702" y="1211141"/>
                  <a:pt x="2364569" y="1220998"/>
                  <a:pt x="2374863" y="1229571"/>
                </a:cubicBezTo>
                <a:cubicBezTo>
                  <a:pt x="2364569" y="1238143"/>
                  <a:pt x="2354274" y="1254431"/>
                  <a:pt x="2343122" y="1254858"/>
                </a:cubicBezTo>
                <a:cubicBezTo>
                  <a:pt x="2288652" y="1257431"/>
                  <a:pt x="2233752" y="1257002"/>
                  <a:pt x="2179280" y="1254858"/>
                </a:cubicBezTo>
                <a:cubicBezTo>
                  <a:pt x="2168557" y="1254431"/>
                  <a:pt x="2158263" y="1241572"/>
                  <a:pt x="2147970" y="1234714"/>
                </a:cubicBezTo>
                <a:cubicBezTo>
                  <a:pt x="2157835" y="1224428"/>
                  <a:pt x="2165983" y="1212427"/>
                  <a:pt x="2177135" y="1204283"/>
                </a:cubicBezTo>
                <a:cubicBezTo>
                  <a:pt x="2199439" y="1187996"/>
                  <a:pt x="2229891" y="1179853"/>
                  <a:pt x="2244902" y="1159279"/>
                </a:cubicBezTo>
                <a:cubicBezTo>
                  <a:pt x="2391589" y="956548"/>
                  <a:pt x="2554144" y="770961"/>
                  <a:pt x="2778893" y="650094"/>
                </a:cubicBezTo>
                <a:cubicBezTo>
                  <a:pt x="2792619" y="642379"/>
                  <a:pt x="2802054" y="614520"/>
                  <a:pt x="2802482" y="596089"/>
                </a:cubicBezTo>
                <a:cubicBezTo>
                  <a:pt x="2803769" y="532655"/>
                  <a:pt x="2800339" y="469221"/>
                  <a:pt x="2798622" y="405787"/>
                </a:cubicBezTo>
                <a:cubicBezTo>
                  <a:pt x="2797336" y="358212"/>
                  <a:pt x="2821783" y="339782"/>
                  <a:pt x="2867678" y="332067"/>
                </a:cubicBezTo>
                <a:cubicBezTo>
                  <a:pt x="3053822" y="301208"/>
                  <a:pt x="3239539" y="266919"/>
                  <a:pt x="3425685" y="234345"/>
                </a:cubicBezTo>
                <a:cubicBezTo>
                  <a:pt x="3460427" y="228344"/>
                  <a:pt x="3481874" y="217200"/>
                  <a:pt x="3502032" y="181197"/>
                </a:cubicBezTo>
                <a:cubicBezTo>
                  <a:pt x="3527338" y="136193"/>
                  <a:pt x="3569369" y="92047"/>
                  <a:pt x="3615263" y="69759"/>
                </a:cubicBezTo>
                <a:cubicBezTo>
                  <a:pt x="3711981" y="23041"/>
                  <a:pt x="3809880" y="-319"/>
                  <a:pt x="3907671" y="3"/>
                </a:cubicBezTo>
                <a:close/>
              </a:path>
            </a:pathLst>
          </a:custGeom>
          <a:solidFill>
            <a:schemeClr val="accent5"/>
          </a:solidFill>
          <a:ln w="42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" name="Graphic 39">
            <a:extLst>
              <a:ext uri="{FF2B5EF4-FFF2-40B4-BE49-F238E27FC236}">
                <a16:creationId xmlns:a16="http://schemas.microsoft.com/office/drawing/2014/main" id="{1894512F-AC64-479C-BB8F-6555A19C6492}"/>
              </a:ext>
            </a:extLst>
          </p:cNvPr>
          <p:cNvSpPr/>
          <p:nvPr/>
        </p:nvSpPr>
        <p:spPr>
          <a:xfrm>
            <a:off x="8765854" y="3888828"/>
            <a:ext cx="3434666" cy="2969604"/>
          </a:xfrm>
          <a:custGeom>
            <a:avLst/>
            <a:gdLst>
              <a:gd name="connsiteX0" fmla="*/ 153659 w 4546260"/>
              <a:gd name="connsiteY0" fmla="*/ 565670 h 3930686"/>
              <a:gd name="connsiteX1" fmla="*/ 30956 w 4546260"/>
              <a:gd name="connsiteY1" fmla="*/ 434296 h 3930686"/>
              <a:gd name="connsiteX2" fmla="*/ 26620 w 4546260"/>
              <a:gd name="connsiteY2" fmla="*/ 609028 h 3930686"/>
              <a:gd name="connsiteX3" fmla="*/ 494020 w 4546260"/>
              <a:gd name="connsiteY3" fmla="*/ 1713357 h 3930686"/>
              <a:gd name="connsiteX4" fmla="*/ 450228 w 4546260"/>
              <a:gd name="connsiteY4" fmla="*/ 1777961 h 3930686"/>
              <a:gd name="connsiteX5" fmla="*/ 435920 w 4546260"/>
              <a:gd name="connsiteY5" fmla="*/ 2041144 h 3930686"/>
              <a:gd name="connsiteX6" fmla="*/ 493153 w 4546260"/>
              <a:gd name="connsiteY6" fmla="*/ 2163847 h 3930686"/>
              <a:gd name="connsiteX7" fmla="*/ 522636 w 4546260"/>
              <a:gd name="connsiteY7" fmla="*/ 2390610 h 3930686"/>
              <a:gd name="connsiteX8" fmla="*/ 564260 w 4546260"/>
              <a:gd name="connsiteY8" fmla="*/ 2560573 h 3930686"/>
              <a:gd name="connsiteX9" fmla="*/ 675256 w 4546260"/>
              <a:gd name="connsiteY9" fmla="*/ 2682409 h 3930686"/>
              <a:gd name="connsiteX10" fmla="*/ 764574 w 4546260"/>
              <a:gd name="connsiteY10" fmla="*/ 2873618 h 3930686"/>
              <a:gd name="connsiteX11" fmla="*/ 1047268 w 4546260"/>
              <a:gd name="connsiteY11" fmla="*/ 3180593 h 3930686"/>
              <a:gd name="connsiteX12" fmla="*/ 1146992 w 4546260"/>
              <a:gd name="connsiteY12" fmla="*/ 3930687 h 3930686"/>
              <a:gd name="connsiteX13" fmla="*/ 1878442 w 4546260"/>
              <a:gd name="connsiteY13" fmla="*/ 3923749 h 3930686"/>
              <a:gd name="connsiteX14" fmla="*/ 1598782 w 4546260"/>
              <a:gd name="connsiteY14" fmla="*/ 3177124 h 3930686"/>
              <a:gd name="connsiteX15" fmla="*/ 1744899 w 4546260"/>
              <a:gd name="connsiteY15" fmla="*/ 2974209 h 3930686"/>
              <a:gd name="connsiteX16" fmla="*/ 1969927 w 4546260"/>
              <a:gd name="connsiteY16" fmla="*/ 2954698 h 3930686"/>
              <a:gd name="connsiteX17" fmla="*/ 1969927 w 4546260"/>
              <a:gd name="connsiteY17" fmla="*/ 2954698 h 3930686"/>
              <a:gd name="connsiteX18" fmla="*/ 1969927 w 4546260"/>
              <a:gd name="connsiteY18" fmla="*/ 2954698 h 3930686"/>
              <a:gd name="connsiteX19" fmla="*/ 2410011 w 4546260"/>
              <a:gd name="connsiteY19" fmla="*/ 2864079 h 3930686"/>
              <a:gd name="connsiteX20" fmla="*/ 2595150 w 4546260"/>
              <a:gd name="connsiteY20" fmla="*/ 2800343 h 3930686"/>
              <a:gd name="connsiteX21" fmla="*/ 2727825 w 4546260"/>
              <a:gd name="connsiteY21" fmla="*/ 3014532 h 3930686"/>
              <a:gd name="connsiteX22" fmla="*/ 2630703 w 4546260"/>
              <a:gd name="connsiteY22" fmla="*/ 3237392 h 3930686"/>
              <a:gd name="connsiteX23" fmla="*/ 2397004 w 4546260"/>
              <a:gd name="connsiteY23" fmla="*/ 3930253 h 3930686"/>
              <a:gd name="connsiteX24" fmla="*/ 4546261 w 4546260"/>
              <a:gd name="connsiteY24" fmla="*/ 3930253 h 3930686"/>
              <a:gd name="connsiteX25" fmla="*/ 4546261 w 4546260"/>
              <a:gd name="connsiteY25" fmla="*/ 1066022 h 3930686"/>
              <a:gd name="connsiteX26" fmla="*/ 3743270 w 4546260"/>
              <a:gd name="connsiteY26" fmla="*/ 1401613 h 3930686"/>
              <a:gd name="connsiteX27" fmla="*/ 3097236 w 4546260"/>
              <a:gd name="connsiteY27" fmla="*/ 2147371 h 3930686"/>
              <a:gd name="connsiteX28" fmla="*/ 3075557 w 4546260"/>
              <a:gd name="connsiteY28" fmla="*/ 2220213 h 3930686"/>
              <a:gd name="connsiteX29" fmla="*/ 2977568 w 4546260"/>
              <a:gd name="connsiteY29" fmla="*/ 2252298 h 3930686"/>
              <a:gd name="connsiteX30" fmla="*/ 2772918 w 4546260"/>
              <a:gd name="connsiteY30" fmla="*/ 2027703 h 3930686"/>
              <a:gd name="connsiteX31" fmla="*/ 2275601 w 4546260"/>
              <a:gd name="connsiteY31" fmla="*/ 1593256 h 3930686"/>
              <a:gd name="connsiteX32" fmla="*/ 1841587 w 4546260"/>
              <a:gd name="connsiteY32" fmla="*/ 1492665 h 3930686"/>
              <a:gd name="connsiteX33" fmla="*/ 1790425 w 4546260"/>
              <a:gd name="connsiteY33" fmla="*/ 1564206 h 3930686"/>
              <a:gd name="connsiteX34" fmla="*/ 1860665 w 4546260"/>
              <a:gd name="connsiteY34" fmla="*/ 1700783 h 3930686"/>
              <a:gd name="connsiteX35" fmla="*/ 1412343 w 4546260"/>
              <a:gd name="connsiteY35" fmla="*/ 1587186 h 3930686"/>
              <a:gd name="connsiteX36" fmla="*/ 1588376 w 4546260"/>
              <a:gd name="connsiteY36" fmla="*/ 1402914 h 3930686"/>
              <a:gd name="connsiteX37" fmla="*/ 1880176 w 4546260"/>
              <a:gd name="connsiteY37" fmla="*/ 1281078 h 3930686"/>
              <a:gd name="connsiteX38" fmla="*/ 2099568 w 4546260"/>
              <a:gd name="connsiteY38" fmla="*/ 1094205 h 3930686"/>
              <a:gd name="connsiteX39" fmla="*/ 2040167 w 4546260"/>
              <a:gd name="connsiteY39" fmla="*/ 1036972 h 3930686"/>
              <a:gd name="connsiteX40" fmla="*/ 1789558 w 4546260"/>
              <a:gd name="connsiteY40" fmla="*/ 890856 h 3930686"/>
              <a:gd name="connsiteX41" fmla="*/ 1752270 w 4546260"/>
              <a:gd name="connsiteY41" fmla="*/ 784628 h 3930686"/>
              <a:gd name="connsiteX42" fmla="*/ 1772214 w 4546260"/>
              <a:gd name="connsiteY42" fmla="*/ 747774 h 3930686"/>
              <a:gd name="connsiteX43" fmla="*/ 2114309 w 4546260"/>
              <a:gd name="connsiteY43" fmla="*/ 735634 h 3930686"/>
              <a:gd name="connsiteX44" fmla="*/ 2179346 w 4546260"/>
              <a:gd name="connsiteY44" fmla="*/ 605560 h 3930686"/>
              <a:gd name="connsiteX45" fmla="*/ 1936108 w 4546260"/>
              <a:gd name="connsiteY45" fmla="*/ 232681 h 3930686"/>
              <a:gd name="connsiteX46" fmla="*/ 1797796 w 4546260"/>
              <a:gd name="connsiteY46" fmla="*/ 160273 h 3930686"/>
              <a:gd name="connsiteX47" fmla="*/ 1412776 w 4546260"/>
              <a:gd name="connsiteY47" fmla="*/ 206666 h 3930686"/>
              <a:gd name="connsiteX48" fmla="*/ 1278800 w 4546260"/>
              <a:gd name="connsiteY48" fmla="*/ 55780 h 3930686"/>
              <a:gd name="connsiteX49" fmla="*/ 1052471 w 4546260"/>
              <a:gd name="connsiteY49" fmla="*/ 1582 h 3930686"/>
              <a:gd name="connsiteX50" fmla="*/ 846521 w 4546260"/>
              <a:gd name="connsiteY50" fmla="*/ 36269 h 3930686"/>
              <a:gd name="connsiteX51" fmla="*/ 723817 w 4546260"/>
              <a:gd name="connsiteY51" fmla="*/ 148566 h 3930686"/>
              <a:gd name="connsiteX52" fmla="*/ 668753 w 4546260"/>
              <a:gd name="connsiteY52" fmla="*/ 300753 h 3930686"/>
              <a:gd name="connsiteX53" fmla="*/ 951881 w 4546260"/>
              <a:gd name="connsiteY53" fmla="*/ 665827 h 3930686"/>
              <a:gd name="connsiteX54" fmla="*/ 1135285 w 4546260"/>
              <a:gd name="connsiteY54" fmla="*/ 816713 h 3930686"/>
              <a:gd name="connsiteX55" fmla="*/ 1377656 w 4546260"/>
              <a:gd name="connsiteY55" fmla="*/ 1245524 h 3930686"/>
              <a:gd name="connsiteX56" fmla="*/ 963587 w 4546260"/>
              <a:gd name="connsiteY56" fmla="*/ 1591088 h 3930686"/>
              <a:gd name="connsiteX57" fmla="*/ 803163 w 4546260"/>
              <a:gd name="connsiteY57" fmla="*/ 1643117 h 3930686"/>
              <a:gd name="connsiteX58" fmla="*/ 618024 w 4546260"/>
              <a:gd name="connsiteY58" fmla="*/ 1634446 h 3930686"/>
              <a:gd name="connsiteX59" fmla="*/ 2169808 w 4546260"/>
              <a:gd name="connsiteY59" fmla="*/ 1964834 h 3930686"/>
              <a:gd name="connsiteX60" fmla="*/ 1944346 w 4546260"/>
              <a:gd name="connsiteY60" fmla="*/ 1763653 h 3930686"/>
              <a:gd name="connsiteX61" fmla="*/ 1990739 w 4546260"/>
              <a:gd name="connsiteY61" fmla="*/ 1694280 h 3930686"/>
              <a:gd name="connsiteX62" fmla="*/ 2204494 w 4546260"/>
              <a:gd name="connsiteY62" fmla="*/ 1784031 h 3930686"/>
              <a:gd name="connsiteX63" fmla="*/ 2169808 w 4546260"/>
              <a:gd name="connsiteY63" fmla="*/ 1964834 h 393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46260" h="3930686">
                <a:moveTo>
                  <a:pt x="153659" y="565670"/>
                </a:moveTo>
                <a:cubicBezTo>
                  <a:pt x="123742" y="496731"/>
                  <a:pt x="83419" y="409581"/>
                  <a:pt x="30956" y="434296"/>
                </a:cubicBezTo>
                <a:cubicBezTo>
                  <a:pt x="-24976" y="459010"/>
                  <a:pt x="8410" y="566971"/>
                  <a:pt x="26620" y="609028"/>
                </a:cubicBezTo>
                <a:cubicBezTo>
                  <a:pt x="122442" y="802405"/>
                  <a:pt x="352239" y="1398144"/>
                  <a:pt x="494020" y="1713357"/>
                </a:cubicBezTo>
                <a:cubicBezTo>
                  <a:pt x="477977" y="1732001"/>
                  <a:pt x="497922" y="1740673"/>
                  <a:pt x="450228" y="1777961"/>
                </a:cubicBezTo>
                <a:cubicBezTo>
                  <a:pt x="347470" y="1858173"/>
                  <a:pt x="342267" y="1950959"/>
                  <a:pt x="435920" y="2041144"/>
                </a:cubicBezTo>
                <a:cubicBezTo>
                  <a:pt x="488383" y="2091439"/>
                  <a:pt x="503992" y="2092740"/>
                  <a:pt x="493153" y="2163847"/>
                </a:cubicBezTo>
                <a:cubicBezTo>
                  <a:pt x="469739" y="2317768"/>
                  <a:pt x="452830" y="2249263"/>
                  <a:pt x="522636" y="2390610"/>
                </a:cubicBezTo>
                <a:cubicBezTo>
                  <a:pt x="548217" y="2442639"/>
                  <a:pt x="545182" y="2489466"/>
                  <a:pt x="564260" y="2560573"/>
                </a:cubicBezTo>
                <a:cubicBezTo>
                  <a:pt x="580302" y="2621708"/>
                  <a:pt x="645773" y="2632114"/>
                  <a:pt x="675256" y="2682409"/>
                </a:cubicBezTo>
                <a:cubicBezTo>
                  <a:pt x="710376" y="2742677"/>
                  <a:pt x="657913" y="2821588"/>
                  <a:pt x="764574" y="2873618"/>
                </a:cubicBezTo>
                <a:cubicBezTo>
                  <a:pt x="866899" y="2923480"/>
                  <a:pt x="1002176" y="2930851"/>
                  <a:pt x="1047268" y="3180593"/>
                </a:cubicBezTo>
                <a:cubicBezTo>
                  <a:pt x="1086291" y="3398684"/>
                  <a:pt x="1120977" y="3740345"/>
                  <a:pt x="1146992" y="3930687"/>
                </a:cubicBezTo>
                <a:cubicBezTo>
                  <a:pt x="1273164" y="3925050"/>
                  <a:pt x="1786956" y="3923749"/>
                  <a:pt x="1878442" y="3923749"/>
                </a:cubicBezTo>
                <a:cubicBezTo>
                  <a:pt x="1798229" y="3684413"/>
                  <a:pt x="1638238" y="3292023"/>
                  <a:pt x="1598782" y="3177124"/>
                </a:cubicBezTo>
                <a:cubicBezTo>
                  <a:pt x="1532011" y="2983748"/>
                  <a:pt x="1533312" y="2982013"/>
                  <a:pt x="1744899" y="2974209"/>
                </a:cubicBezTo>
                <a:cubicBezTo>
                  <a:pt x="1747067" y="2974209"/>
                  <a:pt x="1910527" y="2978545"/>
                  <a:pt x="1969927" y="2954698"/>
                </a:cubicBezTo>
                <a:cubicBezTo>
                  <a:pt x="1969927" y="2954698"/>
                  <a:pt x="1969927" y="2954698"/>
                  <a:pt x="1969927" y="2954698"/>
                </a:cubicBezTo>
                <a:cubicBezTo>
                  <a:pt x="1969927" y="2954698"/>
                  <a:pt x="1969927" y="2954698"/>
                  <a:pt x="1969927" y="2954698"/>
                </a:cubicBezTo>
                <a:cubicBezTo>
                  <a:pt x="2124282" y="2978545"/>
                  <a:pt x="2266063" y="2922179"/>
                  <a:pt x="2410011" y="2864079"/>
                </a:cubicBezTo>
                <a:cubicBezTo>
                  <a:pt x="2481552" y="2835030"/>
                  <a:pt x="2517539" y="2795140"/>
                  <a:pt x="2595150" y="2800343"/>
                </a:cubicBezTo>
                <a:cubicBezTo>
                  <a:pt x="2698342" y="2807714"/>
                  <a:pt x="2832318" y="2788636"/>
                  <a:pt x="2727825" y="3014532"/>
                </a:cubicBezTo>
                <a:cubicBezTo>
                  <a:pt x="2694006" y="3088240"/>
                  <a:pt x="2662788" y="3162816"/>
                  <a:pt x="2630703" y="3237392"/>
                </a:cubicBezTo>
                <a:cubicBezTo>
                  <a:pt x="2542687" y="3440741"/>
                  <a:pt x="2485888" y="3689183"/>
                  <a:pt x="2397004" y="3930253"/>
                </a:cubicBezTo>
                <a:cubicBezTo>
                  <a:pt x="3077291" y="3929386"/>
                  <a:pt x="3865974" y="3926785"/>
                  <a:pt x="4546261" y="3930253"/>
                </a:cubicBezTo>
                <a:cubicBezTo>
                  <a:pt x="4538457" y="3642356"/>
                  <a:pt x="4543660" y="1934483"/>
                  <a:pt x="4546261" y="1066022"/>
                </a:cubicBezTo>
                <a:cubicBezTo>
                  <a:pt x="4430495" y="1066889"/>
                  <a:pt x="3962229" y="1285847"/>
                  <a:pt x="3743270" y="1401613"/>
                </a:cubicBezTo>
                <a:cubicBezTo>
                  <a:pt x="3445834" y="1558569"/>
                  <a:pt x="3147965" y="1771024"/>
                  <a:pt x="3097236" y="2147371"/>
                </a:cubicBezTo>
                <a:cubicBezTo>
                  <a:pt x="3093767" y="2172085"/>
                  <a:pt x="3082061" y="2195499"/>
                  <a:pt x="3075557" y="2220213"/>
                </a:cubicBezTo>
                <a:cubicBezTo>
                  <a:pt x="3054311" y="2301292"/>
                  <a:pt x="3041304" y="2324706"/>
                  <a:pt x="2977568" y="2252298"/>
                </a:cubicBezTo>
                <a:cubicBezTo>
                  <a:pt x="2910796" y="2176421"/>
                  <a:pt x="2842291" y="2101412"/>
                  <a:pt x="2772918" y="2027703"/>
                </a:cubicBezTo>
                <a:cubicBezTo>
                  <a:pt x="2622032" y="1866845"/>
                  <a:pt x="2489356" y="1696881"/>
                  <a:pt x="2275601" y="1593256"/>
                </a:cubicBezTo>
                <a:cubicBezTo>
                  <a:pt x="2130785" y="1523016"/>
                  <a:pt x="2062713" y="1600193"/>
                  <a:pt x="1841587" y="1492665"/>
                </a:cubicBezTo>
                <a:cubicBezTo>
                  <a:pt x="1799530" y="1472287"/>
                  <a:pt x="1755738" y="1490931"/>
                  <a:pt x="1790425" y="1564206"/>
                </a:cubicBezTo>
                <a:cubicBezTo>
                  <a:pt x="1812537" y="1610599"/>
                  <a:pt x="1894051" y="1627508"/>
                  <a:pt x="1860665" y="1700783"/>
                </a:cubicBezTo>
                <a:cubicBezTo>
                  <a:pt x="1750535" y="1701651"/>
                  <a:pt x="1537214" y="1624040"/>
                  <a:pt x="1412343" y="1587186"/>
                </a:cubicBezTo>
                <a:cubicBezTo>
                  <a:pt x="1457002" y="1452776"/>
                  <a:pt x="1483884" y="1314030"/>
                  <a:pt x="1588376" y="1402914"/>
                </a:cubicBezTo>
                <a:cubicBezTo>
                  <a:pt x="1724521" y="1463615"/>
                  <a:pt x="1768746" y="1236419"/>
                  <a:pt x="1880176" y="1281078"/>
                </a:cubicBezTo>
                <a:cubicBezTo>
                  <a:pt x="2043202" y="1346548"/>
                  <a:pt x="2059678" y="1237720"/>
                  <a:pt x="2099568" y="1094205"/>
                </a:cubicBezTo>
                <a:cubicBezTo>
                  <a:pt x="2094365" y="1059518"/>
                  <a:pt x="2072252" y="1034804"/>
                  <a:pt x="2040167" y="1036972"/>
                </a:cubicBezTo>
                <a:cubicBezTo>
                  <a:pt x="1882777" y="1046511"/>
                  <a:pt x="1832049" y="1008356"/>
                  <a:pt x="1789558" y="890856"/>
                </a:cubicBezTo>
                <a:cubicBezTo>
                  <a:pt x="1756606" y="845763"/>
                  <a:pt x="1756606" y="845763"/>
                  <a:pt x="1752270" y="784628"/>
                </a:cubicBezTo>
                <a:cubicBezTo>
                  <a:pt x="1750969" y="766418"/>
                  <a:pt x="1753571" y="748641"/>
                  <a:pt x="1772214" y="747774"/>
                </a:cubicBezTo>
                <a:cubicBezTo>
                  <a:pt x="1941311" y="739536"/>
                  <a:pt x="1975997" y="729130"/>
                  <a:pt x="2114309" y="735634"/>
                </a:cubicBezTo>
                <a:cubicBezTo>
                  <a:pt x="2200592" y="739536"/>
                  <a:pt x="2222704" y="689674"/>
                  <a:pt x="2179346" y="605560"/>
                </a:cubicBezTo>
                <a:cubicBezTo>
                  <a:pt x="2112142" y="475486"/>
                  <a:pt x="2028460" y="351915"/>
                  <a:pt x="1936108" y="232681"/>
                </a:cubicBezTo>
                <a:cubicBezTo>
                  <a:pt x="1901855" y="188456"/>
                  <a:pt x="1855028" y="149867"/>
                  <a:pt x="1797796" y="160273"/>
                </a:cubicBezTo>
                <a:cubicBezTo>
                  <a:pt x="1681596" y="181085"/>
                  <a:pt x="1527242" y="196694"/>
                  <a:pt x="1412776" y="206666"/>
                </a:cubicBezTo>
                <a:cubicBezTo>
                  <a:pt x="1347739" y="129922"/>
                  <a:pt x="1354677" y="118216"/>
                  <a:pt x="1278800" y="55780"/>
                </a:cubicBezTo>
                <a:cubicBezTo>
                  <a:pt x="1126180" y="86131"/>
                  <a:pt x="1106669" y="-13593"/>
                  <a:pt x="1052471" y="1582"/>
                </a:cubicBezTo>
                <a:lnTo>
                  <a:pt x="846521" y="36269"/>
                </a:lnTo>
                <a:cubicBezTo>
                  <a:pt x="809666" y="74424"/>
                  <a:pt x="777581" y="150734"/>
                  <a:pt x="723817" y="148566"/>
                </a:cubicBezTo>
                <a:cubicBezTo>
                  <a:pt x="558623" y="142496"/>
                  <a:pt x="611520" y="224876"/>
                  <a:pt x="668753" y="300753"/>
                </a:cubicBezTo>
                <a:cubicBezTo>
                  <a:pt x="761539" y="423890"/>
                  <a:pt x="857360" y="544425"/>
                  <a:pt x="951881" y="665827"/>
                </a:cubicBezTo>
                <a:cubicBezTo>
                  <a:pt x="1019953" y="707451"/>
                  <a:pt x="1094962" y="741270"/>
                  <a:pt x="1135285" y="816713"/>
                </a:cubicBezTo>
                <a:cubicBezTo>
                  <a:pt x="1207259" y="964564"/>
                  <a:pt x="1331697" y="1082932"/>
                  <a:pt x="1377656" y="1245524"/>
                </a:cubicBezTo>
                <a:cubicBezTo>
                  <a:pt x="1262758" y="1579381"/>
                  <a:pt x="1317822" y="1643551"/>
                  <a:pt x="963587" y="1591088"/>
                </a:cubicBezTo>
                <a:cubicBezTo>
                  <a:pt x="899417" y="1581549"/>
                  <a:pt x="858661" y="1619270"/>
                  <a:pt x="803163" y="1643117"/>
                </a:cubicBezTo>
                <a:cubicBezTo>
                  <a:pt x="734657" y="1672601"/>
                  <a:pt x="788854" y="1545995"/>
                  <a:pt x="618024" y="1634446"/>
                </a:cubicBezTo>
                <a:moveTo>
                  <a:pt x="2169808" y="1964834"/>
                </a:moveTo>
                <a:cubicBezTo>
                  <a:pt x="2149429" y="1948791"/>
                  <a:pt x="1965591" y="1781863"/>
                  <a:pt x="1944346" y="1763653"/>
                </a:cubicBezTo>
                <a:cubicBezTo>
                  <a:pt x="1923968" y="1743274"/>
                  <a:pt x="1936541" y="1698616"/>
                  <a:pt x="1990739" y="1694280"/>
                </a:cubicBezTo>
                <a:cubicBezTo>
                  <a:pt x="2063580" y="1688210"/>
                  <a:pt x="2113009" y="1721162"/>
                  <a:pt x="2204494" y="1784031"/>
                </a:cubicBezTo>
                <a:cubicBezTo>
                  <a:pt x="2369255" y="1896762"/>
                  <a:pt x="2250453" y="2012528"/>
                  <a:pt x="2169808" y="1964834"/>
                </a:cubicBezTo>
                <a:close/>
              </a:path>
            </a:pathLst>
          </a:custGeom>
          <a:solidFill>
            <a:schemeClr val="accent1"/>
          </a:solidFill>
          <a:ln w="433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7BABBA0-A507-4164-9C76-899B4A81EA13}"/>
              </a:ext>
            </a:extLst>
          </p:cNvPr>
          <p:cNvGrpSpPr/>
          <p:nvPr/>
        </p:nvGrpSpPr>
        <p:grpSpPr>
          <a:xfrm>
            <a:off x="1" y="5971670"/>
            <a:ext cx="12191627" cy="886330"/>
            <a:chOff x="1" y="5737141"/>
            <a:chExt cx="9143720" cy="886330"/>
          </a:xfrm>
          <a:solidFill>
            <a:schemeClr val="accent1"/>
          </a:solidFill>
        </p:grpSpPr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805A2808-1E17-4A68-9D8F-A33B76031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5737142"/>
              <a:ext cx="3153832" cy="886329"/>
            </a:xfrm>
            <a:custGeom>
              <a:avLst/>
              <a:gdLst>
                <a:gd name="T0" fmla="*/ 59 w 1460"/>
                <a:gd name="T1" fmla="*/ 347 h 410"/>
                <a:gd name="T2" fmla="*/ 82 w 1460"/>
                <a:gd name="T3" fmla="*/ 338 h 410"/>
                <a:gd name="T4" fmla="*/ 130 w 1460"/>
                <a:gd name="T5" fmla="*/ 350 h 410"/>
                <a:gd name="T6" fmla="*/ 162 w 1460"/>
                <a:gd name="T7" fmla="*/ 358 h 410"/>
                <a:gd name="T8" fmla="*/ 225 w 1460"/>
                <a:gd name="T9" fmla="*/ 295 h 410"/>
                <a:gd name="T10" fmla="*/ 257 w 1460"/>
                <a:gd name="T11" fmla="*/ 273 h 410"/>
                <a:gd name="T12" fmla="*/ 309 w 1460"/>
                <a:gd name="T13" fmla="*/ 361 h 410"/>
                <a:gd name="T14" fmla="*/ 343 w 1460"/>
                <a:gd name="T15" fmla="*/ 340 h 410"/>
                <a:gd name="T16" fmla="*/ 388 w 1460"/>
                <a:gd name="T17" fmla="*/ 187 h 410"/>
                <a:gd name="T18" fmla="*/ 391 w 1460"/>
                <a:gd name="T19" fmla="*/ 144 h 410"/>
                <a:gd name="T20" fmla="*/ 395 w 1460"/>
                <a:gd name="T21" fmla="*/ 46 h 410"/>
                <a:gd name="T22" fmla="*/ 397 w 1460"/>
                <a:gd name="T23" fmla="*/ 46 h 410"/>
                <a:gd name="T24" fmla="*/ 401 w 1460"/>
                <a:gd name="T25" fmla="*/ 144 h 410"/>
                <a:gd name="T26" fmla="*/ 404 w 1460"/>
                <a:gd name="T27" fmla="*/ 187 h 410"/>
                <a:gd name="T28" fmla="*/ 439 w 1460"/>
                <a:gd name="T29" fmla="*/ 369 h 410"/>
                <a:gd name="T30" fmla="*/ 458 w 1460"/>
                <a:gd name="T31" fmla="*/ 387 h 410"/>
                <a:gd name="T32" fmla="*/ 479 w 1460"/>
                <a:gd name="T33" fmla="*/ 373 h 410"/>
                <a:gd name="T34" fmla="*/ 544 w 1460"/>
                <a:gd name="T35" fmla="*/ 377 h 410"/>
                <a:gd name="T36" fmla="*/ 562 w 1460"/>
                <a:gd name="T37" fmla="*/ 390 h 410"/>
                <a:gd name="T38" fmla="*/ 588 w 1460"/>
                <a:gd name="T39" fmla="*/ 379 h 410"/>
                <a:gd name="T40" fmla="*/ 602 w 1460"/>
                <a:gd name="T41" fmla="*/ 377 h 410"/>
                <a:gd name="T42" fmla="*/ 617 w 1460"/>
                <a:gd name="T43" fmla="*/ 382 h 410"/>
                <a:gd name="T44" fmla="*/ 625 w 1460"/>
                <a:gd name="T45" fmla="*/ 373 h 410"/>
                <a:gd name="T46" fmla="*/ 683 w 1460"/>
                <a:gd name="T47" fmla="*/ 364 h 410"/>
                <a:gd name="T48" fmla="*/ 702 w 1460"/>
                <a:gd name="T49" fmla="*/ 364 h 410"/>
                <a:gd name="T50" fmla="*/ 744 w 1460"/>
                <a:gd name="T51" fmla="*/ 300 h 410"/>
                <a:gd name="T52" fmla="*/ 758 w 1460"/>
                <a:gd name="T53" fmla="*/ 302 h 410"/>
                <a:gd name="T54" fmla="*/ 778 w 1460"/>
                <a:gd name="T55" fmla="*/ 313 h 410"/>
                <a:gd name="T56" fmla="*/ 801 w 1460"/>
                <a:gd name="T57" fmla="*/ 324 h 410"/>
                <a:gd name="T58" fmla="*/ 832 w 1460"/>
                <a:gd name="T59" fmla="*/ 306 h 410"/>
                <a:gd name="T60" fmla="*/ 843 w 1460"/>
                <a:gd name="T61" fmla="*/ 355 h 410"/>
                <a:gd name="T62" fmla="*/ 869 w 1460"/>
                <a:gd name="T63" fmla="*/ 314 h 410"/>
                <a:gd name="T64" fmla="*/ 881 w 1460"/>
                <a:gd name="T65" fmla="*/ 272 h 410"/>
                <a:gd name="T66" fmla="*/ 893 w 1460"/>
                <a:gd name="T67" fmla="*/ 251 h 410"/>
                <a:gd name="T68" fmla="*/ 930 w 1460"/>
                <a:gd name="T69" fmla="*/ 231 h 410"/>
                <a:gd name="T70" fmla="*/ 947 w 1460"/>
                <a:gd name="T71" fmla="*/ 227 h 410"/>
                <a:gd name="T72" fmla="*/ 968 w 1460"/>
                <a:gd name="T73" fmla="*/ 261 h 410"/>
                <a:gd name="T74" fmla="*/ 994 w 1460"/>
                <a:gd name="T75" fmla="*/ 315 h 410"/>
                <a:gd name="T76" fmla="*/ 1035 w 1460"/>
                <a:gd name="T77" fmla="*/ 327 h 410"/>
                <a:gd name="T78" fmla="*/ 1044 w 1460"/>
                <a:gd name="T79" fmla="*/ 322 h 410"/>
                <a:gd name="T80" fmla="*/ 1069 w 1460"/>
                <a:gd name="T81" fmla="*/ 305 h 410"/>
                <a:gd name="T82" fmla="*/ 1084 w 1460"/>
                <a:gd name="T83" fmla="*/ 257 h 410"/>
                <a:gd name="T84" fmla="*/ 1129 w 1460"/>
                <a:gd name="T85" fmla="*/ 280 h 410"/>
                <a:gd name="T86" fmla="*/ 1142 w 1460"/>
                <a:gd name="T87" fmla="*/ 329 h 410"/>
                <a:gd name="T88" fmla="*/ 1161 w 1460"/>
                <a:gd name="T89" fmla="*/ 340 h 410"/>
                <a:gd name="T90" fmla="*/ 1187 w 1460"/>
                <a:gd name="T91" fmla="*/ 340 h 410"/>
                <a:gd name="T92" fmla="*/ 1209 w 1460"/>
                <a:gd name="T93" fmla="*/ 336 h 410"/>
                <a:gd name="T94" fmla="*/ 1231 w 1460"/>
                <a:gd name="T95" fmla="*/ 322 h 410"/>
                <a:gd name="T96" fmla="*/ 1257 w 1460"/>
                <a:gd name="T97" fmla="*/ 318 h 410"/>
                <a:gd name="T98" fmla="*/ 1294 w 1460"/>
                <a:gd name="T99" fmla="*/ 344 h 410"/>
                <a:gd name="T100" fmla="*/ 1330 w 1460"/>
                <a:gd name="T101" fmla="*/ 327 h 410"/>
                <a:gd name="T102" fmla="*/ 1351 w 1460"/>
                <a:gd name="T103" fmla="*/ 165 h 410"/>
                <a:gd name="T104" fmla="*/ 1401 w 1460"/>
                <a:gd name="T105" fmla="*/ 152 h 410"/>
                <a:gd name="T106" fmla="*/ 1426 w 1460"/>
                <a:gd name="T107" fmla="*/ 281 h 410"/>
                <a:gd name="T108" fmla="*/ 1460 w 1460"/>
                <a:gd name="T10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60" h="410">
                  <a:moveTo>
                    <a:pt x="0" y="410"/>
                  </a:moveTo>
                  <a:cubicBezTo>
                    <a:pt x="0" y="321"/>
                    <a:pt x="0" y="321"/>
                    <a:pt x="0" y="321"/>
                  </a:cubicBezTo>
                  <a:cubicBezTo>
                    <a:pt x="8" y="321"/>
                    <a:pt x="16" y="321"/>
                    <a:pt x="24" y="321"/>
                  </a:cubicBezTo>
                  <a:cubicBezTo>
                    <a:pt x="24" y="326"/>
                    <a:pt x="24" y="330"/>
                    <a:pt x="24" y="335"/>
                  </a:cubicBezTo>
                  <a:cubicBezTo>
                    <a:pt x="30" y="335"/>
                    <a:pt x="37" y="335"/>
                    <a:pt x="43" y="335"/>
                  </a:cubicBezTo>
                  <a:cubicBezTo>
                    <a:pt x="43" y="339"/>
                    <a:pt x="43" y="343"/>
                    <a:pt x="43" y="347"/>
                  </a:cubicBezTo>
                  <a:cubicBezTo>
                    <a:pt x="48" y="347"/>
                    <a:pt x="54" y="347"/>
                    <a:pt x="59" y="347"/>
                  </a:cubicBezTo>
                  <a:cubicBezTo>
                    <a:pt x="59" y="339"/>
                    <a:pt x="59" y="331"/>
                    <a:pt x="59" y="324"/>
                  </a:cubicBezTo>
                  <a:cubicBezTo>
                    <a:pt x="62" y="324"/>
                    <a:pt x="64" y="324"/>
                    <a:pt x="67" y="324"/>
                  </a:cubicBezTo>
                  <a:cubicBezTo>
                    <a:pt x="67" y="323"/>
                    <a:pt x="67" y="322"/>
                    <a:pt x="67" y="321"/>
                  </a:cubicBezTo>
                  <a:cubicBezTo>
                    <a:pt x="69" y="321"/>
                    <a:pt x="71" y="321"/>
                    <a:pt x="73" y="321"/>
                  </a:cubicBezTo>
                  <a:cubicBezTo>
                    <a:pt x="73" y="322"/>
                    <a:pt x="73" y="323"/>
                    <a:pt x="73" y="324"/>
                  </a:cubicBezTo>
                  <a:cubicBezTo>
                    <a:pt x="76" y="324"/>
                    <a:pt x="79" y="324"/>
                    <a:pt x="82" y="324"/>
                  </a:cubicBezTo>
                  <a:cubicBezTo>
                    <a:pt x="82" y="329"/>
                    <a:pt x="82" y="333"/>
                    <a:pt x="82" y="338"/>
                  </a:cubicBezTo>
                  <a:cubicBezTo>
                    <a:pt x="91" y="338"/>
                    <a:pt x="101" y="338"/>
                    <a:pt x="110" y="338"/>
                  </a:cubicBezTo>
                  <a:cubicBezTo>
                    <a:pt x="110" y="340"/>
                    <a:pt x="110" y="342"/>
                    <a:pt x="110" y="344"/>
                  </a:cubicBezTo>
                  <a:cubicBezTo>
                    <a:pt x="111" y="344"/>
                    <a:pt x="113" y="344"/>
                    <a:pt x="114" y="344"/>
                  </a:cubicBezTo>
                  <a:cubicBezTo>
                    <a:pt x="114" y="347"/>
                    <a:pt x="114" y="349"/>
                    <a:pt x="114" y="352"/>
                  </a:cubicBezTo>
                  <a:cubicBezTo>
                    <a:pt x="117" y="352"/>
                    <a:pt x="121" y="352"/>
                    <a:pt x="124" y="352"/>
                  </a:cubicBezTo>
                  <a:cubicBezTo>
                    <a:pt x="124" y="351"/>
                    <a:pt x="124" y="350"/>
                    <a:pt x="124" y="350"/>
                  </a:cubicBezTo>
                  <a:cubicBezTo>
                    <a:pt x="126" y="350"/>
                    <a:pt x="128" y="350"/>
                    <a:pt x="130" y="350"/>
                  </a:cubicBezTo>
                  <a:cubicBezTo>
                    <a:pt x="130" y="350"/>
                    <a:pt x="130" y="351"/>
                    <a:pt x="130" y="352"/>
                  </a:cubicBezTo>
                  <a:cubicBezTo>
                    <a:pt x="134" y="352"/>
                    <a:pt x="139" y="352"/>
                    <a:pt x="144" y="352"/>
                  </a:cubicBezTo>
                  <a:cubicBezTo>
                    <a:pt x="144" y="354"/>
                    <a:pt x="144" y="356"/>
                    <a:pt x="144" y="358"/>
                  </a:cubicBezTo>
                  <a:cubicBezTo>
                    <a:pt x="148" y="358"/>
                    <a:pt x="152" y="358"/>
                    <a:pt x="156" y="358"/>
                  </a:cubicBezTo>
                  <a:cubicBezTo>
                    <a:pt x="156" y="357"/>
                    <a:pt x="156" y="357"/>
                    <a:pt x="156" y="356"/>
                  </a:cubicBezTo>
                  <a:cubicBezTo>
                    <a:pt x="158" y="356"/>
                    <a:pt x="160" y="356"/>
                    <a:pt x="162" y="356"/>
                  </a:cubicBezTo>
                  <a:cubicBezTo>
                    <a:pt x="162" y="357"/>
                    <a:pt x="162" y="357"/>
                    <a:pt x="162" y="358"/>
                  </a:cubicBezTo>
                  <a:cubicBezTo>
                    <a:pt x="166" y="358"/>
                    <a:pt x="170" y="358"/>
                    <a:pt x="173" y="358"/>
                  </a:cubicBezTo>
                  <a:cubicBezTo>
                    <a:pt x="173" y="240"/>
                    <a:pt x="173" y="240"/>
                    <a:pt x="173" y="240"/>
                  </a:cubicBezTo>
                  <a:cubicBezTo>
                    <a:pt x="186" y="240"/>
                    <a:pt x="186" y="240"/>
                    <a:pt x="186" y="240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4" y="259"/>
                    <a:pt x="214" y="277"/>
                    <a:pt x="214" y="295"/>
                  </a:cubicBezTo>
                  <a:cubicBezTo>
                    <a:pt x="218" y="295"/>
                    <a:pt x="222" y="295"/>
                    <a:pt x="225" y="295"/>
                  </a:cubicBezTo>
                  <a:cubicBezTo>
                    <a:pt x="226" y="295"/>
                    <a:pt x="226" y="294"/>
                    <a:pt x="227" y="293"/>
                  </a:cubicBezTo>
                  <a:cubicBezTo>
                    <a:pt x="228" y="293"/>
                    <a:pt x="230" y="293"/>
                    <a:pt x="231" y="293"/>
                  </a:cubicBezTo>
                  <a:cubicBezTo>
                    <a:pt x="232" y="294"/>
                    <a:pt x="232" y="295"/>
                    <a:pt x="233" y="295"/>
                  </a:cubicBezTo>
                  <a:cubicBezTo>
                    <a:pt x="237" y="295"/>
                    <a:pt x="242" y="295"/>
                    <a:pt x="246" y="295"/>
                  </a:cubicBezTo>
                  <a:cubicBezTo>
                    <a:pt x="246" y="306"/>
                    <a:pt x="246" y="316"/>
                    <a:pt x="246" y="326"/>
                  </a:cubicBezTo>
                  <a:cubicBezTo>
                    <a:pt x="250" y="326"/>
                    <a:pt x="253" y="326"/>
                    <a:pt x="257" y="326"/>
                  </a:cubicBezTo>
                  <a:cubicBezTo>
                    <a:pt x="257" y="309"/>
                    <a:pt x="257" y="291"/>
                    <a:pt x="257" y="273"/>
                  </a:cubicBezTo>
                  <a:cubicBezTo>
                    <a:pt x="259" y="273"/>
                    <a:pt x="261" y="273"/>
                    <a:pt x="262" y="273"/>
                  </a:cubicBezTo>
                  <a:cubicBezTo>
                    <a:pt x="262" y="272"/>
                    <a:pt x="262" y="270"/>
                    <a:pt x="262" y="269"/>
                  </a:cubicBezTo>
                  <a:cubicBezTo>
                    <a:pt x="274" y="269"/>
                    <a:pt x="286" y="269"/>
                    <a:pt x="298" y="269"/>
                  </a:cubicBezTo>
                  <a:cubicBezTo>
                    <a:pt x="299" y="270"/>
                    <a:pt x="300" y="271"/>
                    <a:pt x="301" y="272"/>
                  </a:cubicBezTo>
                  <a:cubicBezTo>
                    <a:pt x="301" y="300"/>
                    <a:pt x="301" y="327"/>
                    <a:pt x="301" y="355"/>
                  </a:cubicBezTo>
                  <a:cubicBezTo>
                    <a:pt x="303" y="355"/>
                    <a:pt x="306" y="355"/>
                    <a:pt x="309" y="355"/>
                  </a:cubicBezTo>
                  <a:cubicBezTo>
                    <a:pt x="309" y="357"/>
                    <a:pt x="309" y="359"/>
                    <a:pt x="309" y="361"/>
                  </a:cubicBezTo>
                  <a:cubicBezTo>
                    <a:pt x="311" y="361"/>
                    <a:pt x="314" y="361"/>
                    <a:pt x="316" y="361"/>
                  </a:cubicBezTo>
                  <a:cubicBezTo>
                    <a:pt x="316" y="354"/>
                    <a:pt x="316" y="347"/>
                    <a:pt x="316" y="340"/>
                  </a:cubicBezTo>
                  <a:cubicBezTo>
                    <a:pt x="319" y="340"/>
                    <a:pt x="323" y="340"/>
                    <a:pt x="326" y="340"/>
                  </a:cubicBezTo>
                  <a:cubicBezTo>
                    <a:pt x="326" y="339"/>
                    <a:pt x="326" y="338"/>
                    <a:pt x="326" y="337"/>
                  </a:cubicBezTo>
                  <a:cubicBezTo>
                    <a:pt x="330" y="337"/>
                    <a:pt x="333" y="337"/>
                    <a:pt x="337" y="337"/>
                  </a:cubicBezTo>
                  <a:cubicBezTo>
                    <a:pt x="337" y="338"/>
                    <a:pt x="337" y="339"/>
                    <a:pt x="337" y="340"/>
                  </a:cubicBezTo>
                  <a:cubicBezTo>
                    <a:pt x="339" y="340"/>
                    <a:pt x="341" y="340"/>
                    <a:pt x="343" y="340"/>
                  </a:cubicBezTo>
                  <a:cubicBezTo>
                    <a:pt x="344" y="338"/>
                    <a:pt x="344" y="337"/>
                    <a:pt x="344" y="336"/>
                  </a:cubicBezTo>
                  <a:cubicBezTo>
                    <a:pt x="345" y="336"/>
                    <a:pt x="346" y="336"/>
                    <a:pt x="347" y="336"/>
                  </a:cubicBezTo>
                  <a:cubicBezTo>
                    <a:pt x="347" y="337"/>
                    <a:pt x="348" y="338"/>
                    <a:pt x="348" y="339"/>
                  </a:cubicBezTo>
                  <a:cubicBezTo>
                    <a:pt x="349" y="339"/>
                    <a:pt x="350" y="339"/>
                    <a:pt x="352" y="339"/>
                  </a:cubicBezTo>
                  <a:cubicBezTo>
                    <a:pt x="352" y="328"/>
                    <a:pt x="352" y="316"/>
                    <a:pt x="352" y="304"/>
                  </a:cubicBezTo>
                  <a:cubicBezTo>
                    <a:pt x="362" y="304"/>
                    <a:pt x="373" y="304"/>
                    <a:pt x="384" y="304"/>
                  </a:cubicBezTo>
                  <a:cubicBezTo>
                    <a:pt x="385" y="265"/>
                    <a:pt x="387" y="226"/>
                    <a:pt x="388" y="187"/>
                  </a:cubicBezTo>
                  <a:cubicBezTo>
                    <a:pt x="384" y="186"/>
                    <a:pt x="372" y="182"/>
                    <a:pt x="382" y="177"/>
                  </a:cubicBezTo>
                  <a:cubicBezTo>
                    <a:pt x="381" y="176"/>
                    <a:pt x="380" y="175"/>
                    <a:pt x="379" y="175"/>
                  </a:cubicBezTo>
                  <a:cubicBezTo>
                    <a:pt x="379" y="168"/>
                    <a:pt x="379" y="168"/>
                    <a:pt x="383" y="164"/>
                  </a:cubicBezTo>
                  <a:cubicBezTo>
                    <a:pt x="383" y="162"/>
                    <a:pt x="383" y="159"/>
                    <a:pt x="383" y="156"/>
                  </a:cubicBezTo>
                  <a:cubicBezTo>
                    <a:pt x="385" y="156"/>
                    <a:pt x="388" y="156"/>
                    <a:pt x="390" y="156"/>
                  </a:cubicBezTo>
                  <a:cubicBezTo>
                    <a:pt x="390" y="152"/>
                    <a:pt x="390" y="149"/>
                    <a:pt x="390" y="146"/>
                  </a:cubicBezTo>
                  <a:cubicBezTo>
                    <a:pt x="390" y="145"/>
                    <a:pt x="391" y="145"/>
                    <a:pt x="391" y="144"/>
                  </a:cubicBezTo>
                  <a:cubicBezTo>
                    <a:pt x="391" y="132"/>
                    <a:pt x="391" y="120"/>
                    <a:pt x="391" y="108"/>
                  </a:cubicBezTo>
                  <a:cubicBezTo>
                    <a:pt x="391" y="107"/>
                    <a:pt x="390" y="106"/>
                    <a:pt x="390" y="105"/>
                  </a:cubicBezTo>
                  <a:cubicBezTo>
                    <a:pt x="391" y="104"/>
                    <a:pt x="392" y="103"/>
                    <a:pt x="393" y="102"/>
                  </a:cubicBezTo>
                  <a:cubicBezTo>
                    <a:pt x="393" y="93"/>
                    <a:pt x="393" y="84"/>
                    <a:pt x="393" y="75"/>
                  </a:cubicBezTo>
                  <a:cubicBezTo>
                    <a:pt x="393" y="75"/>
                    <a:pt x="394" y="74"/>
                    <a:pt x="394" y="73"/>
                  </a:cubicBezTo>
                  <a:cubicBezTo>
                    <a:pt x="394" y="65"/>
                    <a:pt x="394" y="56"/>
                    <a:pt x="394" y="47"/>
                  </a:cubicBezTo>
                  <a:cubicBezTo>
                    <a:pt x="394" y="47"/>
                    <a:pt x="395" y="46"/>
                    <a:pt x="395" y="46"/>
                  </a:cubicBezTo>
                  <a:cubicBezTo>
                    <a:pt x="395" y="43"/>
                    <a:pt x="395" y="41"/>
                    <a:pt x="395" y="38"/>
                  </a:cubicBezTo>
                  <a:cubicBezTo>
                    <a:pt x="395" y="38"/>
                    <a:pt x="395" y="37"/>
                    <a:pt x="396" y="37"/>
                  </a:cubicBezTo>
                  <a:cubicBezTo>
                    <a:pt x="396" y="32"/>
                    <a:pt x="396" y="28"/>
                    <a:pt x="396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28"/>
                    <a:pt x="396" y="32"/>
                    <a:pt x="396" y="37"/>
                  </a:cubicBezTo>
                  <a:cubicBezTo>
                    <a:pt x="397" y="37"/>
                    <a:pt x="397" y="38"/>
                    <a:pt x="397" y="38"/>
                  </a:cubicBezTo>
                  <a:cubicBezTo>
                    <a:pt x="397" y="41"/>
                    <a:pt x="397" y="43"/>
                    <a:pt x="397" y="46"/>
                  </a:cubicBezTo>
                  <a:cubicBezTo>
                    <a:pt x="398" y="46"/>
                    <a:pt x="398" y="47"/>
                    <a:pt x="398" y="47"/>
                  </a:cubicBezTo>
                  <a:cubicBezTo>
                    <a:pt x="398" y="56"/>
                    <a:pt x="398" y="65"/>
                    <a:pt x="398" y="73"/>
                  </a:cubicBezTo>
                  <a:cubicBezTo>
                    <a:pt x="399" y="74"/>
                    <a:pt x="399" y="74"/>
                    <a:pt x="399" y="75"/>
                  </a:cubicBezTo>
                  <a:cubicBezTo>
                    <a:pt x="399" y="84"/>
                    <a:pt x="399" y="93"/>
                    <a:pt x="399" y="102"/>
                  </a:cubicBezTo>
                  <a:cubicBezTo>
                    <a:pt x="400" y="103"/>
                    <a:pt x="401" y="104"/>
                    <a:pt x="402" y="105"/>
                  </a:cubicBezTo>
                  <a:cubicBezTo>
                    <a:pt x="402" y="106"/>
                    <a:pt x="401" y="107"/>
                    <a:pt x="401" y="108"/>
                  </a:cubicBezTo>
                  <a:cubicBezTo>
                    <a:pt x="401" y="120"/>
                    <a:pt x="401" y="132"/>
                    <a:pt x="401" y="144"/>
                  </a:cubicBezTo>
                  <a:cubicBezTo>
                    <a:pt x="401" y="145"/>
                    <a:pt x="402" y="145"/>
                    <a:pt x="402" y="146"/>
                  </a:cubicBezTo>
                  <a:cubicBezTo>
                    <a:pt x="402" y="149"/>
                    <a:pt x="402" y="152"/>
                    <a:pt x="402" y="156"/>
                  </a:cubicBezTo>
                  <a:cubicBezTo>
                    <a:pt x="405" y="156"/>
                    <a:pt x="407" y="156"/>
                    <a:pt x="409" y="156"/>
                  </a:cubicBezTo>
                  <a:cubicBezTo>
                    <a:pt x="409" y="159"/>
                    <a:pt x="409" y="162"/>
                    <a:pt x="409" y="164"/>
                  </a:cubicBezTo>
                  <a:cubicBezTo>
                    <a:pt x="414" y="168"/>
                    <a:pt x="413" y="169"/>
                    <a:pt x="413" y="175"/>
                  </a:cubicBezTo>
                  <a:cubicBezTo>
                    <a:pt x="412" y="175"/>
                    <a:pt x="411" y="176"/>
                    <a:pt x="410" y="177"/>
                  </a:cubicBezTo>
                  <a:cubicBezTo>
                    <a:pt x="421" y="181"/>
                    <a:pt x="409" y="187"/>
                    <a:pt x="404" y="187"/>
                  </a:cubicBezTo>
                  <a:cubicBezTo>
                    <a:pt x="407" y="254"/>
                    <a:pt x="409" y="320"/>
                    <a:pt x="412" y="387"/>
                  </a:cubicBezTo>
                  <a:cubicBezTo>
                    <a:pt x="414" y="387"/>
                    <a:pt x="415" y="387"/>
                    <a:pt x="417" y="387"/>
                  </a:cubicBezTo>
                  <a:cubicBezTo>
                    <a:pt x="417" y="383"/>
                    <a:pt x="417" y="379"/>
                    <a:pt x="417" y="375"/>
                  </a:cubicBezTo>
                  <a:cubicBezTo>
                    <a:pt x="423" y="375"/>
                    <a:pt x="430" y="375"/>
                    <a:pt x="436" y="375"/>
                  </a:cubicBezTo>
                  <a:cubicBezTo>
                    <a:pt x="436" y="380"/>
                    <a:pt x="436" y="384"/>
                    <a:pt x="436" y="389"/>
                  </a:cubicBezTo>
                  <a:cubicBezTo>
                    <a:pt x="437" y="389"/>
                    <a:pt x="438" y="389"/>
                    <a:pt x="439" y="389"/>
                  </a:cubicBezTo>
                  <a:cubicBezTo>
                    <a:pt x="439" y="382"/>
                    <a:pt x="439" y="376"/>
                    <a:pt x="439" y="369"/>
                  </a:cubicBezTo>
                  <a:cubicBezTo>
                    <a:pt x="440" y="369"/>
                    <a:pt x="441" y="369"/>
                    <a:pt x="442" y="369"/>
                  </a:cubicBezTo>
                  <a:cubicBezTo>
                    <a:pt x="442" y="376"/>
                    <a:pt x="442" y="382"/>
                    <a:pt x="442" y="388"/>
                  </a:cubicBezTo>
                  <a:cubicBezTo>
                    <a:pt x="443" y="388"/>
                    <a:pt x="444" y="388"/>
                    <a:pt x="445" y="388"/>
                  </a:cubicBezTo>
                  <a:cubicBezTo>
                    <a:pt x="445" y="385"/>
                    <a:pt x="445" y="381"/>
                    <a:pt x="445" y="378"/>
                  </a:cubicBezTo>
                  <a:cubicBezTo>
                    <a:pt x="445" y="378"/>
                    <a:pt x="446" y="378"/>
                    <a:pt x="446" y="378"/>
                  </a:cubicBezTo>
                  <a:cubicBezTo>
                    <a:pt x="446" y="381"/>
                    <a:pt x="446" y="384"/>
                    <a:pt x="446" y="388"/>
                  </a:cubicBezTo>
                  <a:cubicBezTo>
                    <a:pt x="450" y="388"/>
                    <a:pt x="454" y="388"/>
                    <a:pt x="458" y="387"/>
                  </a:cubicBezTo>
                  <a:cubicBezTo>
                    <a:pt x="458" y="384"/>
                    <a:pt x="458" y="380"/>
                    <a:pt x="458" y="376"/>
                  </a:cubicBezTo>
                  <a:cubicBezTo>
                    <a:pt x="460" y="376"/>
                    <a:pt x="463" y="376"/>
                    <a:pt x="465" y="376"/>
                  </a:cubicBezTo>
                  <a:cubicBezTo>
                    <a:pt x="465" y="375"/>
                    <a:pt x="465" y="374"/>
                    <a:pt x="465" y="373"/>
                  </a:cubicBezTo>
                  <a:cubicBezTo>
                    <a:pt x="468" y="373"/>
                    <a:pt x="471" y="373"/>
                    <a:pt x="473" y="373"/>
                  </a:cubicBezTo>
                  <a:cubicBezTo>
                    <a:pt x="473" y="374"/>
                    <a:pt x="473" y="374"/>
                    <a:pt x="473" y="375"/>
                  </a:cubicBezTo>
                  <a:cubicBezTo>
                    <a:pt x="475" y="375"/>
                    <a:pt x="477" y="375"/>
                    <a:pt x="479" y="375"/>
                  </a:cubicBezTo>
                  <a:cubicBezTo>
                    <a:pt x="479" y="374"/>
                    <a:pt x="479" y="374"/>
                    <a:pt x="479" y="373"/>
                  </a:cubicBezTo>
                  <a:cubicBezTo>
                    <a:pt x="497" y="373"/>
                    <a:pt x="515" y="373"/>
                    <a:pt x="533" y="373"/>
                  </a:cubicBezTo>
                  <a:cubicBezTo>
                    <a:pt x="533" y="372"/>
                    <a:pt x="533" y="371"/>
                    <a:pt x="533" y="370"/>
                  </a:cubicBezTo>
                  <a:cubicBezTo>
                    <a:pt x="534" y="370"/>
                    <a:pt x="536" y="370"/>
                    <a:pt x="537" y="370"/>
                  </a:cubicBezTo>
                  <a:cubicBezTo>
                    <a:pt x="537" y="371"/>
                    <a:pt x="537" y="372"/>
                    <a:pt x="537" y="373"/>
                  </a:cubicBezTo>
                  <a:cubicBezTo>
                    <a:pt x="538" y="373"/>
                    <a:pt x="540" y="373"/>
                    <a:pt x="541" y="373"/>
                  </a:cubicBezTo>
                  <a:cubicBezTo>
                    <a:pt x="541" y="374"/>
                    <a:pt x="541" y="376"/>
                    <a:pt x="541" y="377"/>
                  </a:cubicBezTo>
                  <a:cubicBezTo>
                    <a:pt x="542" y="377"/>
                    <a:pt x="543" y="377"/>
                    <a:pt x="544" y="377"/>
                  </a:cubicBezTo>
                  <a:cubicBezTo>
                    <a:pt x="544" y="377"/>
                    <a:pt x="544" y="376"/>
                    <a:pt x="544" y="375"/>
                  </a:cubicBezTo>
                  <a:cubicBezTo>
                    <a:pt x="545" y="375"/>
                    <a:pt x="546" y="375"/>
                    <a:pt x="547" y="375"/>
                  </a:cubicBezTo>
                  <a:cubicBezTo>
                    <a:pt x="547" y="376"/>
                    <a:pt x="547" y="377"/>
                    <a:pt x="547" y="377"/>
                  </a:cubicBezTo>
                  <a:cubicBezTo>
                    <a:pt x="550" y="377"/>
                    <a:pt x="553" y="377"/>
                    <a:pt x="556" y="377"/>
                  </a:cubicBezTo>
                  <a:cubicBezTo>
                    <a:pt x="556" y="376"/>
                    <a:pt x="556" y="375"/>
                    <a:pt x="556" y="374"/>
                  </a:cubicBezTo>
                  <a:cubicBezTo>
                    <a:pt x="558" y="374"/>
                    <a:pt x="560" y="374"/>
                    <a:pt x="562" y="374"/>
                  </a:cubicBezTo>
                  <a:cubicBezTo>
                    <a:pt x="562" y="379"/>
                    <a:pt x="562" y="385"/>
                    <a:pt x="562" y="390"/>
                  </a:cubicBezTo>
                  <a:cubicBezTo>
                    <a:pt x="563" y="390"/>
                    <a:pt x="563" y="390"/>
                    <a:pt x="564" y="390"/>
                  </a:cubicBezTo>
                  <a:cubicBezTo>
                    <a:pt x="564" y="389"/>
                    <a:pt x="564" y="387"/>
                    <a:pt x="564" y="386"/>
                  </a:cubicBezTo>
                  <a:cubicBezTo>
                    <a:pt x="565" y="386"/>
                    <a:pt x="567" y="386"/>
                    <a:pt x="568" y="386"/>
                  </a:cubicBezTo>
                  <a:cubicBezTo>
                    <a:pt x="568" y="387"/>
                    <a:pt x="568" y="389"/>
                    <a:pt x="568" y="390"/>
                  </a:cubicBezTo>
                  <a:cubicBezTo>
                    <a:pt x="571" y="390"/>
                    <a:pt x="575" y="390"/>
                    <a:pt x="578" y="390"/>
                  </a:cubicBezTo>
                  <a:cubicBezTo>
                    <a:pt x="578" y="382"/>
                    <a:pt x="578" y="382"/>
                    <a:pt x="578" y="382"/>
                  </a:cubicBezTo>
                  <a:cubicBezTo>
                    <a:pt x="588" y="379"/>
                    <a:pt x="588" y="379"/>
                    <a:pt x="588" y="379"/>
                  </a:cubicBezTo>
                  <a:cubicBezTo>
                    <a:pt x="588" y="374"/>
                    <a:pt x="589" y="368"/>
                    <a:pt x="589" y="362"/>
                  </a:cubicBezTo>
                  <a:cubicBezTo>
                    <a:pt x="590" y="362"/>
                    <a:pt x="591" y="362"/>
                    <a:pt x="592" y="362"/>
                  </a:cubicBezTo>
                  <a:cubicBezTo>
                    <a:pt x="592" y="368"/>
                    <a:pt x="593" y="374"/>
                    <a:pt x="593" y="379"/>
                  </a:cubicBezTo>
                  <a:cubicBezTo>
                    <a:pt x="594" y="379"/>
                    <a:pt x="596" y="379"/>
                    <a:pt x="597" y="379"/>
                  </a:cubicBezTo>
                  <a:cubicBezTo>
                    <a:pt x="597" y="374"/>
                    <a:pt x="597" y="368"/>
                    <a:pt x="598" y="362"/>
                  </a:cubicBezTo>
                  <a:cubicBezTo>
                    <a:pt x="599" y="362"/>
                    <a:pt x="600" y="362"/>
                    <a:pt x="601" y="362"/>
                  </a:cubicBezTo>
                  <a:cubicBezTo>
                    <a:pt x="601" y="367"/>
                    <a:pt x="602" y="372"/>
                    <a:pt x="602" y="377"/>
                  </a:cubicBezTo>
                  <a:cubicBezTo>
                    <a:pt x="603" y="377"/>
                    <a:pt x="604" y="377"/>
                    <a:pt x="606" y="377"/>
                  </a:cubicBezTo>
                  <a:cubicBezTo>
                    <a:pt x="606" y="378"/>
                    <a:pt x="606" y="378"/>
                    <a:pt x="606" y="379"/>
                  </a:cubicBezTo>
                  <a:cubicBezTo>
                    <a:pt x="607" y="379"/>
                    <a:pt x="609" y="379"/>
                    <a:pt x="610" y="379"/>
                  </a:cubicBezTo>
                  <a:cubicBezTo>
                    <a:pt x="610" y="378"/>
                    <a:pt x="610" y="378"/>
                    <a:pt x="610" y="377"/>
                  </a:cubicBezTo>
                  <a:cubicBezTo>
                    <a:pt x="612" y="377"/>
                    <a:pt x="613" y="377"/>
                    <a:pt x="615" y="377"/>
                  </a:cubicBezTo>
                  <a:cubicBezTo>
                    <a:pt x="615" y="379"/>
                    <a:pt x="615" y="380"/>
                    <a:pt x="615" y="381"/>
                  </a:cubicBezTo>
                  <a:cubicBezTo>
                    <a:pt x="616" y="382"/>
                    <a:pt x="617" y="382"/>
                    <a:pt x="617" y="382"/>
                  </a:cubicBezTo>
                  <a:cubicBezTo>
                    <a:pt x="617" y="383"/>
                    <a:pt x="617" y="384"/>
                    <a:pt x="617" y="385"/>
                  </a:cubicBezTo>
                  <a:cubicBezTo>
                    <a:pt x="617" y="385"/>
                    <a:pt x="617" y="385"/>
                    <a:pt x="617" y="385"/>
                  </a:cubicBezTo>
                  <a:cubicBezTo>
                    <a:pt x="617" y="387"/>
                    <a:pt x="617" y="389"/>
                    <a:pt x="617" y="391"/>
                  </a:cubicBezTo>
                  <a:cubicBezTo>
                    <a:pt x="620" y="391"/>
                    <a:pt x="624" y="391"/>
                    <a:pt x="628" y="391"/>
                  </a:cubicBezTo>
                  <a:cubicBezTo>
                    <a:pt x="628" y="386"/>
                    <a:pt x="628" y="381"/>
                    <a:pt x="628" y="375"/>
                  </a:cubicBezTo>
                  <a:cubicBezTo>
                    <a:pt x="627" y="375"/>
                    <a:pt x="626" y="375"/>
                    <a:pt x="625" y="375"/>
                  </a:cubicBezTo>
                  <a:cubicBezTo>
                    <a:pt x="625" y="374"/>
                    <a:pt x="625" y="374"/>
                    <a:pt x="625" y="373"/>
                  </a:cubicBezTo>
                  <a:cubicBezTo>
                    <a:pt x="627" y="373"/>
                    <a:pt x="629" y="373"/>
                    <a:pt x="630" y="373"/>
                  </a:cubicBezTo>
                  <a:cubicBezTo>
                    <a:pt x="630" y="370"/>
                    <a:pt x="630" y="368"/>
                    <a:pt x="630" y="365"/>
                  </a:cubicBezTo>
                  <a:cubicBezTo>
                    <a:pt x="643" y="365"/>
                    <a:pt x="656" y="365"/>
                    <a:pt x="668" y="365"/>
                  </a:cubicBezTo>
                  <a:cubicBezTo>
                    <a:pt x="668" y="368"/>
                    <a:pt x="668" y="370"/>
                    <a:pt x="668" y="373"/>
                  </a:cubicBezTo>
                  <a:cubicBezTo>
                    <a:pt x="672" y="373"/>
                    <a:pt x="676" y="373"/>
                    <a:pt x="679" y="372"/>
                  </a:cubicBezTo>
                  <a:cubicBezTo>
                    <a:pt x="679" y="370"/>
                    <a:pt x="679" y="367"/>
                    <a:pt x="679" y="364"/>
                  </a:cubicBezTo>
                  <a:cubicBezTo>
                    <a:pt x="681" y="364"/>
                    <a:pt x="682" y="364"/>
                    <a:pt x="683" y="364"/>
                  </a:cubicBezTo>
                  <a:cubicBezTo>
                    <a:pt x="683" y="360"/>
                    <a:pt x="683" y="355"/>
                    <a:pt x="683" y="350"/>
                  </a:cubicBezTo>
                  <a:cubicBezTo>
                    <a:pt x="685" y="350"/>
                    <a:pt x="687" y="350"/>
                    <a:pt x="688" y="350"/>
                  </a:cubicBezTo>
                  <a:cubicBezTo>
                    <a:pt x="689" y="350"/>
                    <a:pt x="689" y="349"/>
                    <a:pt x="690" y="349"/>
                  </a:cubicBezTo>
                  <a:cubicBezTo>
                    <a:pt x="691" y="349"/>
                    <a:pt x="693" y="349"/>
                    <a:pt x="695" y="349"/>
                  </a:cubicBezTo>
                  <a:cubicBezTo>
                    <a:pt x="695" y="349"/>
                    <a:pt x="696" y="350"/>
                    <a:pt x="696" y="350"/>
                  </a:cubicBezTo>
                  <a:cubicBezTo>
                    <a:pt x="698" y="350"/>
                    <a:pt x="700" y="350"/>
                    <a:pt x="702" y="350"/>
                  </a:cubicBezTo>
                  <a:cubicBezTo>
                    <a:pt x="702" y="355"/>
                    <a:pt x="702" y="359"/>
                    <a:pt x="702" y="364"/>
                  </a:cubicBezTo>
                  <a:cubicBezTo>
                    <a:pt x="707" y="364"/>
                    <a:pt x="712" y="364"/>
                    <a:pt x="717" y="364"/>
                  </a:cubicBezTo>
                  <a:cubicBezTo>
                    <a:pt x="717" y="362"/>
                    <a:pt x="717" y="360"/>
                    <a:pt x="717" y="358"/>
                  </a:cubicBezTo>
                  <a:cubicBezTo>
                    <a:pt x="718" y="358"/>
                    <a:pt x="718" y="358"/>
                    <a:pt x="719" y="358"/>
                  </a:cubicBezTo>
                  <a:cubicBezTo>
                    <a:pt x="719" y="360"/>
                    <a:pt x="719" y="362"/>
                    <a:pt x="719" y="364"/>
                  </a:cubicBezTo>
                  <a:cubicBezTo>
                    <a:pt x="725" y="364"/>
                    <a:pt x="725" y="364"/>
                    <a:pt x="725" y="364"/>
                  </a:cubicBezTo>
                  <a:cubicBezTo>
                    <a:pt x="725" y="300"/>
                    <a:pt x="725" y="300"/>
                    <a:pt x="725" y="300"/>
                  </a:cubicBezTo>
                  <a:cubicBezTo>
                    <a:pt x="744" y="300"/>
                    <a:pt x="744" y="300"/>
                    <a:pt x="744" y="300"/>
                  </a:cubicBezTo>
                  <a:cubicBezTo>
                    <a:pt x="744" y="295"/>
                    <a:pt x="744" y="295"/>
                    <a:pt x="744" y="295"/>
                  </a:cubicBezTo>
                  <a:cubicBezTo>
                    <a:pt x="747" y="295"/>
                    <a:pt x="747" y="295"/>
                    <a:pt x="747" y="295"/>
                  </a:cubicBezTo>
                  <a:cubicBezTo>
                    <a:pt x="747" y="298"/>
                    <a:pt x="747" y="298"/>
                    <a:pt x="747" y="298"/>
                  </a:cubicBezTo>
                  <a:cubicBezTo>
                    <a:pt x="756" y="298"/>
                    <a:pt x="756" y="298"/>
                    <a:pt x="756" y="298"/>
                  </a:cubicBezTo>
                  <a:cubicBezTo>
                    <a:pt x="756" y="295"/>
                    <a:pt x="756" y="295"/>
                    <a:pt x="756" y="295"/>
                  </a:cubicBezTo>
                  <a:cubicBezTo>
                    <a:pt x="758" y="295"/>
                    <a:pt x="758" y="295"/>
                    <a:pt x="758" y="295"/>
                  </a:cubicBezTo>
                  <a:cubicBezTo>
                    <a:pt x="758" y="302"/>
                    <a:pt x="758" y="302"/>
                    <a:pt x="758" y="302"/>
                  </a:cubicBezTo>
                  <a:cubicBezTo>
                    <a:pt x="761" y="302"/>
                    <a:pt x="761" y="302"/>
                    <a:pt x="761" y="302"/>
                  </a:cubicBezTo>
                  <a:cubicBezTo>
                    <a:pt x="761" y="308"/>
                    <a:pt x="761" y="308"/>
                    <a:pt x="761" y="308"/>
                  </a:cubicBezTo>
                  <a:cubicBezTo>
                    <a:pt x="772" y="308"/>
                    <a:pt x="772" y="308"/>
                    <a:pt x="772" y="308"/>
                  </a:cubicBezTo>
                  <a:cubicBezTo>
                    <a:pt x="772" y="323"/>
                    <a:pt x="772" y="323"/>
                    <a:pt x="772" y="323"/>
                  </a:cubicBezTo>
                  <a:cubicBezTo>
                    <a:pt x="773" y="323"/>
                    <a:pt x="773" y="323"/>
                    <a:pt x="773" y="323"/>
                  </a:cubicBezTo>
                  <a:cubicBezTo>
                    <a:pt x="773" y="313"/>
                    <a:pt x="773" y="313"/>
                    <a:pt x="773" y="313"/>
                  </a:cubicBezTo>
                  <a:cubicBezTo>
                    <a:pt x="778" y="313"/>
                    <a:pt x="778" y="313"/>
                    <a:pt x="778" y="313"/>
                  </a:cubicBezTo>
                  <a:cubicBezTo>
                    <a:pt x="778" y="330"/>
                    <a:pt x="778" y="330"/>
                    <a:pt x="778" y="330"/>
                  </a:cubicBezTo>
                  <a:cubicBezTo>
                    <a:pt x="793" y="330"/>
                    <a:pt x="793" y="330"/>
                    <a:pt x="793" y="330"/>
                  </a:cubicBezTo>
                  <a:cubicBezTo>
                    <a:pt x="793" y="324"/>
                    <a:pt x="793" y="324"/>
                    <a:pt x="793" y="324"/>
                  </a:cubicBezTo>
                  <a:cubicBezTo>
                    <a:pt x="799" y="324"/>
                    <a:pt x="799" y="324"/>
                    <a:pt x="799" y="324"/>
                  </a:cubicBezTo>
                  <a:cubicBezTo>
                    <a:pt x="799" y="332"/>
                    <a:pt x="799" y="332"/>
                    <a:pt x="799" y="332"/>
                  </a:cubicBezTo>
                  <a:cubicBezTo>
                    <a:pt x="801" y="332"/>
                    <a:pt x="801" y="332"/>
                    <a:pt x="801" y="332"/>
                  </a:cubicBezTo>
                  <a:cubicBezTo>
                    <a:pt x="801" y="324"/>
                    <a:pt x="801" y="324"/>
                    <a:pt x="801" y="324"/>
                  </a:cubicBezTo>
                  <a:cubicBezTo>
                    <a:pt x="808" y="324"/>
                    <a:pt x="808" y="324"/>
                    <a:pt x="808" y="324"/>
                  </a:cubicBezTo>
                  <a:cubicBezTo>
                    <a:pt x="808" y="306"/>
                    <a:pt x="808" y="306"/>
                    <a:pt x="808" y="306"/>
                  </a:cubicBezTo>
                  <a:cubicBezTo>
                    <a:pt x="812" y="306"/>
                    <a:pt x="812" y="306"/>
                    <a:pt x="812" y="306"/>
                  </a:cubicBezTo>
                  <a:cubicBezTo>
                    <a:pt x="817" y="286"/>
                    <a:pt x="817" y="286"/>
                    <a:pt x="817" y="286"/>
                  </a:cubicBezTo>
                  <a:cubicBezTo>
                    <a:pt x="822" y="286"/>
                    <a:pt x="822" y="286"/>
                    <a:pt x="822" y="286"/>
                  </a:cubicBezTo>
                  <a:cubicBezTo>
                    <a:pt x="828" y="306"/>
                    <a:pt x="828" y="306"/>
                    <a:pt x="828" y="306"/>
                  </a:cubicBezTo>
                  <a:cubicBezTo>
                    <a:pt x="832" y="306"/>
                    <a:pt x="832" y="306"/>
                    <a:pt x="832" y="306"/>
                  </a:cubicBezTo>
                  <a:cubicBezTo>
                    <a:pt x="832" y="336"/>
                    <a:pt x="832" y="336"/>
                    <a:pt x="832" y="336"/>
                  </a:cubicBezTo>
                  <a:cubicBezTo>
                    <a:pt x="835" y="336"/>
                    <a:pt x="835" y="336"/>
                    <a:pt x="835" y="336"/>
                  </a:cubicBezTo>
                  <a:cubicBezTo>
                    <a:pt x="835" y="357"/>
                    <a:pt x="835" y="357"/>
                    <a:pt x="835" y="357"/>
                  </a:cubicBezTo>
                  <a:cubicBezTo>
                    <a:pt x="837" y="357"/>
                    <a:pt x="837" y="357"/>
                    <a:pt x="837" y="357"/>
                  </a:cubicBezTo>
                  <a:cubicBezTo>
                    <a:pt x="837" y="350"/>
                    <a:pt x="837" y="350"/>
                    <a:pt x="837" y="350"/>
                  </a:cubicBezTo>
                  <a:cubicBezTo>
                    <a:pt x="840" y="355"/>
                    <a:pt x="840" y="355"/>
                    <a:pt x="840" y="355"/>
                  </a:cubicBezTo>
                  <a:cubicBezTo>
                    <a:pt x="843" y="355"/>
                    <a:pt x="843" y="355"/>
                    <a:pt x="843" y="355"/>
                  </a:cubicBezTo>
                  <a:cubicBezTo>
                    <a:pt x="843" y="315"/>
                    <a:pt x="843" y="315"/>
                    <a:pt x="843" y="315"/>
                  </a:cubicBezTo>
                  <a:cubicBezTo>
                    <a:pt x="857" y="315"/>
                    <a:pt x="857" y="315"/>
                    <a:pt x="857" y="315"/>
                  </a:cubicBezTo>
                  <a:cubicBezTo>
                    <a:pt x="863" y="322"/>
                    <a:pt x="863" y="322"/>
                    <a:pt x="863" y="322"/>
                  </a:cubicBezTo>
                  <a:cubicBezTo>
                    <a:pt x="863" y="315"/>
                    <a:pt x="863" y="315"/>
                    <a:pt x="863" y="315"/>
                  </a:cubicBezTo>
                  <a:cubicBezTo>
                    <a:pt x="864" y="315"/>
                    <a:pt x="864" y="315"/>
                    <a:pt x="864" y="315"/>
                  </a:cubicBezTo>
                  <a:cubicBezTo>
                    <a:pt x="864" y="314"/>
                    <a:pt x="864" y="314"/>
                    <a:pt x="864" y="314"/>
                  </a:cubicBezTo>
                  <a:cubicBezTo>
                    <a:pt x="869" y="314"/>
                    <a:pt x="869" y="314"/>
                    <a:pt x="869" y="314"/>
                  </a:cubicBezTo>
                  <a:cubicBezTo>
                    <a:pt x="869" y="303"/>
                    <a:pt x="869" y="303"/>
                    <a:pt x="869" y="303"/>
                  </a:cubicBezTo>
                  <a:cubicBezTo>
                    <a:pt x="872" y="303"/>
                    <a:pt x="872" y="303"/>
                    <a:pt x="872" y="303"/>
                  </a:cubicBezTo>
                  <a:cubicBezTo>
                    <a:pt x="872" y="297"/>
                    <a:pt x="872" y="297"/>
                    <a:pt x="872" y="297"/>
                  </a:cubicBezTo>
                  <a:cubicBezTo>
                    <a:pt x="873" y="297"/>
                    <a:pt x="873" y="297"/>
                    <a:pt x="873" y="297"/>
                  </a:cubicBezTo>
                  <a:cubicBezTo>
                    <a:pt x="873" y="286"/>
                    <a:pt x="873" y="286"/>
                    <a:pt x="873" y="286"/>
                  </a:cubicBezTo>
                  <a:cubicBezTo>
                    <a:pt x="881" y="286"/>
                    <a:pt x="881" y="286"/>
                    <a:pt x="881" y="286"/>
                  </a:cubicBezTo>
                  <a:cubicBezTo>
                    <a:pt x="881" y="272"/>
                    <a:pt x="881" y="272"/>
                    <a:pt x="881" y="272"/>
                  </a:cubicBezTo>
                  <a:cubicBezTo>
                    <a:pt x="885" y="272"/>
                    <a:pt x="885" y="272"/>
                    <a:pt x="885" y="272"/>
                  </a:cubicBezTo>
                  <a:cubicBezTo>
                    <a:pt x="885" y="269"/>
                    <a:pt x="885" y="269"/>
                    <a:pt x="885" y="269"/>
                  </a:cubicBezTo>
                  <a:cubicBezTo>
                    <a:pt x="888" y="269"/>
                    <a:pt x="888" y="269"/>
                    <a:pt x="888" y="269"/>
                  </a:cubicBezTo>
                  <a:cubicBezTo>
                    <a:pt x="888" y="255"/>
                    <a:pt x="888" y="255"/>
                    <a:pt x="888" y="255"/>
                  </a:cubicBezTo>
                  <a:cubicBezTo>
                    <a:pt x="890" y="255"/>
                    <a:pt x="890" y="255"/>
                    <a:pt x="890" y="255"/>
                  </a:cubicBezTo>
                  <a:cubicBezTo>
                    <a:pt x="890" y="251"/>
                    <a:pt x="890" y="251"/>
                    <a:pt x="890" y="251"/>
                  </a:cubicBezTo>
                  <a:cubicBezTo>
                    <a:pt x="893" y="251"/>
                    <a:pt x="893" y="251"/>
                    <a:pt x="893" y="251"/>
                  </a:cubicBezTo>
                  <a:cubicBezTo>
                    <a:pt x="893" y="237"/>
                    <a:pt x="893" y="237"/>
                    <a:pt x="893" y="237"/>
                  </a:cubicBezTo>
                  <a:cubicBezTo>
                    <a:pt x="906" y="237"/>
                    <a:pt x="906" y="237"/>
                    <a:pt x="906" y="237"/>
                  </a:cubicBezTo>
                  <a:cubicBezTo>
                    <a:pt x="906" y="231"/>
                    <a:pt x="906" y="231"/>
                    <a:pt x="906" y="231"/>
                  </a:cubicBezTo>
                  <a:cubicBezTo>
                    <a:pt x="921" y="231"/>
                    <a:pt x="921" y="231"/>
                    <a:pt x="921" y="231"/>
                  </a:cubicBezTo>
                  <a:cubicBezTo>
                    <a:pt x="921" y="227"/>
                    <a:pt x="921" y="227"/>
                    <a:pt x="921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1"/>
                    <a:pt x="930" y="231"/>
                    <a:pt x="930" y="231"/>
                  </a:cubicBezTo>
                  <a:cubicBezTo>
                    <a:pt x="932" y="231"/>
                    <a:pt x="932" y="231"/>
                    <a:pt x="932" y="231"/>
                  </a:cubicBezTo>
                  <a:cubicBezTo>
                    <a:pt x="932" y="229"/>
                    <a:pt x="932" y="229"/>
                    <a:pt x="932" y="229"/>
                  </a:cubicBezTo>
                  <a:cubicBezTo>
                    <a:pt x="937" y="229"/>
                    <a:pt x="937" y="229"/>
                    <a:pt x="937" y="229"/>
                  </a:cubicBezTo>
                  <a:cubicBezTo>
                    <a:pt x="937" y="231"/>
                    <a:pt x="937" y="231"/>
                    <a:pt x="937" y="231"/>
                  </a:cubicBezTo>
                  <a:cubicBezTo>
                    <a:pt x="940" y="231"/>
                    <a:pt x="940" y="231"/>
                    <a:pt x="940" y="231"/>
                  </a:cubicBezTo>
                  <a:cubicBezTo>
                    <a:pt x="940" y="227"/>
                    <a:pt x="940" y="227"/>
                    <a:pt x="940" y="227"/>
                  </a:cubicBezTo>
                  <a:cubicBezTo>
                    <a:pt x="947" y="227"/>
                    <a:pt x="947" y="227"/>
                    <a:pt x="947" y="227"/>
                  </a:cubicBezTo>
                  <a:cubicBezTo>
                    <a:pt x="947" y="231"/>
                    <a:pt x="947" y="231"/>
                    <a:pt x="947" y="231"/>
                  </a:cubicBezTo>
                  <a:cubicBezTo>
                    <a:pt x="958" y="231"/>
                    <a:pt x="958" y="231"/>
                    <a:pt x="958" y="231"/>
                  </a:cubicBezTo>
                  <a:cubicBezTo>
                    <a:pt x="958" y="238"/>
                    <a:pt x="958" y="238"/>
                    <a:pt x="958" y="238"/>
                  </a:cubicBezTo>
                  <a:cubicBezTo>
                    <a:pt x="965" y="238"/>
                    <a:pt x="965" y="238"/>
                    <a:pt x="965" y="238"/>
                  </a:cubicBezTo>
                  <a:cubicBezTo>
                    <a:pt x="965" y="276"/>
                    <a:pt x="965" y="276"/>
                    <a:pt x="965" y="276"/>
                  </a:cubicBezTo>
                  <a:cubicBezTo>
                    <a:pt x="968" y="276"/>
                    <a:pt x="968" y="276"/>
                    <a:pt x="968" y="276"/>
                  </a:cubicBezTo>
                  <a:cubicBezTo>
                    <a:pt x="968" y="261"/>
                    <a:pt x="968" y="261"/>
                    <a:pt x="968" y="261"/>
                  </a:cubicBezTo>
                  <a:cubicBezTo>
                    <a:pt x="987" y="261"/>
                    <a:pt x="987" y="261"/>
                    <a:pt x="987" y="261"/>
                  </a:cubicBezTo>
                  <a:cubicBezTo>
                    <a:pt x="987" y="276"/>
                    <a:pt x="987" y="276"/>
                    <a:pt x="987" y="276"/>
                  </a:cubicBezTo>
                  <a:cubicBezTo>
                    <a:pt x="989" y="276"/>
                    <a:pt x="989" y="276"/>
                    <a:pt x="989" y="276"/>
                  </a:cubicBezTo>
                  <a:cubicBezTo>
                    <a:pt x="989" y="316"/>
                    <a:pt x="989" y="316"/>
                    <a:pt x="989" y="316"/>
                  </a:cubicBezTo>
                  <a:cubicBezTo>
                    <a:pt x="992" y="315"/>
                    <a:pt x="992" y="315"/>
                    <a:pt x="992" y="315"/>
                  </a:cubicBezTo>
                  <a:cubicBezTo>
                    <a:pt x="993" y="283"/>
                    <a:pt x="993" y="283"/>
                    <a:pt x="993" y="283"/>
                  </a:cubicBezTo>
                  <a:cubicBezTo>
                    <a:pt x="994" y="315"/>
                    <a:pt x="994" y="315"/>
                    <a:pt x="994" y="315"/>
                  </a:cubicBezTo>
                  <a:cubicBezTo>
                    <a:pt x="997" y="316"/>
                    <a:pt x="997" y="316"/>
                    <a:pt x="997" y="316"/>
                  </a:cubicBezTo>
                  <a:cubicBezTo>
                    <a:pt x="1000" y="335"/>
                    <a:pt x="1000" y="335"/>
                    <a:pt x="1000" y="335"/>
                  </a:cubicBezTo>
                  <a:cubicBezTo>
                    <a:pt x="1008" y="340"/>
                    <a:pt x="1008" y="340"/>
                    <a:pt x="1008" y="340"/>
                  </a:cubicBezTo>
                  <a:cubicBezTo>
                    <a:pt x="1008" y="332"/>
                    <a:pt x="1008" y="332"/>
                    <a:pt x="1008" y="332"/>
                  </a:cubicBezTo>
                  <a:cubicBezTo>
                    <a:pt x="1011" y="332"/>
                    <a:pt x="1011" y="332"/>
                    <a:pt x="1011" y="332"/>
                  </a:cubicBezTo>
                  <a:cubicBezTo>
                    <a:pt x="1011" y="327"/>
                    <a:pt x="1011" y="327"/>
                    <a:pt x="1011" y="327"/>
                  </a:cubicBezTo>
                  <a:cubicBezTo>
                    <a:pt x="1035" y="327"/>
                    <a:pt x="1035" y="327"/>
                    <a:pt x="1035" y="327"/>
                  </a:cubicBezTo>
                  <a:cubicBezTo>
                    <a:pt x="1035" y="329"/>
                    <a:pt x="1035" y="329"/>
                    <a:pt x="1035" y="329"/>
                  </a:cubicBezTo>
                  <a:cubicBezTo>
                    <a:pt x="1038" y="329"/>
                    <a:pt x="1038" y="329"/>
                    <a:pt x="1038" y="329"/>
                  </a:cubicBezTo>
                  <a:cubicBezTo>
                    <a:pt x="1038" y="323"/>
                    <a:pt x="1038" y="323"/>
                    <a:pt x="1038" y="323"/>
                  </a:cubicBezTo>
                  <a:cubicBezTo>
                    <a:pt x="1042" y="323"/>
                    <a:pt x="1042" y="323"/>
                    <a:pt x="1042" y="323"/>
                  </a:cubicBezTo>
                  <a:cubicBezTo>
                    <a:pt x="1042" y="330"/>
                    <a:pt x="1042" y="330"/>
                    <a:pt x="1042" y="330"/>
                  </a:cubicBezTo>
                  <a:cubicBezTo>
                    <a:pt x="1044" y="330"/>
                    <a:pt x="1044" y="330"/>
                    <a:pt x="1044" y="330"/>
                  </a:cubicBezTo>
                  <a:cubicBezTo>
                    <a:pt x="1044" y="322"/>
                    <a:pt x="1044" y="322"/>
                    <a:pt x="1044" y="322"/>
                  </a:cubicBezTo>
                  <a:cubicBezTo>
                    <a:pt x="1049" y="322"/>
                    <a:pt x="1049" y="322"/>
                    <a:pt x="1049" y="322"/>
                  </a:cubicBezTo>
                  <a:cubicBezTo>
                    <a:pt x="1049" y="318"/>
                    <a:pt x="1049" y="318"/>
                    <a:pt x="1049" y="318"/>
                  </a:cubicBezTo>
                  <a:cubicBezTo>
                    <a:pt x="1058" y="318"/>
                    <a:pt x="1058" y="318"/>
                    <a:pt x="1058" y="318"/>
                  </a:cubicBezTo>
                  <a:cubicBezTo>
                    <a:pt x="1058" y="308"/>
                    <a:pt x="1058" y="308"/>
                    <a:pt x="1058" y="308"/>
                  </a:cubicBezTo>
                  <a:cubicBezTo>
                    <a:pt x="1061" y="307"/>
                    <a:pt x="1061" y="307"/>
                    <a:pt x="1061" y="307"/>
                  </a:cubicBezTo>
                  <a:cubicBezTo>
                    <a:pt x="1061" y="305"/>
                    <a:pt x="1061" y="305"/>
                    <a:pt x="1061" y="305"/>
                  </a:cubicBezTo>
                  <a:cubicBezTo>
                    <a:pt x="1069" y="305"/>
                    <a:pt x="1069" y="305"/>
                    <a:pt x="1069" y="305"/>
                  </a:cubicBezTo>
                  <a:cubicBezTo>
                    <a:pt x="1069" y="299"/>
                    <a:pt x="1069" y="299"/>
                    <a:pt x="1069" y="299"/>
                  </a:cubicBezTo>
                  <a:cubicBezTo>
                    <a:pt x="1073" y="299"/>
                    <a:pt x="1073" y="299"/>
                    <a:pt x="1073" y="299"/>
                  </a:cubicBezTo>
                  <a:cubicBezTo>
                    <a:pt x="1073" y="281"/>
                    <a:pt x="1073" y="281"/>
                    <a:pt x="1073" y="281"/>
                  </a:cubicBezTo>
                  <a:cubicBezTo>
                    <a:pt x="1080" y="281"/>
                    <a:pt x="1080" y="281"/>
                    <a:pt x="1080" y="281"/>
                  </a:cubicBezTo>
                  <a:cubicBezTo>
                    <a:pt x="1080" y="279"/>
                    <a:pt x="1080" y="279"/>
                    <a:pt x="1080" y="279"/>
                  </a:cubicBezTo>
                  <a:cubicBezTo>
                    <a:pt x="1084" y="279"/>
                    <a:pt x="1084" y="279"/>
                    <a:pt x="1084" y="279"/>
                  </a:cubicBezTo>
                  <a:cubicBezTo>
                    <a:pt x="1084" y="257"/>
                    <a:pt x="1084" y="257"/>
                    <a:pt x="1084" y="257"/>
                  </a:cubicBezTo>
                  <a:cubicBezTo>
                    <a:pt x="1093" y="257"/>
                    <a:pt x="1093" y="257"/>
                    <a:pt x="1093" y="257"/>
                  </a:cubicBezTo>
                  <a:cubicBezTo>
                    <a:pt x="1093" y="248"/>
                    <a:pt x="1093" y="248"/>
                    <a:pt x="1093" y="248"/>
                  </a:cubicBezTo>
                  <a:cubicBezTo>
                    <a:pt x="1110" y="248"/>
                    <a:pt x="1110" y="248"/>
                    <a:pt x="1110" y="248"/>
                  </a:cubicBezTo>
                  <a:cubicBezTo>
                    <a:pt x="1110" y="258"/>
                    <a:pt x="1110" y="258"/>
                    <a:pt x="1110" y="258"/>
                  </a:cubicBezTo>
                  <a:cubicBezTo>
                    <a:pt x="1123" y="258"/>
                    <a:pt x="1123" y="258"/>
                    <a:pt x="1123" y="258"/>
                  </a:cubicBezTo>
                  <a:cubicBezTo>
                    <a:pt x="1123" y="280"/>
                    <a:pt x="1123" y="280"/>
                    <a:pt x="1123" y="280"/>
                  </a:cubicBezTo>
                  <a:cubicBezTo>
                    <a:pt x="1129" y="280"/>
                    <a:pt x="1129" y="280"/>
                    <a:pt x="1129" y="280"/>
                  </a:cubicBezTo>
                  <a:cubicBezTo>
                    <a:pt x="1129" y="329"/>
                    <a:pt x="1129" y="329"/>
                    <a:pt x="1129" y="329"/>
                  </a:cubicBezTo>
                  <a:cubicBezTo>
                    <a:pt x="1132" y="329"/>
                    <a:pt x="1132" y="329"/>
                    <a:pt x="1132" y="329"/>
                  </a:cubicBezTo>
                  <a:cubicBezTo>
                    <a:pt x="1136" y="316"/>
                    <a:pt x="1136" y="316"/>
                    <a:pt x="1136" y="316"/>
                  </a:cubicBezTo>
                  <a:cubicBezTo>
                    <a:pt x="1139" y="322"/>
                    <a:pt x="1139" y="322"/>
                    <a:pt x="1139" y="322"/>
                  </a:cubicBezTo>
                  <a:cubicBezTo>
                    <a:pt x="1138" y="322"/>
                    <a:pt x="1138" y="322"/>
                    <a:pt x="1138" y="322"/>
                  </a:cubicBezTo>
                  <a:cubicBezTo>
                    <a:pt x="1138" y="329"/>
                    <a:pt x="1138" y="329"/>
                    <a:pt x="1138" y="329"/>
                  </a:cubicBezTo>
                  <a:cubicBezTo>
                    <a:pt x="1142" y="329"/>
                    <a:pt x="1142" y="329"/>
                    <a:pt x="1142" y="329"/>
                  </a:cubicBezTo>
                  <a:cubicBezTo>
                    <a:pt x="1142" y="344"/>
                    <a:pt x="1142" y="344"/>
                    <a:pt x="1142" y="344"/>
                  </a:cubicBezTo>
                  <a:cubicBezTo>
                    <a:pt x="1146" y="344"/>
                    <a:pt x="1146" y="344"/>
                    <a:pt x="1146" y="344"/>
                  </a:cubicBezTo>
                  <a:cubicBezTo>
                    <a:pt x="1146" y="355"/>
                    <a:pt x="1146" y="355"/>
                    <a:pt x="1146" y="355"/>
                  </a:cubicBezTo>
                  <a:cubicBezTo>
                    <a:pt x="1153" y="355"/>
                    <a:pt x="1153" y="355"/>
                    <a:pt x="1153" y="355"/>
                  </a:cubicBezTo>
                  <a:cubicBezTo>
                    <a:pt x="1153" y="351"/>
                    <a:pt x="1153" y="351"/>
                    <a:pt x="1153" y="351"/>
                  </a:cubicBezTo>
                  <a:cubicBezTo>
                    <a:pt x="1161" y="351"/>
                    <a:pt x="1161" y="351"/>
                    <a:pt x="1161" y="351"/>
                  </a:cubicBezTo>
                  <a:cubicBezTo>
                    <a:pt x="1161" y="340"/>
                    <a:pt x="1161" y="340"/>
                    <a:pt x="1161" y="340"/>
                  </a:cubicBezTo>
                  <a:cubicBezTo>
                    <a:pt x="1180" y="340"/>
                    <a:pt x="1180" y="340"/>
                    <a:pt x="1180" y="340"/>
                  </a:cubicBezTo>
                  <a:cubicBezTo>
                    <a:pt x="1180" y="343"/>
                    <a:pt x="1180" y="343"/>
                    <a:pt x="1180" y="343"/>
                  </a:cubicBezTo>
                  <a:cubicBezTo>
                    <a:pt x="1182" y="343"/>
                    <a:pt x="1182" y="343"/>
                    <a:pt x="1182" y="343"/>
                  </a:cubicBezTo>
                  <a:cubicBezTo>
                    <a:pt x="1182" y="344"/>
                    <a:pt x="1182" y="344"/>
                    <a:pt x="1182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0"/>
                    <a:pt x="1183" y="340"/>
                    <a:pt x="1183" y="340"/>
                  </a:cubicBezTo>
                  <a:cubicBezTo>
                    <a:pt x="1187" y="340"/>
                    <a:pt x="1187" y="340"/>
                    <a:pt x="1187" y="340"/>
                  </a:cubicBezTo>
                  <a:cubicBezTo>
                    <a:pt x="1187" y="348"/>
                    <a:pt x="1187" y="348"/>
                    <a:pt x="1187" y="348"/>
                  </a:cubicBezTo>
                  <a:cubicBezTo>
                    <a:pt x="1190" y="348"/>
                    <a:pt x="1190" y="348"/>
                    <a:pt x="1190" y="348"/>
                  </a:cubicBezTo>
                  <a:cubicBezTo>
                    <a:pt x="1190" y="344"/>
                    <a:pt x="1190" y="344"/>
                    <a:pt x="1190" y="344"/>
                  </a:cubicBezTo>
                  <a:cubicBezTo>
                    <a:pt x="1194" y="344"/>
                    <a:pt x="1194" y="344"/>
                    <a:pt x="1194" y="344"/>
                  </a:cubicBezTo>
                  <a:cubicBezTo>
                    <a:pt x="1194" y="333"/>
                    <a:pt x="1194" y="333"/>
                    <a:pt x="1194" y="333"/>
                  </a:cubicBezTo>
                  <a:cubicBezTo>
                    <a:pt x="1209" y="333"/>
                    <a:pt x="1209" y="333"/>
                    <a:pt x="1209" y="333"/>
                  </a:cubicBezTo>
                  <a:cubicBezTo>
                    <a:pt x="1209" y="336"/>
                    <a:pt x="1209" y="336"/>
                    <a:pt x="1209" y="336"/>
                  </a:cubicBezTo>
                  <a:cubicBezTo>
                    <a:pt x="1212" y="336"/>
                    <a:pt x="1212" y="336"/>
                    <a:pt x="1212" y="336"/>
                  </a:cubicBezTo>
                  <a:cubicBezTo>
                    <a:pt x="1212" y="330"/>
                    <a:pt x="1212" y="330"/>
                    <a:pt x="1212" y="330"/>
                  </a:cubicBezTo>
                  <a:cubicBezTo>
                    <a:pt x="1220" y="330"/>
                    <a:pt x="1220" y="330"/>
                    <a:pt x="1220" y="330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7" y="318"/>
                    <a:pt x="1227" y="318"/>
                    <a:pt x="1227" y="318"/>
                  </a:cubicBezTo>
                  <a:cubicBezTo>
                    <a:pt x="1227" y="322"/>
                    <a:pt x="1227" y="322"/>
                    <a:pt x="1227" y="322"/>
                  </a:cubicBezTo>
                  <a:cubicBezTo>
                    <a:pt x="1231" y="322"/>
                    <a:pt x="1231" y="322"/>
                    <a:pt x="1231" y="322"/>
                  </a:cubicBezTo>
                  <a:cubicBezTo>
                    <a:pt x="1231" y="311"/>
                    <a:pt x="1231" y="311"/>
                    <a:pt x="1231" y="311"/>
                  </a:cubicBezTo>
                  <a:cubicBezTo>
                    <a:pt x="1238" y="311"/>
                    <a:pt x="1238" y="311"/>
                    <a:pt x="1238" y="311"/>
                  </a:cubicBezTo>
                  <a:cubicBezTo>
                    <a:pt x="1238" y="318"/>
                    <a:pt x="1238" y="318"/>
                    <a:pt x="1238" y="318"/>
                  </a:cubicBezTo>
                  <a:cubicBezTo>
                    <a:pt x="1249" y="318"/>
                    <a:pt x="1249" y="318"/>
                    <a:pt x="1249" y="318"/>
                  </a:cubicBezTo>
                  <a:cubicBezTo>
                    <a:pt x="1249" y="314"/>
                    <a:pt x="1249" y="314"/>
                    <a:pt x="1249" y="314"/>
                  </a:cubicBezTo>
                  <a:cubicBezTo>
                    <a:pt x="1257" y="314"/>
                    <a:pt x="1257" y="314"/>
                    <a:pt x="1257" y="314"/>
                  </a:cubicBezTo>
                  <a:cubicBezTo>
                    <a:pt x="1257" y="318"/>
                    <a:pt x="1257" y="318"/>
                    <a:pt x="1257" y="318"/>
                  </a:cubicBezTo>
                  <a:cubicBezTo>
                    <a:pt x="1260" y="318"/>
                    <a:pt x="1260" y="318"/>
                    <a:pt x="1260" y="318"/>
                  </a:cubicBezTo>
                  <a:cubicBezTo>
                    <a:pt x="1260" y="325"/>
                    <a:pt x="1260" y="325"/>
                    <a:pt x="1260" y="325"/>
                  </a:cubicBezTo>
                  <a:cubicBezTo>
                    <a:pt x="1264" y="325"/>
                    <a:pt x="1264" y="325"/>
                    <a:pt x="1264" y="325"/>
                  </a:cubicBezTo>
                  <a:cubicBezTo>
                    <a:pt x="1264" y="330"/>
                    <a:pt x="1264" y="330"/>
                    <a:pt x="1264" y="330"/>
                  </a:cubicBezTo>
                  <a:cubicBezTo>
                    <a:pt x="1286" y="330"/>
                    <a:pt x="1286" y="330"/>
                    <a:pt x="1286" y="330"/>
                  </a:cubicBezTo>
                  <a:cubicBezTo>
                    <a:pt x="1286" y="344"/>
                    <a:pt x="1286" y="344"/>
                    <a:pt x="1286" y="344"/>
                  </a:cubicBezTo>
                  <a:cubicBezTo>
                    <a:pt x="1294" y="344"/>
                    <a:pt x="1294" y="344"/>
                    <a:pt x="1294" y="344"/>
                  </a:cubicBezTo>
                  <a:cubicBezTo>
                    <a:pt x="1294" y="340"/>
                    <a:pt x="1294" y="340"/>
                    <a:pt x="1294" y="340"/>
                  </a:cubicBezTo>
                  <a:cubicBezTo>
                    <a:pt x="1316" y="340"/>
                    <a:pt x="1316" y="340"/>
                    <a:pt x="1316" y="340"/>
                  </a:cubicBezTo>
                  <a:cubicBezTo>
                    <a:pt x="1316" y="335"/>
                    <a:pt x="1316" y="335"/>
                    <a:pt x="1316" y="335"/>
                  </a:cubicBezTo>
                  <a:cubicBezTo>
                    <a:pt x="1320" y="333"/>
                    <a:pt x="1320" y="333"/>
                    <a:pt x="1320" y="333"/>
                  </a:cubicBezTo>
                  <a:cubicBezTo>
                    <a:pt x="1320" y="318"/>
                    <a:pt x="1320" y="318"/>
                    <a:pt x="1320" y="318"/>
                  </a:cubicBezTo>
                  <a:cubicBezTo>
                    <a:pt x="1327" y="318"/>
                    <a:pt x="1327" y="318"/>
                    <a:pt x="1327" y="318"/>
                  </a:cubicBezTo>
                  <a:cubicBezTo>
                    <a:pt x="1330" y="327"/>
                    <a:pt x="1330" y="327"/>
                    <a:pt x="1330" y="327"/>
                  </a:cubicBezTo>
                  <a:cubicBezTo>
                    <a:pt x="1331" y="324"/>
                    <a:pt x="1331" y="324"/>
                    <a:pt x="1331" y="324"/>
                  </a:cubicBezTo>
                  <a:cubicBezTo>
                    <a:pt x="1337" y="323"/>
                    <a:pt x="1337" y="323"/>
                    <a:pt x="1337" y="323"/>
                  </a:cubicBezTo>
                  <a:cubicBezTo>
                    <a:pt x="1336" y="282"/>
                    <a:pt x="1336" y="282"/>
                    <a:pt x="1336" y="282"/>
                  </a:cubicBezTo>
                  <a:cubicBezTo>
                    <a:pt x="1342" y="283"/>
                    <a:pt x="1342" y="283"/>
                    <a:pt x="1342" y="283"/>
                  </a:cubicBezTo>
                  <a:cubicBezTo>
                    <a:pt x="1342" y="218"/>
                    <a:pt x="1342" y="218"/>
                    <a:pt x="1342" y="218"/>
                  </a:cubicBezTo>
                  <a:cubicBezTo>
                    <a:pt x="1351" y="218"/>
                    <a:pt x="1351" y="218"/>
                    <a:pt x="1351" y="218"/>
                  </a:cubicBezTo>
                  <a:cubicBezTo>
                    <a:pt x="1351" y="165"/>
                    <a:pt x="1351" y="165"/>
                    <a:pt x="1351" y="165"/>
                  </a:cubicBezTo>
                  <a:cubicBezTo>
                    <a:pt x="1353" y="162"/>
                    <a:pt x="1353" y="162"/>
                    <a:pt x="1353" y="162"/>
                  </a:cubicBezTo>
                  <a:cubicBezTo>
                    <a:pt x="1353" y="151"/>
                    <a:pt x="1353" y="151"/>
                    <a:pt x="1353" y="151"/>
                  </a:cubicBezTo>
                  <a:cubicBezTo>
                    <a:pt x="1361" y="151"/>
                    <a:pt x="1361" y="151"/>
                    <a:pt x="1361" y="151"/>
                  </a:cubicBezTo>
                  <a:cubicBezTo>
                    <a:pt x="1380" y="114"/>
                    <a:pt x="1380" y="114"/>
                    <a:pt x="1380" y="114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383" y="114"/>
                    <a:pt x="1383" y="114"/>
                    <a:pt x="1383" y="114"/>
                  </a:cubicBezTo>
                  <a:cubicBezTo>
                    <a:pt x="1401" y="152"/>
                    <a:pt x="1401" y="152"/>
                    <a:pt x="1401" y="152"/>
                  </a:cubicBezTo>
                  <a:cubicBezTo>
                    <a:pt x="1409" y="152"/>
                    <a:pt x="1409" y="152"/>
                    <a:pt x="1409" y="152"/>
                  </a:cubicBezTo>
                  <a:cubicBezTo>
                    <a:pt x="1409" y="164"/>
                    <a:pt x="1409" y="164"/>
                    <a:pt x="1409" y="164"/>
                  </a:cubicBezTo>
                  <a:cubicBezTo>
                    <a:pt x="1411" y="165"/>
                    <a:pt x="1411" y="165"/>
                    <a:pt x="1411" y="165"/>
                  </a:cubicBezTo>
                  <a:cubicBezTo>
                    <a:pt x="1411" y="218"/>
                    <a:pt x="1411" y="218"/>
                    <a:pt x="1411" y="218"/>
                  </a:cubicBezTo>
                  <a:cubicBezTo>
                    <a:pt x="1418" y="218"/>
                    <a:pt x="1418" y="218"/>
                    <a:pt x="1418" y="218"/>
                  </a:cubicBezTo>
                  <a:cubicBezTo>
                    <a:pt x="1418" y="281"/>
                    <a:pt x="1418" y="281"/>
                    <a:pt x="1418" y="281"/>
                  </a:cubicBezTo>
                  <a:cubicBezTo>
                    <a:pt x="1426" y="281"/>
                    <a:pt x="1426" y="281"/>
                    <a:pt x="1426" y="281"/>
                  </a:cubicBezTo>
                  <a:cubicBezTo>
                    <a:pt x="1426" y="338"/>
                    <a:pt x="1426" y="338"/>
                    <a:pt x="1426" y="338"/>
                  </a:cubicBezTo>
                  <a:cubicBezTo>
                    <a:pt x="1439" y="337"/>
                    <a:pt x="1439" y="337"/>
                    <a:pt x="1439" y="337"/>
                  </a:cubicBezTo>
                  <a:cubicBezTo>
                    <a:pt x="1441" y="332"/>
                    <a:pt x="1441" y="332"/>
                    <a:pt x="1441" y="332"/>
                  </a:cubicBezTo>
                  <a:cubicBezTo>
                    <a:pt x="1448" y="331"/>
                    <a:pt x="1448" y="331"/>
                    <a:pt x="1448" y="331"/>
                  </a:cubicBezTo>
                  <a:cubicBezTo>
                    <a:pt x="1450" y="335"/>
                    <a:pt x="1450" y="335"/>
                    <a:pt x="1450" y="335"/>
                  </a:cubicBezTo>
                  <a:cubicBezTo>
                    <a:pt x="1460" y="335"/>
                    <a:pt x="1460" y="335"/>
                    <a:pt x="1460" y="335"/>
                  </a:cubicBezTo>
                  <a:cubicBezTo>
                    <a:pt x="1460" y="410"/>
                    <a:pt x="1460" y="410"/>
                    <a:pt x="1460" y="410"/>
                  </a:cubicBezTo>
                  <a:cubicBezTo>
                    <a:pt x="0" y="410"/>
                    <a:pt x="0" y="410"/>
                    <a:pt x="0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FD98DA82-7D89-4D67-AEC8-B2A95C8AF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1840" y="6200385"/>
              <a:ext cx="3252129" cy="423086"/>
            </a:xfrm>
            <a:custGeom>
              <a:avLst/>
              <a:gdLst>
                <a:gd name="T0" fmla="*/ 1427 w 1459"/>
                <a:gd name="T1" fmla="*/ 135 h 182"/>
                <a:gd name="T2" fmla="*/ 1413 w 1459"/>
                <a:gd name="T3" fmla="*/ 139 h 182"/>
                <a:gd name="T4" fmla="*/ 1361 w 1459"/>
                <a:gd name="T5" fmla="*/ 135 h 182"/>
                <a:gd name="T6" fmla="*/ 1268 w 1459"/>
                <a:gd name="T7" fmla="*/ 144 h 182"/>
                <a:gd name="T8" fmla="*/ 1257 w 1459"/>
                <a:gd name="T9" fmla="*/ 131 h 182"/>
                <a:gd name="T10" fmla="*/ 1255 w 1459"/>
                <a:gd name="T11" fmla="*/ 97 h 182"/>
                <a:gd name="T12" fmla="*/ 1238 w 1459"/>
                <a:gd name="T13" fmla="*/ 59 h 182"/>
                <a:gd name="T14" fmla="*/ 1231 w 1459"/>
                <a:gd name="T15" fmla="*/ 36 h 182"/>
                <a:gd name="T16" fmla="*/ 1227 w 1459"/>
                <a:gd name="T17" fmla="*/ 32 h 182"/>
                <a:gd name="T18" fmla="*/ 1221 w 1459"/>
                <a:gd name="T19" fmla="*/ 46 h 182"/>
                <a:gd name="T20" fmla="*/ 1202 w 1459"/>
                <a:gd name="T21" fmla="*/ 92 h 182"/>
                <a:gd name="T22" fmla="*/ 1196 w 1459"/>
                <a:gd name="T23" fmla="*/ 105 h 182"/>
                <a:gd name="T24" fmla="*/ 1199 w 1459"/>
                <a:gd name="T25" fmla="*/ 141 h 182"/>
                <a:gd name="T26" fmla="*/ 1148 w 1459"/>
                <a:gd name="T27" fmla="*/ 75 h 182"/>
                <a:gd name="T28" fmla="*/ 1124 w 1459"/>
                <a:gd name="T29" fmla="*/ 142 h 182"/>
                <a:gd name="T30" fmla="*/ 1006 w 1459"/>
                <a:gd name="T31" fmla="*/ 85 h 182"/>
                <a:gd name="T32" fmla="*/ 943 w 1459"/>
                <a:gd name="T33" fmla="*/ 130 h 182"/>
                <a:gd name="T34" fmla="*/ 843 w 1459"/>
                <a:gd name="T35" fmla="*/ 136 h 182"/>
                <a:gd name="T36" fmla="*/ 825 w 1459"/>
                <a:gd name="T37" fmla="*/ 92 h 182"/>
                <a:gd name="T38" fmla="*/ 770 w 1459"/>
                <a:gd name="T39" fmla="*/ 91 h 182"/>
                <a:gd name="T40" fmla="*/ 748 w 1459"/>
                <a:gd name="T41" fmla="*/ 141 h 182"/>
                <a:gd name="T42" fmla="*/ 714 w 1459"/>
                <a:gd name="T43" fmla="*/ 73 h 182"/>
                <a:gd name="T44" fmla="*/ 684 w 1459"/>
                <a:gd name="T45" fmla="*/ 8 h 182"/>
                <a:gd name="T46" fmla="*/ 629 w 1459"/>
                <a:gd name="T47" fmla="*/ 23 h 182"/>
                <a:gd name="T48" fmla="*/ 571 w 1459"/>
                <a:gd name="T49" fmla="*/ 47 h 182"/>
                <a:gd name="T50" fmla="*/ 546 w 1459"/>
                <a:gd name="T51" fmla="*/ 45 h 182"/>
                <a:gd name="T52" fmla="*/ 520 w 1459"/>
                <a:gd name="T53" fmla="*/ 57 h 182"/>
                <a:gd name="T54" fmla="*/ 506 w 1459"/>
                <a:gd name="T55" fmla="*/ 36 h 182"/>
                <a:gd name="T56" fmla="*/ 485 w 1459"/>
                <a:gd name="T57" fmla="*/ 57 h 182"/>
                <a:gd name="T58" fmla="*/ 476 w 1459"/>
                <a:gd name="T59" fmla="*/ 131 h 182"/>
                <a:gd name="T60" fmla="*/ 459 w 1459"/>
                <a:gd name="T61" fmla="*/ 146 h 182"/>
                <a:gd name="T62" fmla="*/ 440 w 1459"/>
                <a:gd name="T63" fmla="*/ 157 h 182"/>
                <a:gd name="T64" fmla="*/ 435 w 1459"/>
                <a:gd name="T65" fmla="*/ 122 h 182"/>
                <a:gd name="T66" fmla="*/ 401 w 1459"/>
                <a:gd name="T67" fmla="*/ 120 h 182"/>
                <a:gd name="T68" fmla="*/ 394 w 1459"/>
                <a:gd name="T69" fmla="*/ 98 h 182"/>
                <a:gd name="T70" fmla="*/ 379 w 1459"/>
                <a:gd name="T71" fmla="*/ 82 h 182"/>
                <a:gd name="T72" fmla="*/ 354 w 1459"/>
                <a:gd name="T73" fmla="*/ 86 h 182"/>
                <a:gd name="T74" fmla="*/ 342 w 1459"/>
                <a:gd name="T75" fmla="*/ 97 h 182"/>
                <a:gd name="T76" fmla="*/ 318 w 1459"/>
                <a:gd name="T77" fmla="*/ 155 h 182"/>
                <a:gd name="T78" fmla="*/ 294 w 1459"/>
                <a:gd name="T79" fmla="*/ 172 h 182"/>
                <a:gd name="T80" fmla="*/ 269 w 1459"/>
                <a:gd name="T81" fmla="*/ 148 h 182"/>
                <a:gd name="T82" fmla="*/ 258 w 1459"/>
                <a:gd name="T83" fmla="*/ 140 h 182"/>
                <a:gd name="T84" fmla="*/ 247 w 1459"/>
                <a:gd name="T85" fmla="*/ 118 h 182"/>
                <a:gd name="T86" fmla="*/ 247 w 1459"/>
                <a:gd name="T87" fmla="*/ 107 h 182"/>
                <a:gd name="T88" fmla="*/ 251 w 1459"/>
                <a:gd name="T89" fmla="*/ 92 h 182"/>
                <a:gd name="T90" fmla="*/ 251 w 1459"/>
                <a:gd name="T91" fmla="*/ 81 h 182"/>
                <a:gd name="T92" fmla="*/ 247 w 1459"/>
                <a:gd name="T93" fmla="*/ 66 h 182"/>
                <a:gd name="T94" fmla="*/ 247 w 1459"/>
                <a:gd name="T95" fmla="*/ 55 h 182"/>
                <a:gd name="T96" fmla="*/ 251 w 1459"/>
                <a:gd name="T97" fmla="*/ 23 h 182"/>
                <a:gd name="T98" fmla="*/ 182 w 1459"/>
                <a:gd name="T99" fmla="*/ 40 h 182"/>
                <a:gd name="T100" fmla="*/ 178 w 1459"/>
                <a:gd name="T101" fmla="*/ 55 h 182"/>
                <a:gd name="T102" fmla="*/ 178 w 1459"/>
                <a:gd name="T103" fmla="*/ 66 h 182"/>
                <a:gd name="T104" fmla="*/ 182 w 1459"/>
                <a:gd name="T105" fmla="*/ 81 h 182"/>
                <a:gd name="T106" fmla="*/ 182 w 1459"/>
                <a:gd name="T107" fmla="*/ 92 h 182"/>
                <a:gd name="T108" fmla="*/ 178 w 1459"/>
                <a:gd name="T109" fmla="*/ 107 h 182"/>
                <a:gd name="T110" fmla="*/ 178 w 1459"/>
                <a:gd name="T111" fmla="*/ 118 h 182"/>
                <a:gd name="T112" fmla="*/ 173 w 1459"/>
                <a:gd name="T113" fmla="*/ 114 h 182"/>
                <a:gd name="T114" fmla="*/ 112 w 1459"/>
                <a:gd name="T115" fmla="*/ 110 h 182"/>
                <a:gd name="T116" fmla="*/ 89 w 1459"/>
                <a:gd name="T117" fmla="*/ 128 h 182"/>
                <a:gd name="T118" fmla="*/ 26 w 1459"/>
                <a:gd name="T119" fmla="*/ 128 h 182"/>
                <a:gd name="T120" fmla="*/ 14 w 1459"/>
                <a:gd name="T121" fmla="*/ 92 h 182"/>
                <a:gd name="T122" fmla="*/ 0 w 1459"/>
                <a:gd name="T123" fmla="*/ 14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59" h="182">
                  <a:moveTo>
                    <a:pt x="1459" y="182"/>
                  </a:moveTo>
                  <a:cubicBezTo>
                    <a:pt x="1459" y="138"/>
                    <a:pt x="1459" y="138"/>
                    <a:pt x="1459" y="138"/>
                  </a:cubicBezTo>
                  <a:cubicBezTo>
                    <a:pt x="1457" y="138"/>
                    <a:pt x="1455" y="138"/>
                    <a:pt x="1453" y="138"/>
                  </a:cubicBezTo>
                  <a:cubicBezTo>
                    <a:pt x="1453" y="136"/>
                    <a:pt x="1453" y="133"/>
                    <a:pt x="1453" y="131"/>
                  </a:cubicBezTo>
                  <a:cubicBezTo>
                    <a:pt x="1448" y="131"/>
                    <a:pt x="1443" y="131"/>
                    <a:pt x="1438" y="131"/>
                  </a:cubicBezTo>
                  <a:cubicBezTo>
                    <a:pt x="1437" y="132"/>
                    <a:pt x="1436" y="134"/>
                    <a:pt x="1435" y="135"/>
                  </a:cubicBezTo>
                  <a:cubicBezTo>
                    <a:pt x="1432" y="135"/>
                    <a:pt x="1429" y="135"/>
                    <a:pt x="1427" y="135"/>
                  </a:cubicBezTo>
                  <a:cubicBezTo>
                    <a:pt x="1427" y="134"/>
                    <a:pt x="1427" y="132"/>
                    <a:pt x="1427" y="131"/>
                  </a:cubicBezTo>
                  <a:cubicBezTo>
                    <a:pt x="1425" y="131"/>
                    <a:pt x="1423" y="131"/>
                    <a:pt x="1420" y="131"/>
                  </a:cubicBezTo>
                  <a:cubicBezTo>
                    <a:pt x="1420" y="132"/>
                    <a:pt x="1420" y="134"/>
                    <a:pt x="1420" y="135"/>
                  </a:cubicBezTo>
                  <a:cubicBezTo>
                    <a:pt x="1419" y="135"/>
                    <a:pt x="1417" y="135"/>
                    <a:pt x="1416" y="135"/>
                  </a:cubicBezTo>
                  <a:cubicBezTo>
                    <a:pt x="1416" y="138"/>
                    <a:pt x="1416" y="141"/>
                    <a:pt x="1416" y="144"/>
                  </a:cubicBezTo>
                  <a:cubicBezTo>
                    <a:pt x="1415" y="144"/>
                    <a:pt x="1414" y="144"/>
                    <a:pt x="1413" y="144"/>
                  </a:cubicBezTo>
                  <a:cubicBezTo>
                    <a:pt x="1413" y="142"/>
                    <a:pt x="1413" y="141"/>
                    <a:pt x="1413" y="139"/>
                  </a:cubicBezTo>
                  <a:cubicBezTo>
                    <a:pt x="1412" y="139"/>
                    <a:pt x="1411" y="139"/>
                    <a:pt x="1410" y="139"/>
                  </a:cubicBezTo>
                  <a:cubicBezTo>
                    <a:pt x="1408" y="138"/>
                    <a:pt x="1406" y="136"/>
                    <a:pt x="1405" y="135"/>
                  </a:cubicBezTo>
                  <a:cubicBezTo>
                    <a:pt x="1403" y="135"/>
                    <a:pt x="1402" y="135"/>
                    <a:pt x="1400" y="135"/>
                  </a:cubicBezTo>
                  <a:cubicBezTo>
                    <a:pt x="1400" y="121"/>
                    <a:pt x="1400" y="107"/>
                    <a:pt x="1400" y="92"/>
                  </a:cubicBezTo>
                  <a:cubicBezTo>
                    <a:pt x="1398" y="89"/>
                    <a:pt x="1396" y="86"/>
                    <a:pt x="1394" y="83"/>
                  </a:cubicBezTo>
                  <a:cubicBezTo>
                    <a:pt x="1383" y="83"/>
                    <a:pt x="1372" y="83"/>
                    <a:pt x="1361" y="83"/>
                  </a:cubicBezTo>
                  <a:cubicBezTo>
                    <a:pt x="1361" y="100"/>
                    <a:pt x="1361" y="117"/>
                    <a:pt x="1361" y="135"/>
                  </a:cubicBezTo>
                  <a:cubicBezTo>
                    <a:pt x="1357" y="135"/>
                    <a:pt x="1352" y="135"/>
                    <a:pt x="1347" y="135"/>
                  </a:cubicBezTo>
                  <a:cubicBezTo>
                    <a:pt x="1347" y="100"/>
                    <a:pt x="1347" y="66"/>
                    <a:pt x="1347" y="32"/>
                  </a:cubicBezTo>
                  <a:cubicBezTo>
                    <a:pt x="1338" y="23"/>
                    <a:pt x="1318" y="23"/>
                    <a:pt x="1308" y="32"/>
                  </a:cubicBezTo>
                  <a:cubicBezTo>
                    <a:pt x="1308" y="45"/>
                    <a:pt x="1308" y="59"/>
                    <a:pt x="1308" y="72"/>
                  </a:cubicBezTo>
                  <a:cubicBezTo>
                    <a:pt x="1304" y="72"/>
                    <a:pt x="1299" y="72"/>
                    <a:pt x="1294" y="72"/>
                  </a:cubicBezTo>
                  <a:cubicBezTo>
                    <a:pt x="1285" y="74"/>
                    <a:pt x="1277" y="75"/>
                    <a:pt x="1268" y="77"/>
                  </a:cubicBezTo>
                  <a:cubicBezTo>
                    <a:pt x="1268" y="99"/>
                    <a:pt x="1268" y="122"/>
                    <a:pt x="1268" y="144"/>
                  </a:cubicBezTo>
                  <a:cubicBezTo>
                    <a:pt x="1266" y="144"/>
                    <a:pt x="1264" y="144"/>
                    <a:pt x="1261" y="144"/>
                  </a:cubicBezTo>
                  <a:cubicBezTo>
                    <a:pt x="1261" y="143"/>
                    <a:pt x="1261" y="142"/>
                    <a:pt x="1261" y="140"/>
                  </a:cubicBezTo>
                  <a:cubicBezTo>
                    <a:pt x="1260" y="140"/>
                    <a:pt x="1258" y="140"/>
                    <a:pt x="1257" y="140"/>
                  </a:cubicBezTo>
                  <a:cubicBezTo>
                    <a:pt x="1257" y="139"/>
                    <a:pt x="1257" y="138"/>
                    <a:pt x="1257" y="137"/>
                  </a:cubicBezTo>
                  <a:cubicBezTo>
                    <a:pt x="1258" y="137"/>
                    <a:pt x="1259" y="136"/>
                    <a:pt x="1260" y="136"/>
                  </a:cubicBezTo>
                  <a:cubicBezTo>
                    <a:pt x="1260" y="135"/>
                    <a:pt x="1260" y="134"/>
                    <a:pt x="1260" y="133"/>
                  </a:cubicBezTo>
                  <a:cubicBezTo>
                    <a:pt x="1259" y="132"/>
                    <a:pt x="1258" y="132"/>
                    <a:pt x="1257" y="131"/>
                  </a:cubicBezTo>
                  <a:cubicBezTo>
                    <a:pt x="1257" y="124"/>
                    <a:pt x="1257" y="117"/>
                    <a:pt x="1257" y="109"/>
                  </a:cubicBezTo>
                  <a:cubicBezTo>
                    <a:pt x="1258" y="109"/>
                    <a:pt x="1259" y="108"/>
                    <a:pt x="1260" y="108"/>
                  </a:cubicBezTo>
                  <a:cubicBezTo>
                    <a:pt x="1260" y="107"/>
                    <a:pt x="1260" y="106"/>
                    <a:pt x="1260" y="105"/>
                  </a:cubicBezTo>
                  <a:cubicBezTo>
                    <a:pt x="1259" y="105"/>
                    <a:pt x="1258" y="104"/>
                    <a:pt x="1257" y="103"/>
                  </a:cubicBezTo>
                  <a:cubicBezTo>
                    <a:pt x="1257" y="103"/>
                    <a:pt x="1257" y="102"/>
                    <a:pt x="1257" y="101"/>
                  </a:cubicBezTo>
                  <a:cubicBezTo>
                    <a:pt x="1256" y="101"/>
                    <a:pt x="1256" y="101"/>
                    <a:pt x="1255" y="101"/>
                  </a:cubicBezTo>
                  <a:cubicBezTo>
                    <a:pt x="1255" y="100"/>
                    <a:pt x="1255" y="99"/>
                    <a:pt x="1255" y="97"/>
                  </a:cubicBezTo>
                  <a:cubicBezTo>
                    <a:pt x="1256" y="97"/>
                    <a:pt x="1256" y="97"/>
                    <a:pt x="1257" y="97"/>
                  </a:cubicBezTo>
                  <a:cubicBezTo>
                    <a:pt x="1257" y="96"/>
                    <a:pt x="1257" y="95"/>
                    <a:pt x="1257" y="94"/>
                  </a:cubicBezTo>
                  <a:cubicBezTo>
                    <a:pt x="1256" y="93"/>
                    <a:pt x="1255" y="93"/>
                    <a:pt x="1254" y="92"/>
                  </a:cubicBezTo>
                  <a:cubicBezTo>
                    <a:pt x="1252" y="80"/>
                    <a:pt x="1250" y="70"/>
                    <a:pt x="1238" y="64"/>
                  </a:cubicBezTo>
                  <a:cubicBezTo>
                    <a:pt x="1239" y="64"/>
                    <a:pt x="1239" y="64"/>
                    <a:pt x="1240" y="63"/>
                  </a:cubicBezTo>
                  <a:cubicBezTo>
                    <a:pt x="1240" y="62"/>
                    <a:pt x="1240" y="61"/>
                    <a:pt x="1240" y="60"/>
                  </a:cubicBezTo>
                  <a:cubicBezTo>
                    <a:pt x="1239" y="60"/>
                    <a:pt x="1238" y="59"/>
                    <a:pt x="1238" y="59"/>
                  </a:cubicBezTo>
                  <a:cubicBezTo>
                    <a:pt x="1238" y="57"/>
                    <a:pt x="1238" y="56"/>
                    <a:pt x="1238" y="55"/>
                  </a:cubicBezTo>
                  <a:cubicBezTo>
                    <a:pt x="1237" y="55"/>
                    <a:pt x="1236" y="55"/>
                    <a:pt x="1236" y="55"/>
                  </a:cubicBezTo>
                  <a:cubicBezTo>
                    <a:pt x="1236" y="52"/>
                    <a:pt x="1236" y="49"/>
                    <a:pt x="1236" y="46"/>
                  </a:cubicBezTo>
                  <a:cubicBezTo>
                    <a:pt x="1236" y="46"/>
                    <a:pt x="1237" y="46"/>
                    <a:pt x="1237" y="46"/>
                  </a:cubicBezTo>
                  <a:cubicBezTo>
                    <a:pt x="1237" y="45"/>
                    <a:pt x="1237" y="45"/>
                    <a:pt x="1237" y="44"/>
                  </a:cubicBezTo>
                  <a:cubicBezTo>
                    <a:pt x="1236" y="44"/>
                    <a:pt x="1236" y="43"/>
                    <a:pt x="1235" y="43"/>
                  </a:cubicBezTo>
                  <a:cubicBezTo>
                    <a:pt x="1234" y="41"/>
                    <a:pt x="1232" y="38"/>
                    <a:pt x="1231" y="36"/>
                  </a:cubicBezTo>
                  <a:cubicBezTo>
                    <a:pt x="1231" y="36"/>
                    <a:pt x="1231" y="35"/>
                    <a:pt x="1231" y="35"/>
                  </a:cubicBezTo>
                  <a:cubicBezTo>
                    <a:pt x="1231" y="35"/>
                    <a:pt x="1230" y="35"/>
                    <a:pt x="1230" y="35"/>
                  </a:cubicBezTo>
                  <a:cubicBezTo>
                    <a:pt x="1230" y="34"/>
                    <a:pt x="1230" y="33"/>
                    <a:pt x="1230" y="32"/>
                  </a:cubicBezTo>
                  <a:cubicBezTo>
                    <a:pt x="1232" y="29"/>
                    <a:pt x="1231" y="24"/>
                    <a:pt x="1229" y="21"/>
                  </a:cubicBezTo>
                  <a:cubicBezTo>
                    <a:pt x="1228" y="18"/>
                    <a:pt x="1228" y="18"/>
                    <a:pt x="1228" y="18"/>
                  </a:cubicBezTo>
                  <a:cubicBezTo>
                    <a:pt x="1227" y="21"/>
                    <a:pt x="1227" y="21"/>
                    <a:pt x="1227" y="21"/>
                  </a:cubicBezTo>
                  <a:cubicBezTo>
                    <a:pt x="1225" y="24"/>
                    <a:pt x="1225" y="29"/>
                    <a:pt x="1227" y="32"/>
                  </a:cubicBezTo>
                  <a:cubicBezTo>
                    <a:pt x="1227" y="33"/>
                    <a:pt x="1227" y="34"/>
                    <a:pt x="1227" y="35"/>
                  </a:cubicBezTo>
                  <a:cubicBezTo>
                    <a:pt x="1227" y="35"/>
                    <a:pt x="1226" y="35"/>
                    <a:pt x="1226" y="35"/>
                  </a:cubicBezTo>
                  <a:cubicBezTo>
                    <a:pt x="1226" y="35"/>
                    <a:pt x="1226" y="36"/>
                    <a:pt x="1226" y="36"/>
                  </a:cubicBezTo>
                  <a:cubicBezTo>
                    <a:pt x="1224" y="39"/>
                    <a:pt x="1223" y="41"/>
                    <a:pt x="1221" y="43"/>
                  </a:cubicBezTo>
                  <a:cubicBezTo>
                    <a:pt x="1221" y="43"/>
                    <a:pt x="1220" y="44"/>
                    <a:pt x="1219" y="44"/>
                  </a:cubicBezTo>
                  <a:cubicBezTo>
                    <a:pt x="1219" y="45"/>
                    <a:pt x="1219" y="45"/>
                    <a:pt x="1219" y="46"/>
                  </a:cubicBezTo>
                  <a:cubicBezTo>
                    <a:pt x="1220" y="46"/>
                    <a:pt x="1220" y="46"/>
                    <a:pt x="1221" y="46"/>
                  </a:cubicBezTo>
                  <a:cubicBezTo>
                    <a:pt x="1221" y="49"/>
                    <a:pt x="1221" y="52"/>
                    <a:pt x="1221" y="55"/>
                  </a:cubicBezTo>
                  <a:cubicBezTo>
                    <a:pt x="1220" y="55"/>
                    <a:pt x="1220" y="55"/>
                    <a:pt x="1219" y="55"/>
                  </a:cubicBezTo>
                  <a:cubicBezTo>
                    <a:pt x="1219" y="56"/>
                    <a:pt x="1219" y="57"/>
                    <a:pt x="1219" y="59"/>
                  </a:cubicBezTo>
                  <a:cubicBezTo>
                    <a:pt x="1218" y="59"/>
                    <a:pt x="1217" y="60"/>
                    <a:pt x="1216" y="60"/>
                  </a:cubicBezTo>
                  <a:cubicBezTo>
                    <a:pt x="1216" y="61"/>
                    <a:pt x="1216" y="62"/>
                    <a:pt x="1216" y="63"/>
                  </a:cubicBezTo>
                  <a:cubicBezTo>
                    <a:pt x="1217" y="63"/>
                    <a:pt x="1217" y="64"/>
                    <a:pt x="1218" y="64"/>
                  </a:cubicBezTo>
                  <a:cubicBezTo>
                    <a:pt x="1206" y="70"/>
                    <a:pt x="1203" y="80"/>
                    <a:pt x="1202" y="92"/>
                  </a:cubicBezTo>
                  <a:cubicBezTo>
                    <a:pt x="1201" y="93"/>
                    <a:pt x="1200" y="94"/>
                    <a:pt x="1199" y="94"/>
                  </a:cubicBezTo>
                  <a:cubicBezTo>
                    <a:pt x="1199" y="95"/>
                    <a:pt x="1199" y="96"/>
                    <a:pt x="1199" y="97"/>
                  </a:cubicBezTo>
                  <a:cubicBezTo>
                    <a:pt x="1200" y="97"/>
                    <a:pt x="1200" y="97"/>
                    <a:pt x="1201" y="97"/>
                  </a:cubicBezTo>
                  <a:cubicBezTo>
                    <a:pt x="1201" y="98"/>
                    <a:pt x="1201" y="100"/>
                    <a:pt x="1201" y="101"/>
                  </a:cubicBezTo>
                  <a:cubicBezTo>
                    <a:pt x="1200" y="101"/>
                    <a:pt x="1200" y="101"/>
                    <a:pt x="1199" y="101"/>
                  </a:cubicBezTo>
                  <a:cubicBezTo>
                    <a:pt x="1199" y="102"/>
                    <a:pt x="1199" y="103"/>
                    <a:pt x="1199" y="103"/>
                  </a:cubicBezTo>
                  <a:cubicBezTo>
                    <a:pt x="1198" y="104"/>
                    <a:pt x="1197" y="104"/>
                    <a:pt x="1196" y="105"/>
                  </a:cubicBezTo>
                  <a:cubicBezTo>
                    <a:pt x="1196" y="106"/>
                    <a:pt x="1196" y="107"/>
                    <a:pt x="1196" y="108"/>
                  </a:cubicBezTo>
                  <a:cubicBezTo>
                    <a:pt x="1197" y="108"/>
                    <a:pt x="1198" y="109"/>
                    <a:pt x="1199" y="109"/>
                  </a:cubicBezTo>
                  <a:cubicBezTo>
                    <a:pt x="1199" y="116"/>
                    <a:pt x="1199" y="124"/>
                    <a:pt x="1199" y="131"/>
                  </a:cubicBezTo>
                  <a:cubicBezTo>
                    <a:pt x="1198" y="132"/>
                    <a:pt x="1197" y="132"/>
                    <a:pt x="1196" y="133"/>
                  </a:cubicBezTo>
                  <a:cubicBezTo>
                    <a:pt x="1196" y="134"/>
                    <a:pt x="1196" y="135"/>
                    <a:pt x="1196" y="136"/>
                  </a:cubicBezTo>
                  <a:cubicBezTo>
                    <a:pt x="1197" y="136"/>
                    <a:pt x="1198" y="137"/>
                    <a:pt x="1199" y="137"/>
                  </a:cubicBezTo>
                  <a:cubicBezTo>
                    <a:pt x="1199" y="138"/>
                    <a:pt x="1199" y="139"/>
                    <a:pt x="1199" y="141"/>
                  </a:cubicBezTo>
                  <a:cubicBezTo>
                    <a:pt x="1196" y="142"/>
                    <a:pt x="1194" y="143"/>
                    <a:pt x="1191" y="144"/>
                  </a:cubicBezTo>
                  <a:cubicBezTo>
                    <a:pt x="1189" y="144"/>
                    <a:pt x="1186" y="144"/>
                    <a:pt x="1183" y="144"/>
                  </a:cubicBezTo>
                  <a:cubicBezTo>
                    <a:pt x="1183" y="125"/>
                    <a:pt x="1183" y="107"/>
                    <a:pt x="1183" y="88"/>
                  </a:cubicBezTo>
                  <a:cubicBezTo>
                    <a:pt x="1176" y="88"/>
                    <a:pt x="1169" y="88"/>
                    <a:pt x="1162" y="88"/>
                  </a:cubicBezTo>
                  <a:cubicBezTo>
                    <a:pt x="1162" y="83"/>
                    <a:pt x="1162" y="77"/>
                    <a:pt x="1162" y="72"/>
                  </a:cubicBezTo>
                  <a:cubicBezTo>
                    <a:pt x="1159" y="72"/>
                    <a:pt x="1155" y="72"/>
                    <a:pt x="1152" y="72"/>
                  </a:cubicBezTo>
                  <a:cubicBezTo>
                    <a:pt x="1151" y="73"/>
                    <a:pt x="1149" y="74"/>
                    <a:pt x="1148" y="75"/>
                  </a:cubicBezTo>
                  <a:cubicBezTo>
                    <a:pt x="1148" y="77"/>
                    <a:pt x="1148" y="78"/>
                    <a:pt x="1148" y="80"/>
                  </a:cubicBezTo>
                  <a:cubicBezTo>
                    <a:pt x="1146" y="80"/>
                    <a:pt x="1144" y="80"/>
                    <a:pt x="1143" y="80"/>
                  </a:cubicBezTo>
                  <a:cubicBezTo>
                    <a:pt x="1141" y="81"/>
                    <a:pt x="1139" y="82"/>
                    <a:pt x="1137" y="83"/>
                  </a:cubicBezTo>
                  <a:cubicBezTo>
                    <a:pt x="1137" y="85"/>
                    <a:pt x="1137" y="86"/>
                    <a:pt x="1137" y="88"/>
                  </a:cubicBezTo>
                  <a:cubicBezTo>
                    <a:pt x="1135" y="88"/>
                    <a:pt x="1133" y="88"/>
                    <a:pt x="1131" y="88"/>
                  </a:cubicBezTo>
                  <a:cubicBezTo>
                    <a:pt x="1131" y="106"/>
                    <a:pt x="1131" y="124"/>
                    <a:pt x="1131" y="142"/>
                  </a:cubicBezTo>
                  <a:cubicBezTo>
                    <a:pt x="1128" y="142"/>
                    <a:pt x="1126" y="142"/>
                    <a:pt x="1124" y="142"/>
                  </a:cubicBezTo>
                  <a:cubicBezTo>
                    <a:pt x="1124" y="98"/>
                    <a:pt x="1124" y="53"/>
                    <a:pt x="1124" y="8"/>
                  </a:cubicBezTo>
                  <a:cubicBezTo>
                    <a:pt x="1123" y="7"/>
                    <a:pt x="1122" y="6"/>
                    <a:pt x="1121" y="5"/>
                  </a:cubicBezTo>
                  <a:cubicBezTo>
                    <a:pt x="1115" y="4"/>
                    <a:pt x="1110" y="2"/>
                    <a:pt x="1104" y="0"/>
                  </a:cubicBezTo>
                  <a:cubicBezTo>
                    <a:pt x="1088" y="3"/>
                    <a:pt x="1072" y="6"/>
                    <a:pt x="1056" y="8"/>
                  </a:cubicBezTo>
                  <a:cubicBezTo>
                    <a:pt x="1052" y="10"/>
                    <a:pt x="1048" y="11"/>
                    <a:pt x="1045" y="13"/>
                  </a:cubicBezTo>
                  <a:cubicBezTo>
                    <a:pt x="1045" y="37"/>
                    <a:pt x="1045" y="61"/>
                    <a:pt x="1045" y="85"/>
                  </a:cubicBezTo>
                  <a:cubicBezTo>
                    <a:pt x="1032" y="85"/>
                    <a:pt x="1019" y="85"/>
                    <a:pt x="1006" y="85"/>
                  </a:cubicBezTo>
                  <a:cubicBezTo>
                    <a:pt x="999" y="87"/>
                    <a:pt x="992" y="89"/>
                    <a:pt x="985" y="91"/>
                  </a:cubicBezTo>
                  <a:cubicBezTo>
                    <a:pt x="985" y="106"/>
                    <a:pt x="985" y="121"/>
                    <a:pt x="985" y="136"/>
                  </a:cubicBezTo>
                  <a:cubicBezTo>
                    <a:pt x="983" y="136"/>
                    <a:pt x="980" y="136"/>
                    <a:pt x="978" y="136"/>
                  </a:cubicBezTo>
                  <a:cubicBezTo>
                    <a:pt x="978" y="135"/>
                    <a:pt x="978" y="134"/>
                    <a:pt x="978" y="133"/>
                  </a:cubicBezTo>
                  <a:cubicBezTo>
                    <a:pt x="975" y="133"/>
                    <a:pt x="972" y="133"/>
                    <a:pt x="970" y="133"/>
                  </a:cubicBezTo>
                  <a:cubicBezTo>
                    <a:pt x="970" y="132"/>
                    <a:pt x="970" y="131"/>
                    <a:pt x="970" y="130"/>
                  </a:cubicBezTo>
                  <a:cubicBezTo>
                    <a:pt x="961" y="130"/>
                    <a:pt x="952" y="130"/>
                    <a:pt x="943" y="130"/>
                  </a:cubicBezTo>
                  <a:cubicBezTo>
                    <a:pt x="943" y="128"/>
                    <a:pt x="943" y="127"/>
                    <a:pt x="943" y="125"/>
                  </a:cubicBezTo>
                  <a:cubicBezTo>
                    <a:pt x="929" y="125"/>
                    <a:pt x="915" y="125"/>
                    <a:pt x="901" y="125"/>
                  </a:cubicBezTo>
                  <a:cubicBezTo>
                    <a:pt x="901" y="128"/>
                    <a:pt x="901" y="130"/>
                    <a:pt x="901" y="133"/>
                  </a:cubicBezTo>
                  <a:cubicBezTo>
                    <a:pt x="895" y="133"/>
                    <a:pt x="888" y="133"/>
                    <a:pt x="881" y="133"/>
                  </a:cubicBezTo>
                  <a:cubicBezTo>
                    <a:pt x="881" y="138"/>
                    <a:pt x="881" y="142"/>
                    <a:pt x="881" y="147"/>
                  </a:cubicBezTo>
                  <a:cubicBezTo>
                    <a:pt x="868" y="148"/>
                    <a:pt x="856" y="149"/>
                    <a:pt x="843" y="150"/>
                  </a:cubicBezTo>
                  <a:cubicBezTo>
                    <a:pt x="843" y="145"/>
                    <a:pt x="843" y="141"/>
                    <a:pt x="843" y="136"/>
                  </a:cubicBezTo>
                  <a:cubicBezTo>
                    <a:pt x="841" y="136"/>
                    <a:pt x="839" y="136"/>
                    <a:pt x="837" y="136"/>
                  </a:cubicBezTo>
                  <a:cubicBezTo>
                    <a:pt x="837" y="133"/>
                    <a:pt x="837" y="130"/>
                    <a:pt x="837" y="127"/>
                  </a:cubicBezTo>
                  <a:cubicBezTo>
                    <a:pt x="836" y="127"/>
                    <a:pt x="835" y="127"/>
                    <a:pt x="834" y="127"/>
                  </a:cubicBezTo>
                  <a:cubicBezTo>
                    <a:pt x="834" y="120"/>
                    <a:pt x="834" y="114"/>
                    <a:pt x="834" y="108"/>
                  </a:cubicBezTo>
                  <a:cubicBezTo>
                    <a:pt x="833" y="108"/>
                    <a:pt x="832" y="108"/>
                    <a:pt x="831" y="108"/>
                  </a:cubicBezTo>
                  <a:cubicBezTo>
                    <a:pt x="831" y="103"/>
                    <a:pt x="831" y="97"/>
                    <a:pt x="831" y="92"/>
                  </a:cubicBezTo>
                  <a:cubicBezTo>
                    <a:pt x="829" y="92"/>
                    <a:pt x="827" y="92"/>
                    <a:pt x="825" y="92"/>
                  </a:cubicBezTo>
                  <a:cubicBezTo>
                    <a:pt x="825" y="92"/>
                    <a:pt x="825" y="93"/>
                    <a:pt x="825" y="94"/>
                  </a:cubicBezTo>
                  <a:cubicBezTo>
                    <a:pt x="817" y="90"/>
                    <a:pt x="810" y="86"/>
                    <a:pt x="802" y="82"/>
                  </a:cubicBezTo>
                  <a:cubicBezTo>
                    <a:pt x="801" y="79"/>
                    <a:pt x="801" y="76"/>
                    <a:pt x="800" y="73"/>
                  </a:cubicBezTo>
                  <a:cubicBezTo>
                    <a:pt x="800" y="76"/>
                    <a:pt x="800" y="79"/>
                    <a:pt x="799" y="82"/>
                  </a:cubicBezTo>
                  <a:cubicBezTo>
                    <a:pt x="792" y="85"/>
                    <a:pt x="784" y="89"/>
                    <a:pt x="777" y="92"/>
                  </a:cubicBezTo>
                  <a:cubicBezTo>
                    <a:pt x="777" y="92"/>
                    <a:pt x="777" y="91"/>
                    <a:pt x="777" y="91"/>
                  </a:cubicBezTo>
                  <a:cubicBezTo>
                    <a:pt x="774" y="91"/>
                    <a:pt x="772" y="91"/>
                    <a:pt x="770" y="91"/>
                  </a:cubicBezTo>
                  <a:cubicBezTo>
                    <a:pt x="770" y="97"/>
                    <a:pt x="770" y="102"/>
                    <a:pt x="770" y="108"/>
                  </a:cubicBezTo>
                  <a:cubicBezTo>
                    <a:pt x="769" y="108"/>
                    <a:pt x="768" y="108"/>
                    <a:pt x="767" y="108"/>
                  </a:cubicBezTo>
                  <a:cubicBezTo>
                    <a:pt x="767" y="114"/>
                    <a:pt x="767" y="119"/>
                    <a:pt x="767" y="125"/>
                  </a:cubicBezTo>
                  <a:cubicBezTo>
                    <a:pt x="766" y="125"/>
                    <a:pt x="764" y="125"/>
                    <a:pt x="763" y="125"/>
                  </a:cubicBezTo>
                  <a:cubicBezTo>
                    <a:pt x="763" y="129"/>
                    <a:pt x="763" y="133"/>
                    <a:pt x="763" y="138"/>
                  </a:cubicBezTo>
                  <a:cubicBezTo>
                    <a:pt x="758" y="138"/>
                    <a:pt x="753" y="138"/>
                    <a:pt x="748" y="138"/>
                  </a:cubicBezTo>
                  <a:cubicBezTo>
                    <a:pt x="748" y="139"/>
                    <a:pt x="748" y="140"/>
                    <a:pt x="748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4" y="71"/>
                    <a:pt x="734" y="71"/>
                    <a:pt x="734" y="71"/>
                  </a:cubicBezTo>
                  <a:cubicBezTo>
                    <a:pt x="727" y="71"/>
                    <a:pt x="727" y="71"/>
                    <a:pt x="727" y="71"/>
                  </a:cubicBezTo>
                  <a:cubicBezTo>
                    <a:pt x="719" y="75"/>
                    <a:pt x="719" y="75"/>
                    <a:pt x="719" y="75"/>
                  </a:cubicBezTo>
                  <a:cubicBezTo>
                    <a:pt x="719" y="71"/>
                    <a:pt x="719" y="71"/>
                    <a:pt x="719" y="71"/>
                  </a:cubicBezTo>
                  <a:cubicBezTo>
                    <a:pt x="717" y="71"/>
                    <a:pt x="717" y="71"/>
                    <a:pt x="717" y="71"/>
                  </a:cubicBezTo>
                  <a:cubicBezTo>
                    <a:pt x="714" y="73"/>
                    <a:pt x="714" y="73"/>
                    <a:pt x="714" y="73"/>
                  </a:cubicBezTo>
                  <a:cubicBezTo>
                    <a:pt x="714" y="110"/>
                    <a:pt x="714" y="110"/>
                    <a:pt x="714" y="110"/>
                  </a:cubicBezTo>
                  <a:cubicBezTo>
                    <a:pt x="706" y="110"/>
                    <a:pt x="706" y="110"/>
                    <a:pt x="706" y="110"/>
                  </a:cubicBezTo>
                  <a:cubicBezTo>
                    <a:pt x="706" y="53"/>
                    <a:pt x="706" y="53"/>
                    <a:pt x="706" y="53"/>
                  </a:cubicBezTo>
                  <a:cubicBezTo>
                    <a:pt x="701" y="53"/>
                    <a:pt x="701" y="53"/>
                    <a:pt x="701" y="53"/>
                  </a:cubicBezTo>
                  <a:cubicBezTo>
                    <a:pt x="701" y="14"/>
                    <a:pt x="701" y="14"/>
                    <a:pt x="701" y="14"/>
                  </a:cubicBezTo>
                  <a:cubicBezTo>
                    <a:pt x="684" y="14"/>
                    <a:pt x="684" y="14"/>
                    <a:pt x="684" y="14"/>
                  </a:cubicBezTo>
                  <a:cubicBezTo>
                    <a:pt x="684" y="8"/>
                    <a:pt x="684" y="8"/>
                    <a:pt x="684" y="8"/>
                  </a:cubicBezTo>
                  <a:cubicBezTo>
                    <a:pt x="667" y="8"/>
                    <a:pt x="667" y="8"/>
                    <a:pt x="667" y="8"/>
                  </a:cubicBezTo>
                  <a:cubicBezTo>
                    <a:pt x="660" y="14"/>
                    <a:pt x="660" y="14"/>
                    <a:pt x="660" y="14"/>
                  </a:cubicBezTo>
                  <a:cubicBezTo>
                    <a:pt x="647" y="14"/>
                    <a:pt x="647" y="14"/>
                    <a:pt x="647" y="14"/>
                  </a:cubicBezTo>
                  <a:cubicBezTo>
                    <a:pt x="637" y="19"/>
                    <a:pt x="637" y="19"/>
                    <a:pt x="637" y="19"/>
                  </a:cubicBezTo>
                  <a:cubicBezTo>
                    <a:pt x="637" y="55"/>
                    <a:pt x="637" y="55"/>
                    <a:pt x="637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29" y="23"/>
                    <a:pt x="629" y="23"/>
                    <a:pt x="629" y="23"/>
                  </a:cubicBezTo>
                  <a:cubicBezTo>
                    <a:pt x="584" y="23"/>
                    <a:pt x="584" y="23"/>
                    <a:pt x="584" y="23"/>
                  </a:cubicBezTo>
                  <a:cubicBezTo>
                    <a:pt x="584" y="47"/>
                    <a:pt x="584" y="47"/>
                    <a:pt x="584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76" y="43"/>
                    <a:pt x="576" y="43"/>
                    <a:pt x="576" y="43"/>
                  </a:cubicBezTo>
                  <a:cubicBezTo>
                    <a:pt x="576" y="47"/>
                    <a:pt x="576" y="47"/>
                    <a:pt x="576" y="47"/>
                  </a:cubicBezTo>
                  <a:cubicBezTo>
                    <a:pt x="571" y="47"/>
                    <a:pt x="571" y="47"/>
                    <a:pt x="571" y="47"/>
                  </a:cubicBezTo>
                  <a:cubicBezTo>
                    <a:pt x="571" y="51"/>
                    <a:pt x="571" y="51"/>
                    <a:pt x="571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60" y="45"/>
                    <a:pt x="560" y="45"/>
                    <a:pt x="560" y="45"/>
                  </a:cubicBezTo>
                  <a:cubicBezTo>
                    <a:pt x="554" y="45"/>
                    <a:pt x="554" y="45"/>
                    <a:pt x="554" y="45"/>
                  </a:cubicBezTo>
                  <a:cubicBezTo>
                    <a:pt x="554" y="42"/>
                    <a:pt x="554" y="42"/>
                    <a:pt x="554" y="42"/>
                  </a:cubicBezTo>
                  <a:cubicBezTo>
                    <a:pt x="546" y="42"/>
                    <a:pt x="546" y="42"/>
                    <a:pt x="546" y="42"/>
                  </a:cubicBezTo>
                  <a:cubicBezTo>
                    <a:pt x="546" y="45"/>
                    <a:pt x="546" y="45"/>
                    <a:pt x="546" y="45"/>
                  </a:cubicBezTo>
                  <a:cubicBezTo>
                    <a:pt x="543" y="45"/>
                    <a:pt x="543" y="45"/>
                    <a:pt x="543" y="45"/>
                  </a:cubicBezTo>
                  <a:cubicBezTo>
                    <a:pt x="543" y="49"/>
                    <a:pt x="543" y="49"/>
                    <a:pt x="543" y="49"/>
                  </a:cubicBezTo>
                  <a:cubicBezTo>
                    <a:pt x="530" y="53"/>
                    <a:pt x="530" y="53"/>
                    <a:pt x="530" y="53"/>
                  </a:cubicBezTo>
                  <a:cubicBezTo>
                    <a:pt x="530" y="58"/>
                    <a:pt x="530" y="58"/>
                    <a:pt x="530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7"/>
                    <a:pt x="519" y="57"/>
                    <a:pt x="519" y="57"/>
                  </a:cubicBezTo>
                  <a:cubicBezTo>
                    <a:pt x="520" y="57"/>
                    <a:pt x="520" y="57"/>
                    <a:pt x="520" y="57"/>
                  </a:cubicBezTo>
                  <a:cubicBezTo>
                    <a:pt x="520" y="55"/>
                    <a:pt x="520" y="55"/>
                    <a:pt x="520" y="55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36"/>
                    <a:pt x="515" y="36"/>
                    <a:pt x="515" y="36"/>
                  </a:cubicBezTo>
                  <a:cubicBezTo>
                    <a:pt x="511" y="36"/>
                    <a:pt x="511" y="36"/>
                    <a:pt x="511" y="36"/>
                  </a:cubicBezTo>
                  <a:cubicBezTo>
                    <a:pt x="511" y="38"/>
                    <a:pt x="511" y="38"/>
                    <a:pt x="511" y="38"/>
                  </a:cubicBezTo>
                  <a:cubicBezTo>
                    <a:pt x="506" y="38"/>
                    <a:pt x="506" y="38"/>
                    <a:pt x="506" y="38"/>
                  </a:cubicBezTo>
                  <a:cubicBezTo>
                    <a:pt x="506" y="36"/>
                    <a:pt x="506" y="36"/>
                    <a:pt x="506" y="36"/>
                  </a:cubicBezTo>
                  <a:cubicBezTo>
                    <a:pt x="502" y="36"/>
                    <a:pt x="502" y="36"/>
                    <a:pt x="502" y="36"/>
                  </a:cubicBezTo>
                  <a:cubicBezTo>
                    <a:pt x="502" y="49"/>
                    <a:pt x="502" y="49"/>
                    <a:pt x="502" y="49"/>
                  </a:cubicBezTo>
                  <a:cubicBezTo>
                    <a:pt x="496" y="49"/>
                    <a:pt x="496" y="49"/>
                    <a:pt x="496" y="49"/>
                  </a:cubicBezTo>
                  <a:cubicBezTo>
                    <a:pt x="492" y="47"/>
                    <a:pt x="492" y="47"/>
                    <a:pt x="492" y="47"/>
                  </a:cubicBezTo>
                  <a:cubicBezTo>
                    <a:pt x="487" y="49"/>
                    <a:pt x="487" y="49"/>
                    <a:pt x="487" y="49"/>
                  </a:cubicBezTo>
                  <a:cubicBezTo>
                    <a:pt x="487" y="57"/>
                    <a:pt x="487" y="57"/>
                    <a:pt x="487" y="57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53"/>
                    <a:pt x="485" y="53"/>
                    <a:pt x="485" y="53"/>
                  </a:cubicBezTo>
                  <a:cubicBezTo>
                    <a:pt x="481" y="53"/>
                    <a:pt x="481" y="53"/>
                    <a:pt x="481" y="53"/>
                  </a:cubicBezTo>
                  <a:cubicBezTo>
                    <a:pt x="481" y="73"/>
                    <a:pt x="481" y="73"/>
                    <a:pt x="481" y="73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0" y="81"/>
                    <a:pt x="480" y="81"/>
                    <a:pt x="480" y="81"/>
                  </a:cubicBezTo>
                  <a:cubicBezTo>
                    <a:pt x="476" y="81"/>
                    <a:pt x="476" y="81"/>
                    <a:pt x="476" y="81"/>
                  </a:cubicBezTo>
                  <a:cubicBezTo>
                    <a:pt x="476" y="131"/>
                    <a:pt x="476" y="131"/>
                    <a:pt x="476" y="131"/>
                  </a:cubicBezTo>
                  <a:cubicBezTo>
                    <a:pt x="470" y="131"/>
                    <a:pt x="470" y="131"/>
                    <a:pt x="470" y="131"/>
                  </a:cubicBezTo>
                  <a:cubicBezTo>
                    <a:pt x="470" y="135"/>
                    <a:pt x="470" y="135"/>
                    <a:pt x="470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57" y="136"/>
                    <a:pt x="457" y="136"/>
                    <a:pt x="457" y="136"/>
                  </a:cubicBezTo>
                  <a:cubicBezTo>
                    <a:pt x="457" y="146"/>
                    <a:pt x="457" y="146"/>
                    <a:pt x="457" y="146"/>
                  </a:cubicBezTo>
                  <a:cubicBezTo>
                    <a:pt x="459" y="146"/>
                    <a:pt x="459" y="146"/>
                    <a:pt x="459" y="146"/>
                  </a:cubicBezTo>
                  <a:cubicBezTo>
                    <a:pt x="459" y="155"/>
                    <a:pt x="459" y="155"/>
                    <a:pt x="459" y="155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2" y="166"/>
                    <a:pt x="452" y="166"/>
                    <a:pt x="452" y="166"/>
                  </a:cubicBezTo>
                  <a:cubicBezTo>
                    <a:pt x="446" y="166"/>
                    <a:pt x="446" y="166"/>
                    <a:pt x="446" y="166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0" y="159"/>
                    <a:pt x="440" y="159"/>
                    <a:pt x="440" y="159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33" y="157"/>
                    <a:pt x="433" y="157"/>
                    <a:pt x="433" y="157"/>
                  </a:cubicBezTo>
                  <a:cubicBezTo>
                    <a:pt x="433" y="133"/>
                    <a:pt x="433" y="133"/>
                    <a:pt x="433" y="133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5" y="125"/>
                    <a:pt x="435" y="125"/>
                    <a:pt x="435" y="125"/>
                  </a:cubicBezTo>
                  <a:cubicBezTo>
                    <a:pt x="433" y="125"/>
                    <a:pt x="433" y="125"/>
                    <a:pt x="433" y="125"/>
                  </a:cubicBezTo>
                  <a:cubicBezTo>
                    <a:pt x="433" y="122"/>
                    <a:pt x="433" y="122"/>
                    <a:pt x="433" y="122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4"/>
                    <a:pt x="435" y="114"/>
                    <a:pt x="435" y="114"/>
                  </a:cubicBezTo>
                  <a:cubicBezTo>
                    <a:pt x="426" y="114"/>
                    <a:pt x="426" y="114"/>
                    <a:pt x="426" y="114"/>
                  </a:cubicBezTo>
                  <a:cubicBezTo>
                    <a:pt x="426" y="109"/>
                    <a:pt x="426" y="109"/>
                    <a:pt x="426" y="109"/>
                  </a:cubicBezTo>
                  <a:cubicBezTo>
                    <a:pt x="409" y="109"/>
                    <a:pt x="409" y="109"/>
                    <a:pt x="409" y="109"/>
                  </a:cubicBezTo>
                  <a:cubicBezTo>
                    <a:pt x="409" y="116"/>
                    <a:pt x="409" y="116"/>
                    <a:pt x="409" y="116"/>
                  </a:cubicBezTo>
                  <a:cubicBezTo>
                    <a:pt x="401" y="116"/>
                    <a:pt x="401" y="116"/>
                    <a:pt x="401" y="116"/>
                  </a:cubicBezTo>
                  <a:cubicBezTo>
                    <a:pt x="401" y="120"/>
                    <a:pt x="401" y="120"/>
                    <a:pt x="401" y="120"/>
                  </a:cubicBezTo>
                  <a:cubicBezTo>
                    <a:pt x="398" y="120"/>
                    <a:pt x="398" y="120"/>
                    <a:pt x="398" y="120"/>
                  </a:cubicBezTo>
                  <a:cubicBezTo>
                    <a:pt x="398" y="118"/>
                    <a:pt x="398" y="118"/>
                    <a:pt x="398" y="118"/>
                  </a:cubicBezTo>
                  <a:cubicBezTo>
                    <a:pt x="394" y="118"/>
                    <a:pt x="394" y="118"/>
                    <a:pt x="394" y="118"/>
                  </a:cubicBezTo>
                  <a:cubicBezTo>
                    <a:pt x="394" y="104"/>
                    <a:pt x="394" y="104"/>
                    <a:pt x="394" y="104"/>
                  </a:cubicBezTo>
                  <a:cubicBezTo>
                    <a:pt x="396" y="104"/>
                    <a:pt x="396" y="104"/>
                    <a:pt x="396" y="104"/>
                  </a:cubicBezTo>
                  <a:cubicBezTo>
                    <a:pt x="396" y="98"/>
                    <a:pt x="396" y="98"/>
                    <a:pt x="396" y="98"/>
                  </a:cubicBezTo>
                  <a:cubicBezTo>
                    <a:pt x="394" y="98"/>
                    <a:pt x="394" y="98"/>
                    <a:pt x="394" y="98"/>
                  </a:cubicBezTo>
                  <a:cubicBezTo>
                    <a:pt x="392" y="88"/>
                    <a:pt x="392" y="88"/>
                    <a:pt x="392" y="88"/>
                  </a:cubicBezTo>
                  <a:cubicBezTo>
                    <a:pt x="391" y="98"/>
                    <a:pt x="391" y="98"/>
                    <a:pt x="391" y="98"/>
                  </a:cubicBezTo>
                  <a:cubicBezTo>
                    <a:pt x="389" y="98"/>
                    <a:pt x="389" y="98"/>
                    <a:pt x="389" y="98"/>
                  </a:cubicBezTo>
                  <a:cubicBezTo>
                    <a:pt x="388" y="94"/>
                    <a:pt x="388" y="94"/>
                    <a:pt x="388" y="94"/>
                  </a:cubicBezTo>
                  <a:cubicBezTo>
                    <a:pt x="387" y="90"/>
                    <a:pt x="387" y="90"/>
                    <a:pt x="387" y="90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79" y="82"/>
                    <a:pt x="379" y="82"/>
                    <a:pt x="379" y="82"/>
                  </a:cubicBezTo>
                  <a:cubicBezTo>
                    <a:pt x="374" y="78"/>
                    <a:pt x="374" y="78"/>
                    <a:pt x="374" y="78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70" y="68"/>
                    <a:pt x="370" y="68"/>
                    <a:pt x="370" y="68"/>
                  </a:cubicBezTo>
                  <a:cubicBezTo>
                    <a:pt x="368" y="75"/>
                    <a:pt x="368" y="75"/>
                    <a:pt x="368" y="75"/>
                  </a:cubicBezTo>
                  <a:cubicBezTo>
                    <a:pt x="365" y="79"/>
                    <a:pt x="365" y="79"/>
                    <a:pt x="365" y="79"/>
                  </a:cubicBezTo>
                  <a:cubicBezTo>
                    <a:pt x="359" y="83"/>
                    <a:pt x="359" y="83"/>
                    <a:pt x="359" y="83"/>
                  </a:cubicBezTo>
                  <a:cubicBezTo>
                    <a:pt x="354" y="86"/>
                    <a:pt x="354" y="86"/>
                    <a:pt x="354" y="86"/>
                  </a:cubicBezTo>
                  <a:cubicBezTo>
                    <a:pt x="352" y="90"/>
                    <a:pt x="352" y="90"/>
                    <a:pt x="352" y="90"/>
                  </a:cubicBezTo>
                  <a:cubicBezTo>
                    <a:pt x="350" y="94"/>
                    <a:pt x="350" y="94"/>
                    <a:pt x="350" y="94"/>
                  </a:cubicBezTo>
                  <a:cubicBezTo>
                    <a:pt x="349" y="97"/>
                    <a:pt x="349" y="97"/>
                    <a:pt x="349" y="97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6" y="88"/>
                    <a:pt x="346" y="88"/>
                    <a:pt x="346" y="8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4" y="103"/>
                    <a:pt x="344" y="103"/>
                    <a:pt x="344" y="103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34" y="120"/>
                    <a:pt x="334" y="120"/>
                    <a:pt x="334" y="120"/>
                  </a:cubicBezTo>
                  <a:cubicBezTo>
                    <a:pt x="334" y="123"/>
                    <a:pt x="334" y="123"/>
                    <a:pt x="334" y="123"/>
                  </a:cubicBezTo>
                  <a:cubicBezTo>
                    <a:pt x="318" y="123"/>
                    <a:pt x="318" y="123"/>
                    <a:pt x="318" y="123"/>
                  </a:cubicBezTo>
                  <a:cubicBezTo>
                    <a:pt x="318" y="155"/>
                    <a:pt x="318" y="155"/>
                    <a:pt x="318" y="155"/>
                  </a:cubicBezTo>
                  <a:cubicBezTo>
                    <a:pt x="301" y="155"/>
                    <a:pt x="301" y="155"/>
                    <a:pt x="301" y="155"/>
                  </a:cubicBezTo>
                  <a:cubicBezTo>
                    <a:pt x="301" y="177"/>
                    <a:pt x="301" y="177"/>
                    <a:pt x="301" y="177"/>
                  </a:cubicBezTo>
                  <a:cubicBezTo>
                    <a:pt x="299" y="177"/>
                    <a:pt x="299" y="177"/>
                    <a:pt x="299" y="177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7" y="176"/>
                    <a:pt x="297" y="176"/>
                    <a:pt x="297" y="176"/>
                  </a:cubicBezTo>
                  <a:cubicBezTo>
                    <a:pt x="297" y="172"/>
                    <a:pt x="297" y="172"/>
                    <a:pt x="297" y="172"/>
                  </a:cubicBezTo>
                  <a:cubicBezTo>
                    <a:pt x="294" y="172"/>
                    <a:pt x="294" y="172"/>
                    <a:pt x="294" y="172"/>
                  </a:cubicBezTo>
                  <a:cubicBezTo>
                    <a:pt x="294" y="179"/>
                    <a:pt x="294" y="179"/>
                    <a:pt x="294" y="179"/>
                  </a:cubicBezTo>
                  <a:cubicBezTo>
                    <a:pt x="290" y="179"/>
                    <a:pt x="290" y="179"/>
                    <a:pt x="290" y="179"/>
                  </a:cubicBezTo>
                  <a:cubicBezTo>
                    <a:pt x="290" y="164"/>
                    <a:pt x="290" y="164"/>
                    <a:pt x="290" y="164"/>
                  </a:cubicBezTo>
                  <a:cubicBezTo>
                    <a:pt x="279" y="150"/>
                    <a:pt x="279" y="150"/>
                    <a:pt x="279" y="150"/>
                  </a:cubicBezTo>
                  <a:cubicBezTo>
                    <a:pt x="275" y="150"/>
                    <a:pt x="275" y="150"/>
                    <a:pt x="275" y="150"/>
                  </a:cubicBezTo>
                  <a:cubicBezTo>
                    <a:pt x="275" y="148"/>
                    <a:pt x="275" y="148"/>
                    <a:pt x="275" y="148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69" y="144"/>
                    <a:pt x="269" y="144"/>
                    <a:pt x="269" y="144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58" y="146"/>
                    <a:pt x="258" y="146"/>
                    <a:pt x="258" y="146"/>
                  </a:cubicBezTo>
                  <a:cubicBezTo>
                    <a:pt x="258" y="151"/>
                    <a:pt x="258" y="151"/>
                    <a:pt x="258" y="151"/>
                  </a:cubicBezTo>
                  <a:cubicBezTo>
                    <a:pt x="254" y="151"/>
                    <a:pt x="254" y="151"/>
                    <a:pt x="254" y="151"/>
                  </a:cubicBezTo>
                  <a:cubicBezTo>
                    <a:pt x="254" y="140"/>
                    <a:pt x="254" y="140"/>
                    <a:pt x="254" y="140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47" y="129"/>
                    <a:pt x="247" y="129"/>
                    <a:pt x="247" y="129"/>
                  </a:cubicBezTo>
                  <a:cubicBezTo>
                    <a:pt x="247" y="125"/>
                    <a:pt x="247" y="125"/>
                    <a:pt x="247" y="125"/>
                  </a:cubicBezTo>
                  <a:cubicBezTo>
                    <a:pt x="251" y="125"/>
                    <a:pt x="251" y="125"/>
                    <a:pt x="251" y="125"/>
                  </a:cubicBezTo>
                  <a:cubicBezTo>
                    <a:pt x="251" y="122"/>
                    <a:pt x="251" y="122"/>
                    <a:pt x="251" y="122"/>
                  </a:cubicBezTo>
                  <a:cubicBezTo>
                    <a:pt x="247" y="122"/>
                    <a:pt x="247" y="122"/>
                    <a:pt x="247" y="122"/>
                  </a:cubicBezTo>
                  <a:cubicBezTo>
                    <a:pt x="247" y="118"/>
                    <a:pt x="247" y="118"/>
                    <a:pt x="247" y="118"/>
                  </a:cubicBezTo>
                  <a:cubicBezTo>
                    <a:pt x="251" y="118"/>
                    <a:pt x="251" y="118"/>
                    <a:pt x="251" y="118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47" y="114"/>
                    <a:pt x="247" y="114"/>
                    <a:pt x="247" y="114"/>
                  </a:cubicBezTo>
                  <a:cubicBezTo>
                    <a:pt x="247" y="110"/>
                    <a:pt x="247" y="110"/>
                    <a:pt x="247" y="110"/>
                  </a:cubicBezTo>
                  <a:cubicBezTo>
                    <a:pt x="251" y="110"/>
                    <a:pt x="251" y="110"/>
                    <a:pt x="251" y="110"/>
                  </a:cubicBezTo>
                  <a:cubicBezTo>
                    <a:pt x="251" y="107"/>
                    <a:pt x="251" y="107"/>
                    <a:pt x="251" y="107"/>
                  </a:cubicBezTo>
                  <a:cubicBezTo>
                    <a:pt x="247" y="107"/>
                    <a:pt x="247" y="107"/>
                    <a:pt x="247" y="107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51" y="103"/>
                    <a:pt x="251" y="103"/>
                    <a:pt x="251" y="103"/>
                  </a:cubicBezTo>
                  <a:cubicBezTo>
                    <a:pt x="251" y="99"/>
                    <a:pt x="251" y="99"/>
                    <a:pt x="251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51" y="96"/>
                    <a:pt x="251" y="96"/>
                    <a:pt x="251" y="96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7" y="92"/>
                    <a:pt x="247" y="92"/>
                    <a:pt x="247" y="92"/>
                  </a:cubicBezTo>
                  <a:cubicBezTo>
                    <a:pt x="247" y="88"/>
                    <a:pt x="247" y="88"/>
                    <a:pt x="247" y="88"/>
                  </a:cubicBezTo>
                  <a:cubicBezTo>
                    <a:pt x="251" y="88"/>
                    <a:pt x="251" y="88"/>
                    <a:pt x="251" y="88"/>
                  </a:cubicBezTo>
                  <a:cubicBezTo>
                    <a:pt x="251" y="84"/>
                    <a:pt x="251" y="84"/>
                    <a:pt x="251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7" y="81"/>
                    <a:pt x="247" y="81"/>
                    <a:pt x="247" y="81"/>
                  </a:cubicBezTo>
                  <a:cubicBezTo>
                    <a:pt x="251" y="81"/>
                    <a:pt x="251" y="81"/>
                    <a:pt x="251" y="81"/>
                  </a:cubicBezTo>
                  <a:cubicBezTo>
                    <a:pt x="251" y="77"/>
                    <a:pt x="251" y="77"/>
                    <a:pt x="251" y="77"/>
                  </a:cubicBezTo>
                  <a:cubicBezTo>
                    <a:pt x="247" y="77"/>
                    <a:pt x="247" y="77"/>
                    <a:pt x="247" y="77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0"/>
                    <a:pt x="251" y="70"/>
                    <a:pt x="251" y="70"/>
                  </a:cubicBezTo>
                  <a:cubicBezTo>
                    <a:pt x="247" y="70"/>
                    <a:pt x="247" y="70"/>
                    <a:pt x="247" y="70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7" y="62"/>
                    <a:pt x="247" y="62"/>
                    <a:pt x="247" y="62"/>
                  </a:cubicBezTo>
                  <a:cubicBezTo>
                    <a:pt x="247" y="58"/>
                    <a:pt x="247" y="58"/>
                    <a:pt x="247" y="58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1" y="55"/>
                    <a:pt x="251" y="55"/>
                    <a:pt x="251" y="55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47" y="51"/>
                    <a:pt x="247" y="51"/>
                    <a:pt x="247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47" y="47"/>
                    <a:pt x="247" y="47"/>
                    <a:pt x="247" y="47"/>
                  </a:cubicBezTo>
                  <a:cubicBezTo>
                    <a:pt x="247" y="43"/>
                    <a:pt x="247" y="43"/>
                    <a:pt x="247" y="43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1" y="23"/>
                    <a:pt x="251" y="23"/>
                    <a:pt x="251" y="23"/>
                  </a:cubicBezTo>
                  <a:cubicBezTo>
                    <a:pt x="245" y="14"/>
                    <a:pt x="245" y="14"/>
                    <a:pt x="245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30"/>
                    <a:pt x="178" y="30"/>
                    <a:pt x="178" y="30"/>
                  </a:cubicBezTo>
                  <a:cubicBezTo>
                    <a:pt x="182" y="36"/>
                    <a:pt x="182" y="36"/>
                    <a:pt x="182" y="36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82" y="40"/>
                    <a:pt x="182" y="40"/>
                    <a:pt x="182" y="40"/>
                  </a:cubicBezTo>
                  <a:cubicBezTo>
                    <a:pt x="182" y="43"/>
                    <a:pt x="182" y="43"/>
                    <a:pt x="182" y="43"/>
                  </a:cubicBezTo>
                  <a:cubicBezTo>
                    <a:pt x="178" y="43"/>
                    <a:pt x="178" y="43"/>
                    <a:pt x="178" y="43"/>
                  </a:cubicBezTo>
                  <a:cubicBezTo>
                    <a:pt x="178" y="47"/>
                    <a:pt x="178" y="47"/>
                    <a:pt x="178" y="47"/>
                  </a:cubicBezTo>
                  <a:cubicBezTo>
                    <a:pt x="182" y="47"/>
                    <a:pt x="182" y="47"/>
                    <a:pt x="182" y="47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5"/>
                    <a:pt x="178" y="55"/>
                    <a:pt x="178" y="55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8" y="62"/>
                    <a:pt x="178" y="62"/>
                    <a:pt x="178" y="62"/>
                  </a:cubicBezTo>
                  <a:cubicBezTo>
                    <a:pt x="182" y="62"/>
                    <a:pt x="182" y="62"/>
                    <a:pt x="182" y="62"/>
                  </a:cubicBezTo>
                  <a:cubicBezTo>
                    <a:pt x="182" y="66"/>
                    <a:pt x="182" y="66"/>
                    <a:pt x="182" y="66"/>
                  </a:cubicBezTo>
                  <a:cubicBezTo>
                    <a:pt x="178" y="66"/>
                    <a:pt x="178" y="66"/>
                    <a:pt x="178" y="66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2" y="73"/>
                    <a:pt x="182" y="73"/>
                    <a:pt x="182" y="73"/>
                  </a:cubicBezTo>
                  <a:cubicBezTo>
                    <a:pt x="178" y="73"/>
                    <a:pt x="178" y="73"/>
                    <a:pt x="178" y="73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82" y="77"/>
                    <a:pt x="182" y="77"/>
                    <a:pt x="182" y="77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78" y="81"/>
                    <a:pt x="178" y="81"/>
                    <a:pt x="178" y="81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2" y="88"/>
                    <a:pt x="182" y="88"/>
                    <a:pt x="182" y="88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82" y="99"/>
                    <a:pt x="182" y="99"/>
                    <a:pt x="182" y="99"/>
                  </a:cubicBezTo>
                  <a:cubicBezTo>
                    <a:pt x="182" y="103"/>
                    <a:pt x="182" y="103"/>
                    <a:pt x="182" y="103"/>
                  </a:cubicBezTo>
                  <a:cubicBezTo>
                    <a:pt x="178" y="103"/>
                    <a:pt x="178" y="103"/>
                    <a:pt x="178" y="103"/>
                  </a:cubicBezTo>
                  <a:cubicBezTo>
                    <a:pt x="178" y="107"/>
                    <a:pt x="178" y="107"/>
                    <a:pt x="178" y="107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182" y="110"/>
                    <a:pt x="182" y="110"/>
                    <a:pt x="182" y="110"/>
                  </a:cubicBezTo>
                  <a:cubicBezTo>
                    <a:pt x="178" y="110"/>
                    <a:pt x="178" y="110"/>
                    <a:pt x="178" y="110"/>
                  </a:cubicBezTo>
                  <a:cubicBezTo>
                    <a:pt x="178" y="114"/>
                    <a:pt x="178" y="114"/>
                    <a:pt x="178" y="114"/>
                  </a:cubicBezTo>
                  <a:cubicBezTo>
                    <a:pt x="182" y="114"/>
                    <a:pt x="182" y="114"/>
                    <a:pt x="182" y="114"/>
                  </a:cubicBezTo>
                  <a:cubicBezTo>
                    <a:pt x="182" y="118"/>
                    <a:pt x="182" y="118"/>
                    <a:pt x="182" y="118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78" y="122"/>
                    <a:pt x="178" y="122"/>
                    <a:pt x="178" y="122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14"/>
                    <a:pt x="173" y="114"/>
                    <a:pt x="173" y="114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45" y="101"/>
                    <a:pt x="145" y="101"/>
                    <a:pt x="145" y="101"/>
                  </a:cubicBezTo>
                  <a:cubicBezTo>
                    <a:pt x="145" y="105"/>
                    <a:pt x="145" y="105"/>
                    <a:pt x="145" y="105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110"/>
                    <a:pt x="135" y="110"/>
                    <a:pt x="135" y="110"/>
                  </a:cubicBezTo>
                  <a:cubicBezTo>
                    <a:pt x="112" y="110"/>
                    <a:pt x="112" y="110"/>
                    <a:pt x="112" y="110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1" y="153"/>
                    <a:pt x="111" y="153"/>
                    <a:pt x="111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7"/>
                    <a:pt x="100" y="157"/>
                    <a:pt x="100" y="157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89" y="128"/>
                    <a:pt x="89" y="128"/>
                    <a:pt x="89" y="128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4" y="145"/>
                    <a:pt x="44" y="145"/>
                    <a:pt x="44" y="145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459" y="182"/>
                    <a:pt x="1459" y="182"/>
                    <a:pt x="1459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86896D45-2DB6-4955-A26C-56839608B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184751" y="5737141"/>
              <a:ext cx="2958970" cy="886329"/>
            </a:xfrm>
            <a:custGeom>
              <a:avLst/>
              <a:gdLst>
                <a:gd name="T0" fmla="*/ 59 w 1460"/>
                <a:gd name="T1" fmla="*/ 347 h 410"/>
                <a:gd name="T2" fmla="*/ 82 w 1460"/>
                <a:gd name="T3" fmla="*/ 338 h 410"/>
                <a:gd name="T4" fmla="*/ 130 w 1460"/>
                <a:gd name="T5" fmla="*/ 350 h 410"/>
                <a:gd name="T6" fmla="*/ 162 w 1460"/>
                <a:gd name="T7" fmla="*/ 358 h 410"/>
                <a:gd name="T8" fmla="*/ 225 w 1460"/>
                <a:gd name="T9" fmla="*/ 295 h 410"/>
                <a:gd name="T10" fmla="*/ 257 w 1460"/>
                <a:gd name="T11" fmla="*/ 273 h 410"/>
                <a:gd name="T12" fmla="*/ 309 w 1460"/>
                <a:gd name="T13" fmla="*/ 361 h 410"/>
                <a:gd name="T14" fmla="*/ 343 w 1460"/>
                <a:gd name="T15" fmla="*/ 340 h 410"/>
                <a:gd name="T16" fmla="*/ 388 w 1460"/>
                <a:gd name="T17" fmla="*/ 187 h 410"/>
                <a:gd name="T18" fmla="*/ 391 w 1460"/>
                <a:gd name="T19" fmla="*/ 144 h 410"/>
                <a:gd name="T20" fmla="*/ 395 w 1460"/>
                <a:gd name="T21" fmla="*/ 46 h 410"/>
                <a:gd name="T22" fmla="*/ 397 w 1460"/>
                <a:gd name="T23" fmla="*/ 46 h 410"/>
                <a:gd name="T24" fmla="*/ 401 w 1460"/>
                <a:gd name="T25" fmla="*/ 144 h 410"/>
                <a:gd name="T26" fmla="*/ 404 w 1460"/>
                <a:gd name="T27" fmla="*/ 187 h 410"/>
                <a:gd name="T28" fmla="*/ 439 w 1460"/>
                <a:gd name="T29" fmla="*/ 369 h 410"/>
                <a:gd name="T30" fmla="*/ 458 w 1460"/>
                <a:gd name="T31" fmla="*/ 387 h 410"/>
                <a:gd name="T32" fmla="*/ 479 w 1460"/>
                <a:gd name="T33" fmla="*/ 373 h 410"/>
                <a:gd name="T34" fmla="*/ 544 w 1460"/>
                <a:gd name="T35" fmla="*/ 377 h 410"/>
                <a:gd name="T36" fmla="*/ 562 w 1460"/>
                <a:gd name="T37" fmla="*/ 390 h 410"/>
                <a:gd name="T38" fmla="*/ 588 w 1460"/>
                <a:gd name="T39" fmla="*/ 379 h 410"/>
                <a:gd name="T40" fmla="*/ 602 w 1460"/>
                <a:gd name="T41" fmla="*/ 377 h 410"/>
                <a:gd name="T42" fmla="*/ 617 w 1460"/>
                <a:gd name="T43" fmla="*/ 382 h 410"/>
                <a:gd name="T44" fmla="*/ 625 w 1460"/>
                <a:gd name="T45" fmla="*/ 373 h 410"/>
                <a:gd name="T46" fmla="*/ 683 w 1460"/>
                <a:gd name="T47" fmla="*/ 364 h 410"/>
                <a:gd name="T48" fmla="*/ 702 w 1460"/>
                <a:gd name="T49" fmla="*/ 364 h 410"/>
                <a:gd name="T50" fmla="*/ 744 w 1460"/>
                <a:gd name="T51" fmla="*/ 300 h 410"/>
                <a:gd name="T52" fmla="*/ 758 w 1460"/>
                <a:gd name="T53" fmla="*/ 302 h 410"/>
                <a:gd name="T54" fmla="*/ 778 w 1460"/>
                <a:gd name="T55" fmla="*/ 313 h 410"/>
                <a:gd name="T56" fmla="*/ 801 w 1460"/>
                <a:gd name="T57" fmla="*/ 324 h 410"/>
                <a:gd name="T58" fmla="*/ 832 w 1460"/>
                <a:gd name="T59" fmla="*/ 306 h 410"/>
                <a:gd name="T60" fmla="*/ 843 w 1460"/>
                <a:gd name="T61" fmla="*/ 355 h 410"/>
                <a:gd name="T62" fmla="*/ 869 w 1460"/>
                <a:gd name="T63" fmla="*/ 314 h 410"/>
                <a:gd name="T64" fmla="*/ 881 w 1460"/>
                <a:gd name="T65" fmla="*/ 272 h 410"/>
                <a:gd name="T66" fmla="*/ 893 w 1460"/>
                <a:gd name="T67" fmla="*/ 251 h 410"/>
                <a:gd name="T68" fmla="*/ 930 w 1460"/>
                <a:gd name="T69" fmla="*/ 231 h 410"/>
                <a:gd name="T70" fmla="*/ 947 w 1460"/>
                <a:gd name="T71" fmla="*/ 227 h 410"/>
                <a:gd name="T72" fmla="*/ 968 w 1460"/>
                <a:gd name="T73" fmla="*/ 261 h 410"/>
                <a:gd name="T74" fmla="*/ 994 w 1460"/>
                <a:gd name="T75" fmla="*/ 315 h 410"/>
                <a:gd name="T76" fmla="*/ 1035 w 1460"/>
                <a:gd name="T77" fmla="*/ 327 h 410"/>
                <a:gd name="T78" fmla="*/ 1044 w 1460"/>
                <a:gd name="T79" fmla="*/ 322 h 410"/>
                <a:gd name="T80" fmla="*/ 1069 w 1460"/>
                <a:gd name="T81" fmla="*/ 305 h 410"/>
                <a:gd name="T82" fmla="*/ 1084 w 1460"/>
                <a:gd name="T83" fmla="*/ 257 h 410"/>
                <a:gd name="T84" fmla="*/ 1129 w 1460"/>
                <a:gd name="T85" fmla="*/ 280 h 410"/>
                <a:gd name="T86" fmla="*/ 1142 w 1460"/>
                <a:gd name="T87" fmla="*/ 329 h 410"/>
                <a:gd name="T88" fmla="*/ 1161 w 1460"/>
                <a:gd name="T89" fmla="*/ 340 h 410"/>
                <a:gd name="T90" fmla="*/ 1187 w 1460"/>
                <a:gd name="T91" fmla="*/ 340 h 410"/>
                <a:gd name="T92" fmla="*/ 1209 w 1460"/>
                <a:gd name="T93" fmla="*/ 336 h 410"/>
                <a:gd name="T94" fmla="*/ 1231 w 1460"/>
                <a:gd name="T95" fmla="*/ 322 h 410"/>
                <a:gd name="T96" fmla="*/ 1257 w 1460"/>
                <a:gd name="T97" fmla="*/ 318 h 410"/>
                <a:gd name="T98" fmla="*/ 1294 w 1460"/>
                <a:gd name="T99" fmla="*/ 344 h 410"/>
                <a:gd name="T100" fmla="*/ 1330 w 1460"/>
                <a:gd name="T101" fmla="*/ 327 h 410"/>
                <a:gd name="T102" fmla="*/ 1351 w 1460"/>
                <a:gd name="T103" fmla="*/ 165 h 410"/>
                <a:gd name="T104" fmla="*/ 1401 w 1460"/>
                <a:gd name="T105" fmla="*/ 152 h 410"/>
                <a:gd name="T106" fmla="*/ 1426 w 1460"/>
                <a:gd name="T107" fmla="*/ 281 h 410"/>
                <a:gd name="T108" fmla="*/ 1460 w 1460"/>
                <a:gd name="T10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60" h="410">
                  <a:moveTo>
                    <a:pt x="0" y="410"/>
                  </a:moveTo>
                  <a:cubicBezTo>
                    <a:pt x="0" y="321"/>
                    <a:pt x="0" y="321"/>
                    <a:pt x="0" y="321"/>
                  </a:cubicBezTo>
                  <a:cubicBezTo>
                    <a:pt x="8" y="321"/>
                    <a:pt x="16" y="321"/>
                    <a:pt x="24" y="321"/>
                  </a:cubicBezTo>
                  <a:cubicBezTo>
                    <a:pt x="24" y="326"/>
                    <a:pt x="24" y="330"/>
                    <a:pt x="24" y="335"/>
                  </a:cubicBezTo>
                  <a:cubicBezTo>
                    <a:pt x="30" y="335"/>
                    <a:pt x="37" y="335"/>
                    <a:pt x="43" y="335"/>
                  </a:cubicBezTo>
                  <a:cubicBezTo>
                    <a:pt x="43" y="339"/>
                    <a:pt x="43" y="343"/>
                    <a:pt x="43" y="347"/>
                  </a:cubicBezTo>
                  <a:cubicBezTo>
                    <a:pt x="48" y="347"/>
                    <a:pt x="54" y="347"/>
                    <a:pt x="59" y="347"/>
                  </a:cubicBezTo>
                  <a:cubicBezTo>
                    <a:pt x="59" y="339"/>
                    <a:pt x="59" y="331"/>
                    <a:pt x="59" y="324"/>
                  </a:cubicBezTo>
                  <a:cubicBezTo>
                    <a:pt x="62" y="324"/>
                    <a:pt x="64" y="324"/>
                    <a:pt x="67" y="324"/>
                  </a:cubicBezTo>
                  <a:cubicBezTo>
                    <a:pt x="67" y="323"/>
                    <a:pt x="67" y="322"/>
                    <a:pt x="67" y="321"/>
                  </a:cubicBezTo>
                  <a:cubicBezTo>
                    <a:pt x="69" y="321"/>
                    <a:pt x="71" y="321"/>
                    <a:pt x="73" y="321"/>
                  </a:cubicBezTo>
                  <a:cubicBezTo>
                    <a:pt x="73" y="322"/>
                    <a:pt x="73" y="323"/>
                    <a:pt x="73" y="324"/>
                  </a:cubicBezTo>
                  <a:cubicBezTo>
                    <a:pt x="76" y="324"/>
                    <a:pt x="79" y="324"/>
                    <a:pt x="82" y="324"/>
                  </a:cubicBezTo>
                  <a:cubicBezTo>
                    <a:pt x="82" y="329"/>
                    <a:pt x="82" y="333"/>
                    <a:pt x="82" y="338"/>
                  </a:cubicBezTo>
                  <a:cubicBezTo>
                    <a:pt x="91" y="338"/>
                    <a:pt x="101" y="338"/>
                    <a:pt x="110" y="338"/>
                  </a:cubicBezTo>
                  <a:cubicBezTo>
                    <a:pt x="110" y="340"/>
                    <a:pt x="110" y="342"/>
                    <a:pt x="110" y="344"/>
                  </a:cubicBezTo>
                  <a:cubicBezTo>
                    <a:pt x="111" y="344"/>
                    <a:pt x="113" y="344"/>
                    <a:pt x="114" y="344"/>
                  </a:cubicBezTo>
                  <a:cubicBezTo>
                    <a:pt x="114" y="347"/>
                    <a:pt x="114" y="349"/>
                    <a:pt x="114" y="352"/>
                  </a:cubicBezTo>
                  <a:cubicBezTo>
                    <a:pt x="117" y="352"/>
                    <a:pt x="121" y="352"/>
                    <a:pt x="124" y="352"/>
                  </a:cubicBezTo>
                  <a:cubicBezTo>
                    <a:pt x="124" y="351"/>
                    <a:pt x="124" y="350"/>
                    <a:pt x="124" y="350"/>
                  </a:cubicBezTo>
                  <a:cubicBezTo>
                    <a:pt x="126" y="350"/>
                    <a:pt x="128" y="350"/>
                    <a:pt x="130" y="350"/>
                  </a:cubicBezTo>
                  <a:cubicBezTo>
                    <a:pt x="130" y="350"/>
                    <a:pt x="130" y="351"/>
                    <a:pt x="130" y="352"/>
                  </a:cubicBezTo>
                  <a:cubicBezTo>
                    <a:pt x="134" y="352"/>
                    <a:pt x="139" y="352"/>
                    <a:pt x="144" y="352"/>
                  </a:cubicBezTo>
                  <a:cubicBezTo>
                    <a:pt x="144" y="354"/>
                    <a:pt x="144" y="356"/>
                    <a:pt x="144" y="358"/>
                  </a:cubicBezTo>
                  <a:cubicBezTo>
                    <a:pt x="148" y="358"/>
                    <a:pt x="152" y="358"/>
                    <a:pt x="156" y="358"/>
                  </a:cubicBezTo>
                  <a:cubicBezTo>
                    <a:pt x="156" y="357"/>
                    <a:pt x="156" y="357"/>
                    <a:pt x="156" y="356"/>
                  </a:cubicBezTo>
                  <a:cubicBezTo>
                    <a:pt x="158" y="356"/>
                    <a:pt x="160" y="356"/>
                    <a:pt x="162" y="356"/>
                  </a:cubicBezTo>
                  <a:cubicBezTo>
                    <a:pt x="162" y="357"/>
                    <a:pt x="162" y="357"/>
                    <a:pt x="162" y="358"/>
                  </a:cubicBezTo>
                  <a:cubicBezTo>
                    <a:pt x="166" y="358"/>
                    <a:pt x="170" y="358"/>
                    <a:pt x="173" y="358"/>
                  </a:cubicBezTo>
                  <a:cubicBezTo>
                    <a:pt x="173" y="240"/>
                    <a:pt x="173" y="240"/>
                    <a:pt x="173" y="240"/>
                  </a:cubicBezTo>
                  <a:cubicBezTo>
                    <a:pt x="186" y="240"/>
                    <a:pt x="186" y="240"/>
                    <a:pt x="186" y="240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4" y="259"/>
                    <a:pt x="214" y="277"/>
                    <a:pt x="214" y="295"/>
                  </a:cubicBezTo>
                  <a:cubicBezTo>
                    <a:pt x="218" y="295"/>
                    <a:pt x="222" y="295"/>
                    <a:pt x="225" y="295"/>
                  </a:cubicBezTo>
                  <a:cubicBezTo>
                    <a:pt x="226" y="295"/>
                    <a:pt x="226" y="294"/>
                    <a:pt x="227" y="293"/>
                  </a:cubicBezTo>
                  <a:cubicBezTo>
                    <a:pt x="228" y="293"/>
                    <a:pt x="230" y="293"/>
                    <a:pt x="231" y="293"/>
                  </a:cubicBezTo>
                  <a:cubicBezTo>
                    <a:pt x="232" y="294"/>
                    <a:pt x="232" y="295"/>
                    <a:pt x="233" y="295"/>
                  </a:cubicBezTo>
                  <a:cubicBezTo>
                    <a:pt x="237" y="295"/>
                    <a:pt x="242" y="295"/>
                    <a:pt x="246" y="295"/>
                  </a:cubicBezTo>
                  <a:cubicBezTo>
                    <a:pt x="246" y="306"/>
                    <a:pt x="246" y="316"/>
                    <a:pt x="246" y="326"/>
                  </a:cubicBezTo>
                  <a:cubicBezTo>
                    <a:pt x="250" y="326"/>
                    <a:pt x="253" y="326"/>
                    <a:pt x="257" y="326"/>
                  </a:cubicBezTo>
                  <a:cubicBezTo>
                    <a:pt x="257" y="309"/>
                    <a:pt x="257" y="291"/>
                    <a:pt x="257" y="273"/>
                  </a:cubicBezTo>
                  <a:cubicBezTo>
                    <a:pt x="259" y="273"/>
                    <a:pt x="261" y="273"/>
                    <a:pt x="262" y="273"/>
                  </a:cubicBezTo>
                  <a:cubicBezTo>
                    <a:pt x="262" y="272"/>
                    <a:pt x="262" y="270"/>
                    <a:pt x="262" y="269"/>
                  </a:cubicBezTo>
                  <a:cubicBezTo>
                    <a:pt x="274" y="269"/>
                    <a:pt x="286" y="269"/>
                    <a:pt x="298" y="269"/>
                  </a:cubicBezTo>
                  <a:cubicBezTo>
                    <a:pt x="299" y="270"/>
                    <a:pt x="300" y="271"/>
                    <a:pt x="301" y="272"/>
                  </a:cubicBezTo>
                  <a:cubicBezTo>
                    <a:pt x="301" y="300"/>
                    <a:pt x="301" y="327"/>
                    <a:pt x="301" y="355"/>
                  </a:cubicBezTo>
                  <a:cubicBezTo>
                    <a:pt x="303" y="355"/>
                    <a:pt x="306" y="355"/>
                    <a:pt x="309" y="355"/>
                  </a:cubicBezTo>
                  <a:cubicBezTo>
                    <a:pt x="309" y="357"/>
                    <a:pt x="309" y="359"/>
                    <a:pt x="309" y="361"/>
                  </a:cubicBezTo>
                  <a:cubicBezTo>
                    <a:pt x="311" y="361"/>
                    <a:pt x="314" y="361"/>
                    <a:pt x="316" y="361"/>
                  </a:cubicBezTo>
                  <a:cubicBezTo>
                    <a:pt x="316" y="354"/>
                    <a:pt x="316" y="347"/>
                    <a:pt x="316" y="340"/>
                  </a:cubicBezTo>
                  <a:cubicBezTo>
                    <a:pt x="319" y="340"/>
                    <a:pt x="323" y="340"/>
                    <a:pt x="326" y="340"/>
                  </a:cubicBezTo>
                  <a:cubicBezTo>
                    <a:pt x="326" y="339"/>
                    <a:pt x="326" y="338"/>
                    <a:pt x="326" y="337"/>
                  </a:cubicBezTo>
                  <a:cubicBezTo>
                    <a:pt x="330" y="337"/>
                    <a:pt x="333" y="337"/>
                    <a:pt x="337" y="337"/>
                  </a:cubicBezTo>
                  <a:cubicBezTo>
                    <a:pt x="337" y="338"/>
                    <a:pt x="337" y="339"/>
                    <a:pt x="337" y="340"/>
                  </a:cubicBezTo>
                  <a:cubicBezTo>
                    <a:pt x="339" y="340"/>
                    <a:pt x="341" y="340"/>
                    <a:pt x="343" y="340"/>
                  </a:cubicBezTo>
                  <a:cubicBezTo>
                    <a:pt x="344" y="338"/>
                    <a:pt x="344" y="337"/>
                    <a:pt x="344" y="336"/>
                  </a:cubicBezTo>
                  <a:cubicBezTo>
                    <a:pt x="345" y="336"/>
                    <a:pt x="346" y="336"/>
                    <a:pt x="347" y="336"/>
                  </a:cubicBezTo>
                  <a:cubicBezTo>
                    <a:pt x="347" y="337"/>
                    <a:pt x="348" y="338"/>
                    <a:pt x="348" y="339"/>
                  </a:cubicBezTo>
                  <a:cubicBezTo>
                    <a:pt x="349" y="339"/>
                    <a:pt x="350" y="339"/>
                    <a:pt x="352" y="339"/>
                  </a:cubicBezTo>
                  <a:cubicBezTo>
                    <a:pt x="352" y="328"/>
                    <a:pt x="352" y="316"/>
                    <a:pt x="352" y="304"/>
                  </a:cubicBezTo>
                  <a:cubicBezTo>
                    <a:pt x="362" y="304"/>
                    <a:pt x="373" y="304"/>
                    <a:pt x="384" y="304"/>
                  </a:cubicBezTo>
                  <a:cubicBezTo>
                    <a:pt x="385" y="265"/>
                    <a:pt x="387" y="226"/>
                    <a:pt x="388" y="187"/>
                  </a:cubicBezTo>
                  <a:cubicBezTo>
                    <a:pt x="384" y="186"/>
                    <a:pt x="372" y="182"/>
                    <a:pt x="382" y="177"/>
                  </a:cubicBezTo>
                  <a:cubicBezTo>
                    <a:pt x="381" y="176"/>
                    <a:pt x="380" y="175"/>
                    <a:pt x="379" y="175"/>
                  </a:cubicBezTo>
                  <a:cubicBezTo>
                    <a:pt x="379" y="168"/>
                    <a:pt x="379" y="168"/>
                    <a:pt x="383" y="164"/>
                  </a:cubicBezTo>
                  <a:cubicBezTo>
                    <a:pt x="383" y="162"/>
                    <a:pt x="383" y="159"/>
                    <a:pt x="383" y="156"/>
                  </a:cubicBezTo>
                  <a:cubicBezTo>
                    <a:pt x="385" y="156"/>
                    <a:pt x="388" y="156"/>
                    <a:pt x="390" y="156"/>
                  </a:cubicBezTo>
                  <a:cubicBezTo>
                    <a:pt x="390" y="152"/>
                    <a:pt x="390" y="149"/>
                    <a:pt x="390" y="146"/>
                  </a:cubicBezTo>
                  <a:cubicBezTo>
                    <a:pt x="390" y="145"/>
                    <a:pt x="391" y="145"/>
                    <a:pt x="391" y="144"/>
                  </a:cubicBezTo>
                  <a:cubicBezTo>
                    <a:pt x="391" y="132"/>
                    <a:pt x="391" y="120"/>
                    <a:pt x="391" y="108"/>
                  </a:cubicBezTo>
                  <a:cubicBezTo>
                    <a:pt x="391" y="107"/>
                    <a:pt x="390" y="106"/>
                    <a:pt x="390" y="105"/>
                  </a:cubicBezTo>
                  <a:cubicBezTo>
                    <a:pt x="391" y="104"/>
                    <a:pt x="392" y="103"/>
                    <a:pt x="393" y="102"/>
                  </a:cubicBezTo>
                  <a:cubicBezTo>
                    <a:pt x="393" y="93"/>
                    <a:pt x="393" y="84"/>
                    <a:pt x="393" y="75"/>
                  </a:cubicBezTo>
                  <a:cubicBezTo>
                    <a:pt x="393" y="75"/>
                    <a:pt x="394" y="74"/>
                    <a:pt x="394" y="73"/>
                  </a:cubicBezTo>
                  <a:cubicBezTo>
                    <a:pt x="394" y="65"/>
                    <a:pt x="394" y="56"/>
                    <a:pt x="394" y="47"/>
                  </a:cubicBezTo>
                  <a:cubicBezTo>
                    <a:pt x="394" y="47"/>
                    <a:pt x="395" y="46"/>
                    <a:pt x="395" y="46"/>
                  </a:cubicBezTo>
                  <a:cubicBezTo>
                    <a:pt x="395" y="43"/>
                    <a:pt x="395" y="41"/>
                    <a:pt x="395" y="38"/>
                  </a:cubicBezTo>
                  <a:cubicBezTo>
                    <a:pt x="395" y="38"/>
                    <a:pt x="395" y="37"/>
                    <a:pt x="396" y="37"/>
                  </a:cubicBezTo>
                  <a:cubicBezTo>
                    <a:pt x="396" y="32"/>
                    <a:pt x="396" y="28"/>
                    <a:pt x="396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28"/>
                    <a:pt x="396" y="32"/>
                    <a:pt x="396" y="37"/>
                  </a:cubicBezTo>
                  <a:cubicBezTo>
                    <a:pt x="397" y="37"/>
                    <a:pt x="397" y="38"/>
                    <a:pt x="397" y="38"/>
                  </a:cubicBezTo>
                  <a:cubicBezTo>
                    <a:pt x="397" y="41"/>
                    <a:pt x="397" y="43"/>
                    <a:pt x="397" y="46"/>
                  </a:cubicBezTo>
                  <a:cubicBezTo>
                    <a:pt x="398" y="46"/>
                    <a:pt x="398" y="47"/>
                    <a:pt x="398" y="47"/>
                  </a:cubicBezTo>
                  <a:cubicBezTo>
                    <a:pt x="398" y="56"/>
                    <a:pt x="398" y="65"/>
                    <a:pt x="398" y="73"/>
                  </a:cubicBezTo>
                  <a:cubicBezTo>
                    <a:pt x="399" y="74"/>
                    <a:pt x="399" y="74"/>
                    <a:pt x="399" y="75"/>
                  </a:cubicBezTo>
                  <a:cubicBezTo>
                    <a:pt x="399" y="84"/>
                    <a:pt x="399" y="93"/>
                    <a:pt x="399" y="102"/>
                  </a:cubicBezTo>
                  <a:cubicBezTo>
                    <a:pt x="400" y="103"/>
                    <a:pt x="401" y="104"/>
                    <a:pt x="402" y="105"/>
                  </a:cubicBezTo>
                  <a:cubicBezTo>
                    <a:pt x="402" y="106"/>
                    <a:pt x="401" y="107"/>
                    <a:pt x="401" y="108"/>
                  </a:cubicBezTo>
                  <a:cubicBezTo>
                    <a:pt x="401" y="120"/>
                    <a:pt x="401" y="132"/>
                    <a:pt x="401" y="144"/>
                  </a:cubicBezTo>
                  <a:cubicBezTo>
                    <a:pt x="401" y="145"/>
                    <a:pt x="402" y="145"/>
                    <a:pt x="402" y="146"/>
                  </a:cubicBezTo>
                  <a:cubicBezTo>
                    <a:pt x="402" y="149"/>
                    <a:pt x="402" y="152"/>
                    <a:pt x="402" y="156"/>
                  </a:cubicBezTo>
                  <a:cubicBezTo>
                    <a:pt x="405" y="156"/>
                    <a:pt x="407" y="156"/>
                    <a:pt x="409" y="156"/>
                  </a:cubicBezTo>
                  <a:cubicBezTo>
                    <a:pt x="409" y="159"/>
                    <a:pt x="409" y="162"/>
                    <a:pt x="409" y="164"/>
                  </a:cubicBezTo>
                  <a:cubicBezTo>
                    <a:pt x="414" y="168"/>
                    <a:pt x="413" y="169"/>
                    <a:pt x="413" y="175"/>
                  </a:cubicBezTo>
                  <a:cubicBezTo>
                    <a:pt x="412" y="175"/>
                    <a:pt x="411" y="176"/>
                    <a:pt x="410" y="177"/>
                  </a:cubicBezTo>
                  <a:cubicBezTo>
                    <a:pt x="421" y="181"/>
                    <a:pt x="409" y="187"/>
                    <a:pt x="404" y="187"/>
                  </a:cubicBezTo>
                  <a:cubicBezTo>
                    <a:pt x="407" y="254"/>
                    <a:pt x="409" y="320"/>
                    <a:pt x="412" y="387"/>
                  </a:cubicBezTo>
                  <a:cubicBezTo>
                    <a:pt x="414" y="387"/>
                    <a:pt x="415" y="387"/>
                    <a:pt x="417" y="387"/>
                  </a:cubicBezTo>
                  <a:cubicBezTo>
                    <a:pt x="417" y="383"/>
                    <a:pt x="417" y="379"/>
                    <a:pt x="417" y="375"/>
                  </a:cubicBezTo>
                  <a:cubicBezTo>
                    <a:pt x="423" y="375"/>
                    <a:pt x="430" y="375"/>
                    <a:pt x="436" y="375"/>
                  </a:cubicBezTo>
                  <a:cubicBezTo>
                    <a:pt x="436" y="380"/>
                    <a:pt x="436" y="384"/>
                    <a:pt x="436" y="389"/>
                  </a:cubicBezTo>
                  <a:cubicBezTo>
                    <a:pt x="437" y="389"/>
                    <a:pt x="438" y="389"/>
                    <a:pt x="439" y="389"/>
                  </a:cubicBezTo>
                  <a:cubicBezTo>
                    <a:pt x="439" y="382"/>
                    <a:pt x="439" y="376"/>
                    <a:pt x="439" y="369"/>
                  </a:cubicBezTo>
                  <a:cubicBezTo>
                    <a:pt x="440" y="369"/>
                    <a:pt x="441" y="369"/>
                    <a:pt x="442" y="369"/>
                  </a:cubicBezTo>
                  <a:cubicBezTo>
                    <a:pt x="442" y="376"/>
                    <a:pt x="442" y="382"/>
                    <a:pt x="442" y="388"/>
                  </a:cubicBezTo>
                  <a:cubicBezTo>
                    <a:pt x="443" y="388"/>
                    <a:pt x="444" y="388"/>
                    <a:pt x="445" y="388"/>
                  </a:cubicBezTo>
                  <a:cubicBezTo>
                    <a:pt x="445" y="385"/>
                    <a:pt x="445" y="381"/>
                    <a:pt x="445" y="378"/>
                  </a:cubicBezTo>
                  <a:cubicBezTo>
                    <a:pt x="445" y="378"/>
                    <a:pt x="446" y="378"/>
                    <a:pt x="446" y="378"/>
                  </a:cubicBezTo>
                  <a:cubicBezTo>
                    <a:pt x="446" y="381"/>
                    <a:pt x="446" y="384"/>
                    <a:pt x="446" y="388"/>
                  </a:cubicBezTo>
                  <a:cubicBezTo>
                    <a:pt x="450" y="388"/>
                    <a:pt x="454" y="388"/>
                    <a:pt x="458" y="387"/>
                  </a:cubicBezTo>
                  <a:cubicBezTo>
                    <a:pt x="458" y="384"/>
                    <a:pt x="458" y="380"/>
                    <a:pt x="458" y="376"/>
                  </a:cubicBezTo>
                  <a:cubicBezTo>
                    <a:pt x="460" y="376"/>
                    <a:pt x="463" y="376"/>
                    <a:pt x="465" y="376"/>
                  </a:cubicBezTo>
                  <a:cubicBezTo>
                    <a:pt x="465" y="375"/>
                    <a:pt x="465" y="374"/>
                    <a:pt x="465" y="373"/>
                  </a:cubicBezTo>
                  <a:cubicBezTo>
                    <a:pt x="468" y="373"/>
                    <a:pt x="471" y="373"/>
                    <a:pt x="473" y="373"/>
                  </a:cubicBezTo>
                  <a:cubicBezTo>
                    <a:pt x="473" y="374"/>
                    <a:pt x="473" y="374"/>
                    <a:pt x="473" y="375"/>
                  </a:cubicBezTo>
                  <a:cubicBezTo>
                    <a:pt x="475" y="375"/>
                    <a:pt x="477" y="375"/>
                    <a:pt x="479" y="375"/>
                  </a:cubicBezTo>
                  <a:cubicBezTo>
                    <a:pt x="479" y="374"/>
                    <a:pt x="479" y="374"/>
                    <a:pt x="479" y="373"/>
                  </a:cubicBezTo>
                  <a:cubicBezTo>
                    <a:pt x="497" y="373"/>
                    <a:pt x="515" y="373"/>
                    <a:pt x="533" y="373"/>
                  </a:cubicBezTo>
                  <a:cubicBezTo>
                    <a:pt x="533" y="372"/>
                    <a:pt x="533" y="371"/>
                    <a:pt x="533" y="370"/>
                  </a:cubicBezTo>
                  <a:cubicBezTo>
                    <a:pt x="534" y="370"/>
                    <a:pt x="536" y="370"/>
                    <a:pt x="537" y="370"/>
                  </a:cubicBezTo>
                  <a:cubicBezTo>
                    <a:pt x="537" y="371"/>
                    <a:pt x="537" y="372"/>
                    <a:pt x="537" y="373"/>
                  </a:cubicBezTo>
                  <a:cubicBezTo>
                    <a:pt x="538" y="373"/>
                    <a:pt x="540" y="373"/>
                    <a:pt x="541" y="373"/>
                  </a:cubicBezTo>
                  <a:cubicBezTo>
                    <a:pt x="541" y="374"/>
                    <a:pt x="541" y="376"/>
                    <a:pt x="541" y="377"/>
                  </a:cubicBezTo>
                  <a:cubicBezTo>
                    <a:pt x="542" y="377"/>
                    <a:pt x="543" y="377"/>
                    <a:pt x="544" y="377"/>
                  </a:cubicBezTo>
                  <a:cubicBezTo>
                    <a:pt x="544" y="377"/>
                    <a:pt x="544" y="376"/>
                    <a:pt x="544" y="375"/>
                  </a:cubicBezTo>
                  <a:cubicBezTo>
                    <a:pt x="545" y="375"/>
                    <a:pt x="546" y="375"/>
                    <a:pt x="547" y="375"/>
                  </a:cubicBezTo>
                  <a:cubicBezTo>
                    <a:pt x="547" y="376"/>
                    <a:pt x="547" y="377"/>
                    <a:pt x="547" y="377"/>
                  </a:cubicBezTo>
                  <a:cubicBezTo>
                    <a:pt x="550" y="377"/>
                    <a:pt x="553" y="377"/>
                    <a:pt x="556" y="377"/>
                  </a:cubicBezTo>
                  <a:cubicBezTo>
                    <a:pt x="556" y="376"/>
                    <a:pt x="556" y="375"/>
                    <a:pt x="556" y="374"/>
                  </a:cubicBezTo>
                  <a:cubicBezTo>
                    <a:pt x="558" y="374"/>
                    <a:pt x="560" y="374"/>
                    <a:pt x="562" y="374"/>
                  </a:cubicBezTo>
                  <a:cubicBezTo>
                    <a:pt x="562" y="379"/>
                    <a:pt x="562" y="385"/>
                    <a:pt x="562" y="390"/>
                  </a:cubicBezTo>
                  <a:cubicBezTo>
                    <a:pt x="563" y="390"/>
                    <a:pt x="563" y="390"/>
                    <a:pt x="564" y="390"/>
                  </a:cubicBezTo>
                  <a:cubicBezTo>
                    <a:pt x="564" y="389"/>
                    <a:pt x="564" y="387"/>
                    <a:pt x="564" y="386"/>
                  </a:cubicBezTo>
                  <a:cubicBezTo>
                    <a:pt x="565" y="386"/>
                    <a:pt x="567" y="386"/>
                    <a:pt x="568" y="386"/>
                  </a:cubicBezTo>
                  <a:cubicBezTo>
                    <a:pt x="568" y="387"/>
                    <a:pt x="568" y="389"/>
                    <a:pt x="568" y="390"/>
                  </a:cubicBezTo>
                  <a:cubicBezTo>
                    <a:pt x="571" y="390"/>
                    <a:pt x="575" y="390"/>
                    <a:pt x="578" y="390"/>
                  </a:cubicBezTo>
                  <a:cubicBezTo>
                    <a:pt x="578" y="382"/>
                    <a:pt x="578" y="382"/>
                    <a:pt x="578" y="382"/>
                  </a:cubicBezTo>
                  <a:cubicBezTo>
                    <a:pt x="588" y="379"/>
                    <a:pt x="588" y="379"/>
                    <a:pt x="588" y="379"/>
                  </a:cubicBezTo>
                  <a:cubicBezTo>
                    <a:pt x="588" y="374"/>
                    <a:pt x="589" y="368"/>
                    <a:pt x="589" y="362"/>
                  </a:cubicBezTo>
                  <a:cubicBezTo>
                    <a:pt x="590" y="362"/>
                    <a:pt x="591" y="362"/>
                    <a:pt x="592" y="362"/>
                  </a:cubicBezTo>
                  <a:cubicBezTo>
                    <a:pt x="592" y="368"/>
                    <a:pt x="593" y="374"/>
                    <a:pt x="593" y="379"/>
                  </a:cubicBezTo>
                  <a:cubicBezTo>
                    <a:pt x="594" y="379"/>
                    <a:pt x="596" y="379"/>
                    <a:pt x="597" y="379"/>
                  </a:cubicBezTo>
                  <a:cubicBezTo>
                    <a:pt x="597" y="374"/>
                    <a:pt x="597" y="368"/>
                    <a:pt x="598" y="362"/>
                  </a:cubicBezTo>
                  <a:cubicBezTo>
                    <a:pt x="599" y="362"/>
                    <a:pt x="600" y="362"/>
                    <a:pt x="601" y="362"/>
                  </a:cubicBezTo>
                  <a:cubicBezTo>
                    <a:pt x="601" y="367"/>
                    <a:pt x="602" y="372"/>
                    <a:pt x="602" y="377"/>
                  </a:cubicBezTo>
                  <a:cubicBezTo>
                    <a:pt x="603" y="377"/>
                    <a:pt x="604" y="377"/>
                    <a:pt x="606" y="377"/>
                  </a:cubicBezTo>
                  <a:cubicBezTo>
                    <a:pt x="606" y="378"/>
                    <a:pt x="606" y="378"/>
                    <a:pt x="606" y="379"/>
                  </a:cubicBezTo>
                  <a:cubicBezTo>
                    <a:pt x="607" y="379"/>
                    <a:pt x="609" y="379"/>
                    <a:pt x="610" y="379"/>
                  </a:cubicBezTo>
                  <a:cubicBezTo>
                    <a:pt x="610" y="378"/>
                    <a:pt x="610" y="378"/>
                    <a:pt x="610" y="377"/>
                  </a:cubicBezTo>
                  <a:cubicBezTo>
                    <a:pt x="612" y="377"/>
                    <a:pt x="613" y="377"/>
                    <a:pt x="615" y="377"/>
                  </a:cubicBezTo>
                  <a:cubicBezTo>
                    <a:pt x="615" y="379"/>
                    <a:pt x="615" y="380"/>
                    <a:pt x="615" y="381"/>
                  </a:cubicBezTo>
                  <a:cubicBezTo>
                    <a:pt x="616" y="382"/>
                    <a:pt x="617" y="382"/>
                    <a:pt x="617" y="382"/>
                  </a:cubicBezTo>
                  <a:cubicBezTo>
                    <a:pt x="617" y="383"/>
                    <a:pt x="617" y="384"/>
                    <a:pt x="617" y="385"/>
                  </a:cubicBezTo>
                  <a:cubicBezTo>
                    <a:pt x="617" y="385"/>
                    <a:pt x="617" y="385"/>
                    <a:pt x="617" y="385"/>
                  </a:cubicBezTo>
                  <a:cubicBezTo>
                    <a:pt x="617" y="387"/>
                    <a:pt x="617" y="389"/>
                    <a:pt x="617" y="391"/>
                  </a:cubicBezTo>
                  <a:cubicBezTo>
                    <a:pt x="620" y="391"/>
                    <a:pt x="624" y="391"/>
                    <a:pt x="628" y="391"/>
                  </a:cubicBezTo>
                  <a:cubicBezTo>
                    <a:pt x="628" y="386"/>
                    <a:pt x="628" y="381"/>
                    <a:pt x="628" y="375"/>
                  </a:cubicBezTo>
                  <a:cubicBezTo>
                    <a:pt x="627" y="375"/>
                    <a:pt x="626" y="375"/>
                    <a:pt x="625" y="375"/>
                  </a:cubicBezTo>
                  <a:cubicBezTo>
                    <a:pt x="625" y="374"/>
                    <a:pt x="625" y="374"/>
                    <a:pt x="625" y="373"/>
                  </a:cubicBezTo>
                  <a:cubicBezTo>
                    <a:pt x="627" y="373"/>
                    <a:pt x="629" y="373"/>
                    <a:pt x="630" y="373"/>
                  </a:cubicBezTo>
                  <a:cubicBezTo>
                    <a:pt x="630" y="370"/>
                    <a:pt x="630" y="368"/>
                    <a:pt x="630" y="365"/>
                  </a:cubicBezTo>
                  <a:cubicBezTo>
                    <a:pt x="643" y="365"/>
                    <a:pt x="656" y="365"/>
                    <a:pt x="668" y="365"/>
                  </a:cubicBezTo>
                  <a:cubicBezTo>
                    <a:pt x="668" y="368"/>
                    <a:pt x="668" y="370"/>
                    <a:pt x="668" y="373"/>
                  </a:cubicBezTo>
                  <a:cubicBezTo>
                    <a:pt x="672" y="373"/>
                    <a:pt x="676" y="373"/>
                    <a:pt x="679" y="372"/>
                  </a:cubicBezTo>
                  <a:cubicBezTo>
                    <a:pt x="679" y="370"/>
                    <a:pt x="679" y="367"/>
                    <a:pt x="679" y="364"/>
                  </a:cubicBezTo>
                  <a:cubicBezTo>
                    <a:pt x="681" y="364"/>
                    <a:pt x="682" y="364"/>
                    <a:pt x="683" y="364"/>
                  </a:cubicBezTo>
                  <a:cubicBezTo>
                    <a:pt x="683" y="360"/>
                    <a:pt x="683" y="355"/>
                    <a:pt x="683" y="350"/>
                  </a:cubicBezTo>
                  <a:cubicBezTo>
                    <a:pt x="685" y="350"/>
                    <a:pt x="687" y="350"/>
                    <a:pt x="688" y="350"/>
                  </a:cubicBezTo>
                  <a:cubicBezTo>
                    <a:pt x="689" y="350"/>
                    <a:pt x="689" y="349"/>
                    <a:pt x="690" y="349"/>
                  </a:cubicBezTo>
                  <a:cubicBezTo>
                    <a:pt x="691" y="349"/>
                    <a:pt x="693" y="349"/>
                    <a:pt x="695" y="349"/>
                  </a:cubicBezTo>
                  <a:cubicBezTo>
                    <a:pt x="695" y="349"/>
                    <a:pt x="696" y="350"/>
                    <a:pt x="696" y="350"/>
                  </a:cubicBezTo>
                  <a:cubicBezTo>
                    <a:pt x="698" y="350"/>
                    <a:pt x="700" y="350"/>
                    <a:pt x="702" y="350"/>
                  </a:cubicBezTo>
                  <a:cubicBezTo>
                    <a:pt x="702" y="355"/>
                    <a:pt x="702" y="359"/>
                    <a:pt x="702" y="364"/>
                  </a:cubicBezTo>
                  <a:cubicBezTo>
                    <a:pt x="707" y="364"/>
                    <a:pt x="712" y="364"/>
                    <a:pt x="717" y="364"/>
                  </a:cubicBezTo>
                  <a:cubicBezTo>
                    <a:pt x="717" y="362"/>
                    <a:pt x="717" y="360"/>
                    <a:pt x="717" y="358"/>
                  </a:cubicBezTo>
                  <a:cubicBezTo>
                    <a:pt x="718" y="358"/>
                    <a:pt x="718" y="358"/>
                    <a:pt x="719" y="358"/>
                  </a:cubicBezTo>
                  <a:cubicBezTo>
                    <a:pt x="719" y="360"/>
                    <a:pt x="719" y="362"/>
                    <a:pt x="719" y="364"/>
                  </a:cubicBezTo>
                  <a:cubicBezTo>
                    <a:pt x="725" y="364"/>
                    <a:pt x="725" y="364"/>
                    <a:pt x="725" y="364"/>
                  </a:cubicBezTo>
                  <a:cubicBezTo>
                    <a:pt x="725" y="300"/>
                    <a:pt x="725" y="300"/>
                    <a:pt x="725" y="300"/>
                  </a:cubicBezTo>
                  <a:cubicBezTo>
                    <a:pt x="744" y="300"/>
                    <a:pt x="744" y="300"/>
                    <a:pt x="744" y="300"/>
                  </a:cubicBezTo>
                  <a:cubicBezTo>
                    <a:pt x="744" y="295"/>
                    <a:pt x="744" y="295"/>
                    <a:pt x="744" y="295"/>
                  </a:cubicBezTo>
                  <a:cubicBezTo>
                    <a:pt x="747" y="295"/>
                    <a:pt x="747" y="295"/>
                    <a:pt x="747" y="295"/>
                  </a:cubicBezTo>
                  <a:cubicBezTo>
                    <a:pt x="747" y="298"/>
                    <a:pt x="747" y="298"/>
                    <a:pt x="747" y="298"/>
                  </a:cubicBezTo>
                  <a:cubicBezTo>
                    <a:pt x="756" y="298"/>
                    <a:pt x="756" y="298"/>
                    <a:pt x="756" y="298"/>
                  </a:cubicBezTo>
                  <a:cubicBezTo>
                    <a:pt x="756" y="295"/>
                    <a:pt x="756" y="295"/>
                    <a:pt x="756" y="295"/>
                  </a:cubicBezTo>
                  <a:cubicBezTo>
                    <a:pt x="758" y="295"/>
                    <a:pt x="758" y="295"/>
                    <a:pt x="758" y="295"/>
                  </a:cubicBezTo>
                  <a:cubicBezTo>
                    <a:pt x="758" y="302"/>
                    <a:pt x="758" y="302"/>
                    <a:pt x="758" y="302"/>
                  </a:cubicBezTo>
                  <a:cubicBezTo>
                    <a:pt x="761" y="302"/>
                    <a:pt x="761" y="302"/>
                    <a:pt x="761" y="302"/>
                  </a:cubicBezTo>
                  <a:cubicBezTo>
                    <a:pt x="761" y="308"/>
                    <a:pt x="761" y="308"/>
                    <a:pt x="761" y="308"/>
                  </a:cubicBezTo>
                  <a:cubicBezTo>
                    <a:pt x="772" y="308"/>
                    <a:pt x="772" y="308"/>
                    <a:pt x="772" y="308"/>
                  </a:cubicBezTo>
                  <a:cubicBezTo>
                    <a:pt x="772" y="323"/>
                    <a:pt x="772" y="323"/>
                    <a:pt x="772" y="323"/>
                  </a:cubicBezTo>
                  <a:cubicBezTo>
                    <a:pt x="773" y="323"/>
                    <a:pt x="773" y="323"/>
                    <a:pt x="773" y="323"/>
                  </a:cubicBezTo>
                  <a:cubicBezTo>
                    <a:pt x="773" y="313"/>
                    <a:pt x="773" y="313"/>
                    <a:pt x="773" y="313"/>
                  </a:cubicBezTo>
                  <a:cubicBezTo>
                    <a:pt x="778" y="313"/>
                    <a:pt x="778" y="313"/>
                    <a:pt x="778" y="313"/>
                  </a:cubicBezTo>
                  <a:cubicBezTo>
                    <a:pt x="778" y="330"/>
                    <a:pt x="778" y="330"/>
                    <a:pt x="778" y="330"/>
                  </a:cubicBezTo>
                  <a:cubicBezTo>
                    <a:pt x="793" y="330"/>
                    <a:pt x="793" y="330"/>
                    <a:pt x="793" y="330"/>
                  </a:cubicBezTo>
                  <a:cubicBezTo>
                    <a:pt x="793" y="324"/>
                    <a:pt x="793" y="324"/>
                    <a:pt x="793" y="324"/>
                  </a:cubicBezTo>
                  <a:cubicBezTo>
                    <a:pt x="799" y="324"/>
                    <a:pt x="799" y="324"/>
                    <a:pt x="799" y="324"/>
                  </a:cubicBezTo>
                  <a:cubicBezTo>
                    <a:pt x="799" y="332"/>
                    <a:pt x="799" y="332"/>
                    <a:pt x="799" y="332"/>
                  </a:cubicBezTo>
                  <a:cubicBezTo>
                    <a:pt x="801" y="332"/>
                    <a:pt x="801" y="332"/>
                    <a:pt x="801" y="332"/>
                  </a:cubicBezTo>
                  <a:cubicBezTo>
                    <a:pt x="801" y="324"/>
                    <a:pt x="801" y="324"/>
                    <a:pt x="801" y="324"/>
                  </a:cubicBezTo>
                  <a:cubicBezTo>
                    <a:pt x="808" y="324"/>
                    <a:pt x="808" y="324"/>
                    <a:pt x="808" y="324"/>
                  </a:cubicBezTo>
                  <a:cubicBezTo>
                    <a:pt x="808" y="306"/>
                    <a:pt x="808" y="306"/>
                    <a:pt x="808" y="306"/>
                  </a:cubicBezTo>
                  <a:cubicBezTo>
                    <a:pt x="812" y="306"/>
                    <a:pt x="812" y="306"/>
                    <a:pt x="812" y="306"/>
                  </a:cubicBezTo>
                  <a:cubicBezTo>
                    <a:pt x="817" y="286"/>
                    <a:pt x="817" y="286"/>
                    <a:pt x="817" y="286"/>
                  </a:cubicBezTo>
                  <a:cubicBezTo>
                    <a:pt x="822" y="286"/>
                    <a:pt x="822" y="286"/>
                    <a:pt x="822" y="286"/>
                  </a:cubicBezTo>
                  <a:cubicBezTo>
                    <a:pt x="828" y="306"/>
                    <a:pt x="828" y="306"/>
                    <a:pt x="828" y="306"/>
                  </a:cubicBezTo>
                  <a:cubicBezTo>
                    <a:pt x="832" y="306"/>
                    <a:pt x="832" y="306"/>
                    <a:pt x="832" y="306"/>
                  </a:cubicBezTo>
                  <a:cubicBezTo>
                    <a:pt x="832" y="336"/>
                    <a:pt x="832" y="336"/>
                    <a:pt x="832" y="336"/>
                  </a:cubicBezTo>
                  <a:cubicBezTo>
                    <a:pt x="835" y="336"/>
                    <a:pt x="835" y="336"/>
                    <a:pt x="835" y="336"/>
                  </a:cubicBezTo>
                  <a:cubicBezTo>
                    <a:pt x="835" y="357"/>
                    <a:pt x="835" y="357"/>
                    <a:pt x="835" y="357"/>
                  </a:cubicBezTo>
                  <a:cubicBezTo>
                    <a:pt x="837" y="357"/>
                    <a:pt x="837" y="357"/>
                    <a:pt x="837" y="357"/>
                  </a:cubicBezTo>
                  <a:cubicBezTo>
                    <a:pt x="837" y="350"/>
                    <a:pt x="837" y="350"/>
                    <a:pt x="837" y="350"/>
                  </a:cubicBezTo>
                  <a:cubicBezTo>
                    <a:pt x="840" y="355"/>
                    <a:pt x="840" y="355"/>
                    <a:pt x="840" y="355"/>
                  </a:cubicBezTo>
                  <a:cubicBezTo>
                    <a:pt x="843" y="355"/>
                    <a:pt x="843" y="355"/>
                    <a:pt x="843" y="355"/>
                  </a:cubicBezTo>
                  <a:cubicBezTo>
                    <a:pt x="843" y="315"/>
                    <a:pt x="843" y="315"/>
                    <a:pt x="843" y="315"/>
                  </a:cubicBezTo>
                  <a:cubicBezTo>
                    <a:pt x="857" y="315"/>
                    <a:pt x="857" y="315"/>
                    <a:pt x="857" y="315"/>
                  </a:cubicBezTo>
                  <a:cubicBezTo>
                    <a:pt x="863" y="322"/>
                    <a:pt x="863" y="322"/>
                    <a:pt x="863" y="322"/>
                  </a:cubicBezTo>
                  <a:cubicBezTo>
                    <a:pt x="863" y="315"/>
                    <a:pt x="863" y="315"/>
                    <a:pt x="863" y="315"/>
                  </a:cubicBezTo>
                  <a:cubicBezTo>
                    <a:pt x="864" y="315"/>
                    <a:pt x="864" y="315"/>
                    <a:pt x="864" y="315"/>
                  </a:cubicBezTo>
                  <a:cubicBezTo>
                    <a:pt x="864" y="314"/>
                    <a:pt x="864" y="314"/>
                    <a:pt x="864" y="314"/>
                  </a:cubicBezTo>
                  <a:cubicBezTo>
                    <a:pt x="869" y="314"/>
                    <a:pt x="869" y="314"/>
                    <a:pt x="869" y="314"/>
                  </a:cubicBezTo>
                  <a:cubicBezTo>
                    <a:pt x="869" y="303"/>
                    <a:pt x="869" y="303"/>
                    <a:pt x="869" y="303"/>
                  </a:cubicBezTo>
                  <a:cubicBezTo>
                    <a:pt x="872" y="303"/>
                    <a:pt x="872" y="303"/>
                    <a:pt x="872" y="303"/>
                  </a:cubicBezTo>
                  <a:cubicBezTo>
                    <a:pt x="872" y="297"/>
                    <a:pt x="872" y="297"/>
                    <a:pt x="872" y="297"/>
                  </a:cubicBezTo>
                  <a:cubicBezTo>
                    <a:pt x="873" y="297"/>
                    <a:pt x="873" y="297"/>
                    <a:pt x="873" y="297"/>
                  </a:cubicBezTo>
                  <a:cubicBezTo>
                    <a:pt x="873" y="286"/>
                    <a:pt x="873" y="286"/>
                    <a:pt x="873" y="286"/>
                  </a:cubicBezTo>
                  <a:cubicBezTo>
                    <a:pt x="881" y="286"/>
                    <a:pt x="881" y="286"/>
                    <a:pt x="881" y="286"/>
                  </a:cubicBezTo>
                  <a:cubicBezTo>
                    <a:pt x="881" y="272"/>
                    <a:pt x="881" y="272"/>
                    <a:pt x="881" y="272"/>
                  </a:cubicBezTo>
                  <a:cubicBezTo>
                    <a:pt x="885" y="272"/>
                    <a:pt x="885" y="272"/>
                    <a:pt x="885" y="272"/>
                  </a:cubicBezTo>
                  <a:cubicBezTo>
                    <a:pt x="885" y="269"/>
                    <a:pt x="885" y="269"/>
                    <a:pt x="885" y="269"/>
                  </a:cubicBezTo>
                  <a:cubicBezTo>
                    <a:pt x="888" y="269"/>
                    <a:pt x="888" y="269"/>
                    <a:pt x="888" y="269"/>
                  </a:cubicBezTo>
                  <a:cubicBezTo>
                    <a:pt x="888" y="255"/>
                    <a:pt x="888" y="255"/>
                    <a:pt x="888" y="255"/>
                  </a:cubicBezTo>
                  <a:cubicBezTo>
                    <a:pt x="890" y="255"/>
                    <a:pt x="890" y="255"/>
                    <a:pt x="890" y="255"/>
                  </a:cubicBezTo>
                  <a:cubicBezTo>
                    <a:pt x="890" y="251"/>
                    <a:pt x="890" y="251"/>
                    <a:pt x="890" y="251"/>
                  </a:cubicBezTo>
                  <a:cubicBezTo>
                    <a:pt x="893" y="251"/>
                    <a:pt x="893" y="251"/>
                    <a:pt x="893" y="251"/>
                  </a:cubicBezTo>
                  <a:cubicBezTo>
                    <a:pt x="893" y="237"/>
                    <a:pt x="893" y="237"/>
                    <a:pt x="893" y="237"/>
                  </a:cubicBezTo>
                  <a:cubicBezTo>
                    <a:pt x="906" y="237"/>
                    <a:pt x="906" y="237"/>
                    <a:pt x="906" y="237"/>
                  </a:cubicBezTo>
                  <a:cubicBezTo>
                    <a:pt x="906" y="231"/>
                    <a:pt x="906" y="231"/>
                    <a:pt x="906" y="231"/>
                  </a:cubicBezTo>
                  <a:cubicBezTo>
                    <a:pt x="921" y="231"/>
                    <a:pt x="921" y="231"/>
                    <a:pt x="921" y="231"/>
                  </a:cubicBezTo>
                  <a:cubicBezTo>
                    <a:pt x="921" y="227"/>
                    <a:pt x="921" y="227"/>
                    <a:pt x="921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1"/>
                    <a:pt x="930" y="231"/>
                    <a:pt x="930" y="231"/>
                  </a:cubicBezTo>
                  <a:cubicBezTo>
                    <a:pt x="932" y="231"/>
                    <a:pt x="932" y="231"/>
                    <a:pt x="932" y="231"/>
                  </a:cubicBezTo>
                  <a:cubicBezTo>
                    <a:pt x="932" y="229"/>
                    <a:pt x="932" y="229"/>
                    <a:pt x="932" y="229"/>
                  </a:cubicBezTo>
                  <a:cubicBezTo>
                    <a:pt x="937" y="229"/>
                    <a:pt x="937" y="229"/>
                    <a:pt x="937" y="229"/>
                  </a:cubicBezTo>
                  <a:cubicBezTo>
                    <a:pt x="937" y="231"/>
                    <a:pt x="937" y="231"/>
                    <a:pt x="937" y="231"/>
                  </a:cubicBezTo>
                  <a:cubicBezTo>
                    <a:pt x="940" y="231"/>
                    <a:pt x="940" y="231"/>
                    <a:pt x="940" y="231"/>
                  </a:cubicBezTo>
                  <a:cubicBezTo>
                    <a:pt x="940" y="227"/>
                    <a:pt x="940" y="227"/>
                    <a:pt x="940" y="227"/>
                  </a:cubicBezTo>
                  <a:cubicBezTo>
                    <a:pt x="947" y="227"/>
                    <a:pt x="947" y="227"/>
                    <a:pt x="947" y="227"/>
                  </a:cubicBezTo>
                  <a:cubicBezTo>
                    <a:pt x="947" y="231"/>
                    <a:pt x="947" y="231"/>
                    <a:pt x="947" y="231"/>
                  </a:cubicBezTo>
                  <a:cubicBezTo>
                    <a:pt x="958" y="231"/>
                    <a:pt x="958" y="231"/>
                    <a:pt x="958" y="231"/>
                  </a:cubicBezTo>
                  <a:cubicBezTo>
                    <a:pt x="958" y="238"/>
                    <a:pt x="958" y="238"/>
                    <a:pt x="958" y="238"/>
                  </a:cubicBezTo>
                  <a:cubicBezTo>
                    <a:pt x="965" y="238"/>
                    <a:pt x="965" y="238"/>
                    <a:pt x="965" y="238"/>
                  </a:cubicBezTo>
                  <a:cubicBezTo>
                    <a:pt x="965" y="276"/>
                    <a:pt x="965" y="276"/>
                    <a:pt x="965" y="276"/>
                  </a:cubicBezTo>
                  <a:cubicBezTo>
                    <a:pt x="968" y="276"/>
                    <a:pt x="968" y="276"/>
                    <a:pt x="968" y="276"/>
                  </a:cubicBezTo>
                  <a:cubicBezTo>
                    <a:pt x="968" y="261"/>
                    <a:pt x="968" y="261"/>
                    <a:pt x="968" y="261"/>
                  </a:cubicBezTo>
                  <a:cubicBezTo>
                    <a:pt x="987" y="261"/>
                    <a:pt x="987" y="261"/>
                    <a:pt x="987" y="261"/>
                  </a:cubicBezTo>
                  <a:cubicBezTo>
                    <a:pt x="987" y="276"/>
                    <a:pt x="987" y="276"/>
                    <a:pt x="987" y="276"/>
                  </a:cubicBezTo>
                  <a:cubicBezTo>
                    <a:pt x="989" y="276"/>
                    <a:pt x="989" y="276"/>
                    <a:pt x="989" y="276"/>
                  </a:cubicBezTo>
                  <a:cubicBezTo>
                    <a:pt x="989" y="316"/>
                    <a:pt x="989" y="316"/>
                    <a:pt x="989" y="316"/>
                  </a:cubicBezTo>
                  <a:cubicBezTo>
                    <a:pt x="992" y="315"/>
                    <a:pt x="992" y="315"/>
                    <a:pt x="992" y="315"/>
                  </a:cubicBezTo>
                  <a:cubicBezTo>
                    <a:pt x="993" y="283"/>
                    <a:pt x="993" y="283"/>
                    <a:pt x="993" y="283"/>
                  </a:cubicBezTo>
                  <a:cubicBezTo>
                    <a:pt x="994" y="315"/>
                    <a:pt x="994" y="315"/>
                    <a:pt x="994" y="315"/>
                  </a:cubicBezTo>
                  <a:cubicBezTo>
                    <a:pt x="997" y="316"/>
                    <a:pt x="997" y="316"/>
                    <a:pt x="997" y="316"/>
                  </a:cubicBezTo>
                  <a:cubicBezTo>
                    <a:pt x="1000" y="335"/>
                    <a:pt x="1000" y="335"/>
                    <a:pt x="1000" y="335"/>
                  </a:cubicBezTo>
                  <a:cubicBezTo>
                    <a:pt x="1008" y="340"/>
                    <a:pt x="1008" y="340"/>
                    <a:pt x="1008" y="340"/>
                  </a:cubicBezTo>
                  <a:cubicBezTo>
                    <a:pt x="1008" y="332"/>
                    <a:pt x="1008" y="332"/>
                    <a:pt x="1008" y="332"/>
                  </a:cubicBezTo>
                  <a:cubicBezTo>
                    <a:pt x="1011" y="332"/>
                    <a:pt x="1011" y="332"/>
                    <a:pt x="1011" y="332"/>
                  </a:cubicBezTo>
                  <a:cubicBezTo>
                    <a:pt x="1011" y="327"/>
                    <a:pt x="1011" y="327"/>
                    <a:pt x="1011" y="327"/>
                  </a:cubicBezTo>
                  <a:cubicBezTo>
                    <a:pt x="1035" y="327"/>
                    <a:pt x="1035" y="327"/>
                    <a:pt x="1035" y="327"/>
                  </a:cubicBezTo>
                  <a:cubicBezTo>
                    <a:pt x="1035" y="329"/>
                    <a:pt x="1035" y="329"/>
                    <a:pt x="1035" y="329"/>
                  </a:cubicBezTo>
                  <a:cubicBezTo>
                    <a:pt x="1038" y="329"/>
                    <a:pt x="1038" y="329"/>
                    <a:pt x="1038" y="329"/>
                  </a:cubicBezTo>
                  <a:cubicBezTo>
                    <a:pt x="1038" y="323"/>
                    <a:pt x="1038" y="323"/>
                    <a:pt x="1038" y="323"/>
                  </a:cubicBezTo>
                  <a:cubicBezTo>
                    <a:pt x="1042" y="323"/>
                    <a:pt x="1042" y="323"/>
                    <a:pt x="1042" y="323"/>
                  </a:cubicBezTo>
                  <a:cubicBezTo>
                    <a:pt x="1042" y="330"/>
                    <a:pt x="1042" y="330"/>
                    <a:pt x="1042" y="330"/>
                  </a:cubicBezTo>
                  <a:cubicBezTo>
                    <a:pt x="1044" y="330"/>
                    <a:pt x="1044" y="330"/>
                    <a:pt x="1044" y="330"/>
                  </a:cubicBezTo>
                  <a:cubicBezTo>
                    <a:pt x="1044" y="322"/>
                    <a:pt x="1044" y="322"/>
                    <a:pt x="1044" y="322"/>
                  </a:cubicBezTo>
                  <a:cubicBezTo>
                    <a:pt x="1049" y="322"/>
                    <a:pt x="1049" y="322"/>
                    <a:pt x="1049" y="322"/>
                  </a:cubicBezTo>
                  <a:cubicBezTo>
                    <a:pt x="1049" y="318"/>
                    <a:pt x="1049" y="318"/>
                    <a:pt x="1049" y="318"/>
                  </a:cubicBezTo>
                  <a:cubicBezTo>
                    <a:pt x="1058" y="318"/>
                    <a:pt x="1058" y="318"/>
                    <a:pt x="1058" y="318"/>
                  </a:cubicBezTo>
                  <a:cubicBezTo>
                    <a:pt x="1058" y="308"/>
                    <a:pt x="1058" y="308"/>
                    <a:pt x="1058" y="308"/>
                  </a:cubicBezTo>
                  <a:cubicBezTo>
                    <a:pt x="1061" y="307"/>
                    <a:pt x="1061" y="307"/>
                    <a:pt x="1061" y="307"/>
                  </a:cubicBezTo>
                  <a:cubicBezTo>
                    <a:pt x="1061" y="305"/>
                    <a:pt x="1061" y="305"/>
                    <a:pt x="1061" y="305"/>
                  </a:cubicBezTo>
                  <a:cubicBezTo>
                    <a:pt x="1069" y="305"/>
                    <a:pt x="1069" y="305"/>
                    <a:pt x="1069" y="305"/>
                  </a:cubicBezTo>
                  <a:cubicBezTo>
                    <a:pt x="1069" y="299"/>
                    <a:pt x="1069" y="299"/>
                    <a:pt x="1069" y="299"/>
                  </a:cubicBezTo>
                  <a:cubicBezTo>
                    <a:pt x="1073" y="299"/>
                    <a:pt x="1073" y="299"/>
                    <a:pt x="1073" y="299"/>
                  </a:cubicBezTo>
                  <a:cubicBezTo>
                    <a:pt x="1073" y="281"/>
                    <a:pt x="1073" y="281"/>
                    <a:pt x="1073" y="281"/>
                  </a:cubicBezTo>
                  <a:cubicBezTo>
                    <a:pt x="1080" y="281"/>
                    <a:pt x="1080" y="281"/>
                    <a:pt x="1080" y="281"/>
                  </a:cubicBezTo>
                  <a:cubicBezTo>
                    <a:pt x="1080" y="279"/>
                    <a:pt x="1080" y="279"/>
                    <a:pt x="1080" y="279"/>
                  </a:cubicBezTo>
                  <a:cubicBezTo>
                    <a:pt x="1084" y="279"/>
                    <a:pt x="1084" y="279"/>
                    <a:pt x="1084" y="279"/>
                  </a:cubicBezTo>
                  <a:cubicBezTo>
                    <a:pt x="1084" y="257"/>
                    <a:pt x="1084" y="257"/>
                    <a:pt x="1084" y="257"/>
                  </a:cubicBezTo>
                  <a:cubicBezTo>
                    <a:pt x="1093" y="257"/>
                    <a:pt x="1093" y="257"/>
                    <a:pt x="1093" y="257"/>
                  </a:cubicBezTo>
                  <a:cubicBezTo>
                    <a:pt x="1093" y="248"/>
                    <a:pt x="1093" y="248"/>
                    <a:pt x="1093" y="248"/>
                  </a:cubicBezTo>
                  <a:cubicBezTo>
                    <a:pt x="1110" y="248"/>
                    <a:pt x="1110" y="248"/>
                    <a:pt x="1110" y="248"/>
                  </a:cubicBezTo>
                  <a:cubicBezTo>
                    <a:pt x="1110" y="258"/>
                    <a:pt x="1110" y="258"/>
                    <a:pt x="1110" y="258"/>
                  </a:cubicBezTo>
                  <a:cubicBezTo>
                    <a:pt x="1123" y="258"/>
                    <a:pt x="1123" y="258"/>
                    <a:pt x="1123" y="258"/>
                  </a:cubicBezTo>
                  <a:cubicBezTo>
                    <a:pt x="1123" y="280"/>
                    <a:pt x="1123" y="280"/>
                    <a:pt x="1123" y="280"/>
                  </a:cubicBezTo>
                  <a:cubicBezTo>
                    <a:pt x="1129" y="280"/>
                    <a:pt x="1129" y="280"/>
                    <a:pt x="1129" y="280"/>
                  </a:cubicBezTo>
                  <a:cubicBezTo>
                    <a:pt x="1129" y="329"/>
                    <a:pt x="1129" y="329"/>
                    <a:pt x="1129" y="329"/>
                  </a:cubicBezTo>
                  <a:cubicBezTo>
                    <a:pt x="1132" y="329"/>
                    <a:pt x="1132" y="329"/>
                    <a:pt x="1132" y="329"/>
                  </a:cubicBezTo>
                  <a:cubicBezTo>
                    <a:pt x="1136" y="316"/>
                    <a:pt x="1136" y="316"/>
                    <a:pt x="1136" y="316"/>
                  </a:cubicBezTo>
                  <a:cubicBezTo>
                    <a:pt x="1139" y="322"/>
                    <a:pt x="1139" y="322"/>
                    <a:pt x="1139" y="322"/>
                  </a:cubicBezTo>
                  <a:cubicBezTo>
                    <a:pt x="1138" y="322"/>
                    <a:pt x="1138" y="322"/>
                    <a:pt x="1138" y="322"/>
                  </a:cubicBezTo>
                  <a:cubicBezTo>
                    <a:pt x="1138" y="329"/>
                    <a:pt x="1138" y="329"/>
                    <a:pt x="1138" y="329"/>
                  </a:cubicBezTo>
                  <a:cubicBezTo>
                    <a:pt x="1142" y="329"/>
                    <a:pt x="1142" y="329"/>
                    <a:pt x="1142" y="329"/>
                  </a:cubicBezTo>
                  <a:cubicBezTo>
                    <a:pt x="1142" y="344"/>
                    <a:pt x="1142" y="344"/>
                    <a:pt x="1142" y="344"/>
                  </a:cubicBezTo>
                  <a:cubicBezTo>
                    <a:pt x="1146" y="344"/>
                    <a:pt x="1146" y="344"/>
                    <a:pt x="1146" y="344"/>
                  </a:cubicBezTo>
                  <a:cubicBezTo>
                    <a:pt x="1146" y="355"/>
                    <a:pt x="1146" y="355"/>
                    <a:pt x="1146" y="355"/>
                  </a:cubicBezTo>
                  <a:cubicBezTo>
                    <a:pt x="1153" y="355"/>
                    <a:pt x="1153" y="355"/>
                    <a:pt x="1153" y="355"/>
                  </a:cubicBezTo>
                  <a:cubicBezTo>
                    <a:pt x="1153" y="351"/>
                    <a:pt x="1153" y="351"/>
                    <a:pt x="1153" y="351"/>
                  </a:cubicBezTo>
                  <a:cubicBezTo>
                    <a:pt x="1161" y="351"/>
                    <a:pt x="1161" y="351"/>
                    <a:pt x="1161" y="351"/>
                  </a:cubicBezTo>
                  <a:cubicBezTo>
                    <a:pt x="1161" y="340"/>
                    <a:pt x="1161" y="340"/>
                    <a:pt x="1161" y="340"/>
                  </a:cubicBezTo>
                  <a:cubicBezTo>
                    <a:pt x="1180" y="340"/>
                    <a:pt x="1180" y="340"/>
                    <a:pt x="1180" y="340"/>
                  </a:cubicBezTo>
                  <a:cubicBezTo>
                    <a:pt x="1180" y="343"/>
                    <a:pt x="1180" y="343"/>
                    <a:pt x="1180" y="343"/>
                  </a:cubicBezTo>
                  <a:cubicBezTo>
                    <a:pt x="1182" y="343"/>
                    <a:pt x="1182" y="343"/>
                    <a:pt x="1182" y="343"/>
                  </a:cubicBezTo>
                  <a:cubicBezTo>
                    <a:pt x="1182" y="344"/>
                    <a:pt x="1182" y="344"/>
                    <a:pt x="1182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0"/>
                    <a:pt x="1183" y="340"/>
                    <a:pt x="1183" y="340"/>
                  </a:cubicBezTo>
                  <a:cubicBezTo>
                    <a:pt x="1187" y="340"/>
                    <a:pt x="1187" y="340"/>
                    <a:pt x="1187" y="340"/>
                  </a:cubicBezTo>
                  <a:cubicBezTo>
                    <a:pt x="1187" y="348"/>
                    <a:pt x="1187" y="348"/>
                    <a:pt x="1187" y="348"/>
                  </a:cubicBezTo>
                  <a:cubicBezTo>
                    <a:pt x="1190" y="348"/>
                    <a:pt x="1190" y="348"/>
                    <a:pt x="1190" y="348"/>
                  </a:cubicBezTo>
                  <a:cubicBezTo>
                    <a:pt x="1190" y="344"/>
                    <a:pt x="1190" y="344"/>
                    <a:pt x="1190" y="344"/>
                  </a:cubicBezTo>
                  <a:cubicBezTo>
                    <a:pt x="1194" y="344"/>
                    <a:pt x="1194" y="344"/>
                    <a:pt x="1194" y="344"/>
                  </a:cubicBezTo>
                  <a:cubicBezTo>
                    <a:pt x="1194" y="333"/>
                    <a:pt x="1194" y="333"/>
                    <a:pt x="1194" y="333"/>
                  </a:cubicBezTo>
                  <a:cubicBezTo>
                    <a:pt x="1209" y="333"/>
                    <a:pt x="1209" y="333"/>
                    <a:pt x="1209" y="333"/>
                  </a:cubicBezTo>
                  <a:cubicBezTo>
                    <a:pt x="1209" y="336"/>
                    <a:pt x="1209" y="336"/>
                    <a:pt x="1209" y="336"/>
                  </a:cubicBezTo>
                  <a:cubicBezTo>
                    <a:pt x="1212" y="336"/>
                    <a:pt x="1212" y="336"/>
                    <a:pt x="1212" y="336"/>
                  </a:cubicBezTo>
                  <a:cubicBezTo>
                    <a:pt x="1212" y="330"/>
                    <a:pt x="1212" y="330"/>
                    <a:pt x="1212" y="330"/>
                  </a:cubicBezTo>
                  <a:cubicBezTo>
                    <a:pt x="1220" y="330"/>
                    <a:pt x="1220" y="330"/>
                    <a:pt x="1220" y="330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7" y="318"/>
                    <a:pt x="1227" y="318"/>
                    <a:pt x="1227" y="318"/>
                  </a:cubicBezTo>
                  <a:cubicBezTo>
                    <a:pt x="1227" y="322"/>
                    <a:pt x="1227" y="322"/>
                    <a:pt x="1227" y="322"/>
                  </a:cubicBezTo>
                  <a:cubicBezTo>
                    <a:pt x="1231" y="322"/>
                    <a:pt x="1231" y="322"/>
                    <a:pt x="1231" y="322"/>
                  </a:cubicBezTo>
                  <a:cubicBezTo>
                    <a:pt x="1231" y="311"/>
                    <a:pt x="1231" y="311"/>
                    <a:pt x="1231" y="311"/>
                  </a:cubicBezTo>
                  <a:cubicBezTo>
                    <a:pt x="1238" y="311"/>
                    <a:pt x="1238" y="311"/>
                    <a:pt x="1238" y="311"/>
                  </a:cubicBezTo>
                  <a:cubicBezTo>
                    <a:pt x="1238" y="318"/>
                    <a:pt x="1238" y="318"/>
                    <a:pt x="1238" y="318"/>
                  </a:cubicBezTo>
                  <a:cubicBezTo>
                    <a:pt x="1249" y="318"/>
                    <a:pt x="1249" y="318"/>
                    <a:pt x="1249" y="318"/>
                  </a:cubicBezTo>
                  <a:cubicBezTo>
                    <a:pt x="1249" y="314"/>
                    <a:pt x="1249" y="314"/>
                    <a:pt x="1249" y="314"/>
                  </a:cubicBezTo>
                  <a:cubicBezTo>
                    <a:pt x="1257" y="314"/>
                    <a:pt x="1257" y="314"/>
                    <a:pt x="1257" y="314"/>
                  </a:cubicBezTo>
                  <a:cubicBezTo>
                    <a:pt x="1257" y="318"/>
                    <a:pt x="1257" y="318"/>
                    <a:pt x="1257" y="318"/>
                  </a:cubicBezTo>
                  <a:cubicBezTo>
                    <a:pt x="1260" y="318"/>
                    <a:pt x="1260" y="318"/>
                    <a:pt x="1260" y="318"/>
                  </a:cubicBezTo>
                  <a:cubicBezTo>
                    <a:pt x="1260" y="325"/>
                    <a:pt x="1260" y="325"/>
                    <a:pt x="1260" y="325"/>
                  </a:cubicBezTo>
                  <a:cubicBezTo>
                    <a:pt x="1264" y="325"/>
                    <a:pt x="1264" y="325"/>
                    <a:pt x="1264" y="325"/>
                  </a:cubicBezTo>
                  <a:cubicBezTo>
                    <a:pt x="1264" y="330"/>
                    <a:pt x="1264" y="330"/>
                    <a:pt x="1264" y="330"/>
                  </a:cubicBezTo>
                  <a:cubicBezTo>
                    <a:pt x="1286" y="330"/>
                    <a:pt x="1286" y="330"/>
                    <a:pt x="1286" y="330"/>
                  </a:cubicBezTo>
                  <a:cubicBezTo>
                    <a:pt x="1286" y="344"/>
                    <a:pt x="1286" y="344"/>
                    <a:pt x="1286" y="344"/>
                  </a:cubicBezTo>
                  <a:cubicBezTo>
                    <a:pt x="1294" y="344"/>
                    <a:pt x="1294" y="344"/>
                    <a:pt x="1294" y="344"/>
                  </a:cubicBezTo>
                  <a:cubicBezTo>
                    <a:pt x="1294" y="340"/>
                    <a:pt x="1294" y="340"/>
                    <a:pt x="1294" y="340"/>
                  </a:cubicBezTo>
                  <a:cubicBezTo>
                    <a:pt x="1316" y="340"/>
                    <a:pt x="1316" y="340"/>
                    <a:pt x="1316" y="340"/>
                  </a:cubicBezTo>
                  <a:cubicBezTo>
                    <a:pt x="1316" y="335"/>
                    <a:pt x="1316" y="335"/>
                    <a:pt x="1316" y="335"/>
                  </a:cubicBezTo>
                  <a:cubicBezTo>
                    <a:pt x="1320" y="333"/>
                    <a:pt x="1320" y="333"/>
                    <a:pt x="1320" y="333"/>
                  </a:cubicBezTo>
                  <a:cubicBezTo>
                    <a:pt x="1320" y="318"/>
                    <a:pt x="1320" y="318"/>
                    <a:pt x="1320" y="318"/>
                  </a:cubicBezTo>
                  <a:cubicBezTo>
                    <a:pt x="1327" y="318"/>
                    <a:pt x="1327" y="318"/>
                    <a:pt x="1327" y="318"/>
                  </a:cubicBezTo>
                  <a:cubicBezTo>
                    <a:pt x="1330" y="327"/>
                    <a:pt x="1330" y="327"/>
                    <a:pt x="1330" y="327"/>
                  </a:cubicBezTo>
                  <a:cubicBezTo>
                    <a:pt x="1331" y="324"/>
                    <a:pt x="1331" y="324"/>
                    <a:pt x="1331" y="324"/>
                  </a:cubicBezTo>
                  <a:cubicBezTo>
                    <a:pt x="1337" y="323"/>
                    <a:pt x="1337" y="323"/>
                    <a:pt x="1337" y="323"/>
                  </a:cubicBezTo>
                  <a:cubicBezTo>
                    <a:pt x="1336" y="282"/>
                    <a:pt x="1336" y="282"/>
                    <a:pt x="1336" y="282"/>
                  </a:cubicBezTo>
                  <a:cubicBezTo>
                    <a:pt x="1342" y="283"/>
                    <a:pt x="1342" y="283"/>
                    <a:pt x="1342" y="283"/>
                  </a:cubicBezTo>
                  <a:cubicBezTo>
                    <a:pt x="1342" y="218"/>
                    <a:pt x="1342" y="218"/>
                    <a:pt x="1342" y="218"/>
                  </a:cubicBezTo>
                  <a:cubicBezTo>
                    <a:pt x="1351" y="218"/>
                    <a:pt x="1351" y="218"/>
                    <a:pt x="1351" y="218"/>
                  </a:cubicBezTo>
                  <a:cubicBezTo>
                    <a:pt x="1351" y="165"/>
                    <a:pt x="1351" y="165"/>
                    <a:pt x="1351" y="165"/>
                  </a:cubicBezTo>
                  <a:cubicBezTo>
                    <a:pt x="1353" y="162"/>
                    <a:pt x="1353" y="162"/>
                    <a:pt x="1353" y="162"/>
                  </a:cubicBezTo>
                  <a:cubicBezTo>
                    <a:pt x="1353" y="151"/>
                    <a:pt x="1353" y="151"/>
                    <a:pt x="1353" y="151"/>
                  </a:cubicBezTo>
                  <a:cubicBezTo>
                    <a:pt x="1361" y="151"/>
                    <a:pt x="1361" y="151"/>
                    <a:pt x="1361" y="151"/>
                  </a:cubicBezTo>
                  <a:cubicBezTo>
                    <a:pt x="1380" y="114"/>
                    <a:pt x="1380" y="114"/>
                    <a:pt x="1380" y="114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383" y="114"/>
                    <a:pt x="1383" y="114"/>
                    <a:pt x="1383" y="114"/>
                  </a:cubicBezTo>
                  <a:cubicBezTo>
                    <a:pt x="1401" y="152"/>
                    <a:pt x="1401" y="152"/>
                    <a:pt x="1401" y="152"/>
                  </a:cubicBezTo>
                  <a:cubicBezTo>
                    <a:pt x="1409" y="152"/>
                    <a:pt x="1409" y="152"/>
                    <a:pt x="1409" y="152"/>
                  </a:cubicBezTo>
                  <a:cubicBezTo>
                    <a:pt x="1409" y="164"/>
                    <a:pt x="1409" y="164"/>
                    <a:pt x="1409" y="164"/>
                  </a:cubicBezTo>
                  <a:cubicBezTo>
                    <a:pt x="1411" y="165"/>
                    <a:pt x="1411" y="165"/>
                    <a:pt x="1411" y="165"/>
                  </a:cubicBezTo>
                  <a:cubicBezTo>
                    <a:pt x="1411" y="218"/>
                    <a:pt x="1411" y="218"/>
                    <a:pt x="1411" y="218"/>
                  </a:cubicBezTo>
                  <a:cubicBezTo>
                    <a:pt x="1418" y="218"/>
                    <a:pt x="1418" y="218"/>
                    <a:pt x="1418" y="218"/>
                  </a:cubicBezTo>
                  <a:cubicBezTo>
                    <a:pt x="1418" y="281"/>
                    <a:pt x="1418" y="281"/>
                    <a:pt x="1418" y="281"/>
                  </a:cubicBezTo>
                  <a:cubicBezTo>
                    <a:pt x="1426" y="281"/>
                    <a:pt x="1426" y="281"/>
                    <a:pt x="1426" y="281"/>
                  </a:cubicBezTo>
                  <a:cubicBezTo>
                    <a:pt x="1426" y="338"/>
                    <a:pt x="1426" y="338"/>
                    <a:pt x="1426" y="338"/>
                  </a:cubicBezTo>
                  <a:cubicBezTo>
                    <a:pt x="1439" y="337"/>
                    <a:pt x="1439" y="337"/>
                    <a:pt x="1439" y="337"/>
                  </a:cubicBezTo>
                  <a:cubicBezTo>
                    <a:pt x="1441" y="332"/>
                    <a:pt x="1441" y="332"/>
                    <a:pt x="1441" y="332"/>
                  </a:cubicBezTo>
                  <a:cubicBezTo>
                    <a:pt x="1448" y="331"/>
                    <a:pt x="1448" y="331"/>
                    <a:pt x="1448" y="331"/>
                  </a:cubicBezTo>
                  <a:cubicBezTo>
                    <a:pt x="1450" y="335"/>
                    <a:pt x="1450" y="335"/>
                    <a:pt x="1450" y="335"/>
                  </a:cubicBezTo>
                  <a:cubicBezTo>
                    <a:pt x="1460" y="335"/>
                    <a:pt x="1460" y="335"/>
                    <a:pt x="1460" y="335"/>
                  </a:cubicBezTo>
                  <a:cubicBezTo>
                    <a:pt x="1460" y="410"/>
                    <a:pt x="1460" y="410"/>
                    <a:pt x="1460" y="410"/>
                  </a:cubicBezTo>
                  <a:cubicBezTo>
                    <a:pt x="0" y="410"/>
                    <a:pt x="0" y="410"/>
                    <a:pt x="0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F165E5-C99E-4CE0-8D43-525FEF99FCBC}"/>
              </a:ext>
            </a:extLst>
          </p:cNvPr>
          <p:cNvGrpSpPr/>
          <p:nvPr/>
        </p:nvGrpSpPr>
        <p:grpSpPr>
          <a:xfrm>
            <a:off x="9508727" y="2147107"/>
            <a:ext cx="2683273" cy="4217224"/>
            <a:chOff x="9508727" y="2147107"/>
            <a:chExt cx="2683273" cy="421722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67823A7-0AEB-45FC-9DD0-6DE76340C4C1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3111DE1-A903-4101-948E-4F22D830268E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90DBD36-A0B8-433D-AADE-A01DBA987E89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181795E-5A8D-4FA0-895F-E9E3540ABFDC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1BF653-DDE5-4591-87FA-62E774699768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3626E9C-BD37-41E3-BBA2-6E454D82A8D8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73B9043-6133-4BD5-9000-94CEFD48FCDD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0996B83-8CCD-4235-B465-A5D84E325120}"/>
              </a:ext>
            </a:extLst>
          </p:cNvPr>
          <p:cNvSpPr txBox="1">
            <a:spLocks/>
          </p:cNvSpPr>
          <p:nvPr/>
        </p:nvSpPr>
        <p:spPr>
          <a:xfrm>
            <a:off x="9650182" y="2332083"/>
            <a:ext cx="2541818" cy="29107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2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1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33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Your Picture Here </a:t>
            </a:r>
            <a:endParaRPr lang="ko-KR" altLang="en-US" dirty="0"/>
          </a:p>
        </p:txBody>
      </p:sp>
      <p:grpSp>
        <p:nvGrpSpPr>
          <p:cNvPr id="12" name="Group 20">
            <a:extLst>
              <a:ext uri="{FF2B5EF4-FFF2-40B4-BE49-F238E27FC236}">
                <a16:creationId xmlns:a16="http://schemas.microsoft.com/office/drawing/2014/main" id="{79EDEA1A-930D-45C6-BECF-8240061E7855}"/>
              </a:ext>
            </a:extLst>
          </p:cNvPr>
          <p:cNvGrpSpPr/>
          <p:nvPr/>
        </p:nvGrpSpPr>
        <p:grpSpPr>
          <a:xfrm>
            <a:off x="7019112" y="2489998"/>
            <a:ext cx="1890758" cy="3323854"/>
            <a:chOff x="445712" y="1449040"/>
            <a:chExt cx="2113018" cy="3924176"/>
          </a:xfrm>
        </p:grpSpPr>
        <p:sp>
          <p:nvSpPr>
            <p:cNvPr id="13" name="Rounded Rectangle 21">
              <a:extLst>
                <a:ext uri="{FF2B5EF4-FFF2-40B4-BE49-F238E27FC236}">
                  <a16:creationId xmlns:a16="http://schemas.microsoft.com/office/drawing/2014/main" id="{1BB401F1-E936-416C-9306-EB65F4EF5F52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14" name="Rectangle 22">
              <a:extLst>
                <a:ext uri="{FF2B5EF4-FFF2-40B4-BE49-F238E27FC236}">
                  <a16:creationId xmlns:a16="http://schemas.microsoft.com/office/drawing/2014/main" id="{3ED8BC69-75D5-4DB1-B917-A411EC7DC1D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7D6C0B65-0E75-4520-B909-1AE321968E5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6" name="Oval 24">
                <a:extLst>
                  <a:ext uri="{FF2B5EF4-FFF2-40B4-BE49-F238E27FC236}">
                    <a16:creationId xmlns:a16="http://schemas.microsoft.com/office/drawing/2014/main" id="{560EA130-242B-42C9-9218-AFCAAAEB074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7" name="Rounded Rectangle 25">
                <a:extLst>
                  <a:ext uri="{FF2B5EF4-FFF2-40B4-BE49-F238E27FC236}">
                    <a16:creationId xmlns:a16="http://schemas.microsoft.com/office/drawing/2014/main" id="{ECB1E89C-EC10-4D89-BCC9-84678AD7E61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3ADB1A76-1F42-4920-9C68-FF699362D72B}"/>
              </a:ext>
            </a:extLst>
          </p:cNvPr>
          <p:cNvSpPr txBox="1">
            <a:spLocks/>
          </p:cNvSpPr>
          <p:nvPr/>
        </p:nvSpPr>
        <p:spPr>
          <a:xfrm>
            <a:off x="7145482" y="2816952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2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1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33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Your Picture Here </a:t>
            </a:r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6FAF4BF-6B84-4DDF-8864-3FFDDA98FE36}"/>
              </a:ext>
            </a:extLst>
          </p:cNvPr>
          <p:cNvGrpSpPr/>
          <p:nvPr/>
        </p:nvGrpSpPr>
        <p:grpSpPr>
          <a:xfrm>
            <a:off x="3751525" y="2558225"/>
            <a:ext cx="2842727" cy="2841269"/>
            <a:chOff x="4574848" y="1897856"/>
            <a:chExt cx="3028217" cy="302666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68CCA7E-EC5E-4802-9002-BEEE844817E1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2ADFC30-B54E-4E50-B0FF-E4F2B0CB1C18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2A8F58-B05C-4538-808B-C4218D2F04D7}"/>
              </a:ext>
            </a:extLst>
          </p:cNvPr>
          <p:cNvGrpSpPr/>
          <p:nvPr/>
        </p:nvGrpSpPr>
        <p:grpSpPr>
          <a:xfrm>
            <a:off x="1068208" y="2093564"/>
            <a:ext cx="2731010" cy="4739758"/>
            <a:chOff x="8528048" y="3188450"/>
            <a:chExt cx="1965005" cy="34103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1DC49B-1F94-42B1-9C76-DA654BABF53A}"/>
                </a:ext>
              </a:extLst>
            </p:cNvPr>
            <p:cNvGrpSpPr/>
            <p:nvPr/>
          </p:nvGrpSpPr>
          <p:grpSpPr>
            <a:xfrm>
              <a:off x="8528048" y="3188450"/>
              <a:ext cx="1312460" cy="2507750"/>
              <a:chOff x="3688167" y="3417317"/>
              <a:chExt cx="1152686" cy="2202466"/>
            </a:xfrm>
          </p:grpSpPr>
          <p:sp>
            <p:nvSpPr>
              <p:cNvPr id="40" name="Rounded Rectangle 17">
                <a:extLst>
                  <a:ext uri="{FF2B5EF4-FFF2-40B4-BE49-F238E27FC236}">
                    <a16:creationId xmlns:a16="http://schemas.microsoft.com/office/drawing/2014/main" id="{B72A7A97-D66A-49DF-8585-46CBA1303B12}"/>
                  </a:ext>
                </a:extLst>
              </p:cNvPr>
              <p:cNvSpPr/>
              <p:nvPr/>
            </p:nvSpPr>
            <p:spPr>
              <a:xfrm>
                <a:off x="3688167" y="3417317"/>
                <a:ext cx="1152686" cy="2202466"/>
              </a:xfrm>
              <a:prstGeom prst="roundRect">
                <a:avLst>
                  <a:gd name="adj" fmla="val 12305"/>
                </a:avLst>
              </a:prstGeom>
              <a:solidFill>
                <a:srgbClr val="26262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258DBD-6D67-49A8-A017-502E8457F0FA}"/>
                  </a:ext>
                </a:extLst>
              </p:cNvPr>
              <p:cNvSpPr/>
              <p:nvPr/>
            </p:nvSpPr>
            <p:spPr>
              <a:xfrm>
                <a:off x="3749651" y="3637564"/>
                <a:ext cx="1035739" cy="17069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Rounded Rectangle 20">
                <a:extLst>
                  <a:ext uri="{FF2B5EF4-FFF2-40B4-BE49-F238E27FC236}">
                    <a16:creationId xmlns:a16="http://schemas.microsoft.com/office/drawing/2014/main" id="{E671F37D-9B15-479D-BFCD-CA44F2851948}"/>
                  </a:ext>
                </a:extLst>
              </p:cNvPr>
              <p:cNvSpPr/>
              <p:nvPr/>
            </p:nvSpPr>
            <p:spPr>
              <a:xfrm>
                <a:off x="4106841" y="3505590"/>
                <a:ext cx="315337" cy="55062"/>
              </a:xfrm>
              <a:prstGeom prst="roundRect">
                <a:avLst>
                  <a:gd name="adj" fmla="val 50000"/>
                </a:avLst>
              </a:prstGeom>
              <a:solidFill>
                <a:srgbClr val="ECECEC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0DAE82D-DF3A-4BA0-80D9-89150CF08959}"/>
                  </a:ext>
                </a:extLst>
              </p:cNvPr>
              <p:cNvSpPr/>
              <p:nvPr/>
            </p:nvSpPr>
            <p:spPr>
              <a:xfrm>
                <a:off x="4165418" y="5378702"/>
                <a:ext cx="190033" cy="192694"/>
              </a:xfrm>
              <a:prstGeom prst="ellipse">
                <a:avLst/>
              </a:prstGeom>
              <a:solidFill>
                <a:srgbClr val="ECECEC">
                  <a:alpha val="6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F356D6-F5A4-4CFA-8A55-1C617A63BD9D}"/>
                  </a:ext>
                </a:extLst>
              </p:cNvPr>
              <p:cNvSpPr/>
              <p:nvPr/>
            </p:nvSpPr>
            <p:spPr>
              <a:xfrm>
                <a:off x="4219713" y="5433757"/>
                <a:ext cx="81443" cy="82583"/>
              </a:xfrm>
              <a:prstGeom prst="rect">
                <a:avLst/>
              </a:prstGeom>
              <a:noFill/>
              <a:ln w="12700">
                <a:solidFill>
                  <a:srgbClr val="262626">
                    <a:alpha val="2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Rectangle 58">
                <a:extLst>
                  <a:ext uri="{FF2B5EF4-FFF2-40B4-BE49-F238E27FC236}">
                    <a16:creationId xmlns:a16="http://schemas.microsoft.com/office/drawing/2014/main" id="{1A359758-01AD-469E-8AC3-A926F6D0A3CE}"/>
                  </a:ext>
                </a:extLst>
              </p:cNvPr>
              <p:cNvSpPr/>
              <p:nvPr/>
            </p:nvSpPr>
            <p:spPr>
              <a:xfrm>
                <a:off x="3751673" y="3640769"/>
                <a:ext cx="1017329" cy="408218"/>
              </a:xfrm>
              <a:custGeom>
                <a:avLst/>
                <a:gdLst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9069" h="533856">
                    <a:moveTo>
                      <a:pt x="0" y="0"/>
                    </a:moveTo>
                    <a:lnTo>
                      <a:pt x="1349069" y="0"/>
                    </a:lnTo>
                    <a:cubicBezTo>
                      <a:pt x="899379" y="16027"/>
                      <a:pt x="182990" y="213029"/>
                      <a:pt x="0" y="5338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9E18CF0-1E11-432C-939F-94FD75C93770}"/>
                </a:ext>
              </a:extLst>
            </p:cNvPr>
            <p:cNvGrpSpPr/>
            <p:nvPr/>
          </p:nvGrpSpPr>
          <p:grpSpPr>
            <a:xfrm>
              <a:off x="8866408" y="4331282"/>
              <a:ext cx="881930" cy="881930"/>
              <a:chOff x="8866408" y="4331282"/>
              <a:chExt cx="881930" cy="88193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D8DB201-FD6C-40B6-967C-1D997867617F}"/>
                  </a:ext>
                </a:extLst>
              </p:cNvPr>
              <p:cNvSpPr/>
              <p:nvPr/>
            </p:nvSpPr>
            <p:spPr>
              <a:xfrm>
                <a:off x="9068993" y="4530349"/>
                <a:ext cx="476761" cy="47676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Circle: Hollow 38">
                <a:extLst>
                  <a:ext uri="{FF2B5EF4-FFF2-40B4-BE49-F238E27FC236}">
                    <a16:creationId xmlns:a16="http://schemas.microsoft.com/office/drawing/2014/main" id="{BD7AAA08-4A24-4A1B-8F4E-61E3BEF4BEC7}"/>
                  </a:ext>
                </a:extLst>
              </p:cNvPr>
              <p:cNvSpPr/>
              <p:nvPr/>
            </p:nvSpPr>
            <p:spPr>
              <a:xfrm>
                <a:off x="8866408" y="4331282"/>
                <a:ext cx="881930" cy="881930"/>
              </a:xfrm>
              <a:prstGeom prst="donut">
                <a:avLst>
                  <a:gd name="adj" fmla="val 1507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302FF70-2AEB-4EB1-8204-14882262C739}"/>
                </a:ext>
              </a:extLst>
            </p:cNvPr>
            <p:cNvGrpSpPr/>
            <p:nvPr/>
          </p:nvGrpSpPr>
          <p:grpSpPr>
            <a:xfrm>
              <a:off x="9180778" y="4311678"/>
              <a:ext cx="1312275" cy="2287102"/>
              <a:chOff x="9190506" y="4311678"/>
              <a:chExt cx="1312275" cy="2287102"/>
            </a:xfrm>
          </p:grpSpPr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5053C506-E1B6-4D51-B58E-D233EF236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0506" y="4311678"/>
                <a:ext cx="1312275" cy="2287102"/>
              </a:xfrm>
              <a:custGeom>
                <a:avLst/>
                <a:gdLst/>
                <a:ahLst/>
                <a:cxnLst/>
                <a:rect l="l" t="t" r="r" b="b"/>
                <a:pathLst>
                  <a:path w="1218293" h="2287102">
                    <a:moveTo>
                      <a:pt x="607636" y="0"/>
                    </a:moveTo>
                    <a:lnTo>
                      <a:pt x="646422" y="9444"/>
                    </a:lnTo>
                    <a:lnTo>
                      <a:pt x="679330" y="22429"/>
                    </a:lnTo>
                    <a:lnTo>
                      <a:pt x="709888" y="40136"/>
                    </a:lnTo>
                    <a:lnTo>
                      <a:pt x="736921" y="61384"/>
                    </a:lnTo>
                    <a:lnTo>
                      <a:pt x="761602" y="86173"/>
                    </a:lnTo>
                    <a:lnTo>
                      <a:pt x="782758" y="113323"/>
                    </a:lnTo>
                    <a:lnTo>
                      <a:pt x="801563" y="142835"/>
                    </a:lnTo>
                    <a:lnTo>
                      <a:pt x="819192" y="173526"/>
                    </a:lnTo>
                    <a:lnTo>
                      <a:pt x="834471" y="207759"/>
                    </a:lnTo>
                    <a:lnTo>
                      <a:pt x="848575" y="240812"/>
                    </a:lnTo>
                    <a:lnTo>
                      <a:pt x="862679" y="276226"/>
                    </a:lnTo>
                    <a:lnTo>
                      <a:pt x="875607" y="312820"/>
                    </a:lnTo>
                    <a:lnTo>
                      <a:pt x="888536" y="347053"/>
                    </a:lnTo>
                    <a:lnTo>
                      <a:pt x="901464" y="382466"/>
                    </a:lnTo>
                    <a:lnTo>
                      <a:pt x="915568" y="416699"/>
                    </a:lnTo>
                    <a:lnTo>
                      <a:pt x="935548" y="459195"/>
                    </a:lnTo>
                    <a:lnTo>
                      <a:pt x="959054" y="499331"/>
                    </a:lnTo>
                    <a:lnTo>
                      <a:pt x="983736" y="539466"/>
                    </a:lnTo>
                    <a:lnTo>
                      <a:pt x="1009593" y="579601"/>
                    </a:lnTo>
                    <a:lnTo>
                      <a:pt x="1031924" y="619737"/>
                    </a:lnTo>
                    <a:lnTo>
                      <a:pt x="1053079" y="663413"/>
                    </a:lnTo>
                    <a:lnTo>
                      <a:pt x="1068358" y="707090"/>
                    </a:lnTo>
                    <a:lnTo>
                      <a:pt x="1081287" y="761391"/>
                    </a:lnTo>
                    <a:lnTo>
                      <a:pt x="1089514" y="819233"/>
                    </a:lnTo>
                    <a:lnTo>
                      <a:pt x="1094215" y="881797"/>
                    </a:lnTo>
                    <a:lnTo>
                      <a:pt x="1096566" y="945541"/>
                    </a:lnTo>
                    <a:lnTo>
                      <a:pt x="1097741" y="1010466"/>
                    </a:lnTo>
                    <a:lnTo>
                      <a:pt x="1096566" y="1077751"/>
                    </a:lnTo>
                    <a:lnTo>
                      <a:pt x="1094215" y="1145037"/>
                    </a:lnTo>
                    <a:lnTo>
                      <a:pt x="1091865" y="1212323"/>
                    </a:lnTo>
                    <a:lnTo>
                      <a:pt x="1089514" y="1278428"/>
                    </a:lnTo>
                    <a:lnTo>
                      <a:pt x="1088339" y="1343353"/>
                    </a:lnTo>
                    <a:lnTo>
                      <a:pt x="1087163" y="1404736"/>
                    </a:lnTo>
                    <a:lnTo>
                      <a:pt x="1087163" y="1595969"/>
                    </a:lnTo>
                    <a:lnTo>
                      <a:pt x="1090689" y="1660894"/>
                    </a:lnTo>
                    <a:lnTo>
                      <a:pt x="1096566" y="1724638"/>
                    </a:lnTo>
                    <a:lnTo>
                      <a:pt x="1105968" y="1784841"/>
                    </a:lnTo>
                    <a:lnTo>
                      <a:pt x="1117721" y="1843863"/>
                    </a:lnTo>
                    <a:lnTo>
                      <a:pt x="1131825" y="1902886"/>
                    </a:lnTo>
                    <a:lnTo>
                      <a:pt x="1151805" y="1981976"/>
                    </a:lnTo>
                    <a:lnTo>
                      <a:pt x="1172961" y="2063427"/>
                    </a:lnTo>
                    <a:lnTo>
                      <a:pt x="1191766" y="2146059"/>
                    </a:lnTo>
                    <a:lnTo>
                      <a:pt x="1209396" y="2231051"/>
                    </a:lnTo>
                    <a:lnTo>
                      <a:pt x="1218293" y="2287102"/>
                    </a:lnTo>
                    <a:lnTo>
                      <a:pt x="543568" y="2287102"/>
                    </a:lnTo>
                    <a:lnTo>
                      <a:pt x="511261" y="2205081"/>
                    </a:lnTo>
                    <a:lnTo>
                      <a:pt x="464248" y="2098841"/>
                    </a:lnTo>
                    <a:lnTo>
                      <a:pt x="413710" y="1994961"/>
                    </a:lnTo>
                    <a:lnTo>
                      <a:pt x="364347" y="1894623"/>
                    </a:lnTo>
                    <a:lnTo>
                      <a:pt x="313808" y="1795465"/>
                    </a:lnTo>
                    <a:lnTo>
                      <a:pt x="265621" y="1698668"/>
                    </a:lnTo>
                    <a:lnTo>
                      <a:pt x="222134" y="1605412"/>
                    </a:lnTo>
                    <a:lnTo>
                      <a:pt x="183349" y="1514518"/>
                    </a:lnTo>
                    <a:lnTo>
                      <a:pt x="169245" y="1467300"/>
                    </a:lnTo>
                    <a:lnTo>
                      <a:pt x="164544" y="1421262"/>
                    </a:lnTo>
                    <a:lnTo>
                      <a:pt x="163369" y="1376405"/>
                    </a:lnTo>
                    <a:lnTo>
                      <a:pt x="166894" y="1333909"/>
                    </a:lnTo>
                    <a:lnTo>
                      <a:pt x="171596" y="1293774"/>
                    </a:lnTo>
                    <a:lnTo>
                      <a:pt x="178648" y="1255999"/>
                    </a:lnTo>
                    <a:lnTo>
                      <a:pt x="183349" y="1224127"/>
                    </a:lnTo>
                    <a:lnTo>
                      <a:pt x="186875" y="1173368"/>
                    </a:lnTo>
                    <a:lnTo>
                      <a:pt x="189225" y="1128511"/>
                    </a:lnTo>
                    <a:lnTo>
                      <a:pt x="186875" y="1084834"/>
                    </a:lnTo>
                    <a:lnTo>
                      <a:pt x="184524" y="1039977"/>
                    </a:lnTo>
                    <a:lnTo>
                      <a:pt x="183349" y="997481"/>
                    </a:lnTo>
                    <a:lnTo>
                      <a:pt x="182174" y="972691"/>
                    </a:lnTo>
                    <a:lnTo>
                      <a:pt x="178648" y="951443"/>
                    </a:lnTo>
                    <a:lnTo>
                      <a:pt x="172771" y="933736"/>
                    </a:lnTo>
                    <a:lnTo>
                      <a:pt x="168070" y="917210"/>
                    </a:lnTo>
                    <a:lnTo>
                      <a:pt x="165719" y="906586"/>
                    </a:lnTo>
                    <a:lnTo>
                      <a:pt x="150440" y="861729"/>
                    </a:lnTo>
                    <a:lnTo>
                      <a:pt x="131635" y="820413"/>
                    </a:lnTo>
                    <a:lnTo>
                      <a:pt x="110480" y="779097"/>
                    </a:lnTo>
                    <a:lnTo>
                      <a:pt x="88149" y="740142"/>
                    </a:lnTo>
                    <a:lnTo>
                      <a:pt x="66993" y="701188"/>
                    </a:lnTo>
                    <a:lnTo>
                      <a:pt x="47013" y="664594"/>
                    </a:lnTo>
                    <a:lnTo>
                      <a:pt x="29383" y="626819"/>
                    </a:lnTo>
                    <a:lnTo>
                      <a:pt x="12929" y="589045"/>
                    </a:lnTo>
                    <a:lnTo>
                      <a:pt x="4701" y="550090"/>
                    </a:lnTo>
                    <a:lnTo>
                      <a:pt x="0" y="511135"/>
                    </a:lnTo>
                    <a:lnTo>
                      <a:pt x="3526" y="471000"/>
                    </a:lnTo>
                    <a:lnTo>
                      <a:pt x="16455" y="443850"/>
                    </a:lnTo>
                    <a:lnTo>
                      <a:pt x="30558" y="422601"/>
                    </a:lnTo>
                    <a:lnTo>
                      <a:pt x="47013" y="404895"/>
                    </a:lnTo>
                    <a:lnTo>
                      <a:pt x="65818" y="389549"/>
                    </a:lnTo>
                    <a:lnTo>
                      <a:pt x="84623" y="382466"/>
                    </a:lnTo>
                    <a:lnTo>
                      <a:pt x="97551" y="376564"/>
                    </a:lnTo>
                    <a:lnTo>
                      <a:pt x="111655" y="373022"/>
                    </a:lnTo>
                    <a:lnTo>
                      <a:pt x="129285" y="371842"/>
                    </a:lnTo>
                    <a:lnTo>
                      <a:pt x="180998" y="381286"/>
                    </a:lnTo>
                    <a:lnTo>
                      <a:pt x="232712" y="397812"/>
                    </a:lnTo>
                    <a:lnTo>
                      <a:pt x="280900" y="421421"/>
                    </a:lnTo>
                    <a:lnTo>
                      <a:pt x="326737" y="449752"/>
                    </a:lnTo>
                    <a:lnTo>
                      <a:pt x="370223" y="482804"/>
                    </a:lnTo>
                    <a:lnTo>
                      <a:pt x="407833" y="520579"/>
                    </a:lnTo>
                    <a:lnTo>
                      <a:pt x="440742" y="560714"/>
                    </a:lnTo>
                    <a:lnTo>
                      <a:pt x="468950" y="602030"/>
                    </a:lnTo>
                    <a:lnTo>
                      <a:pt x="490105" y="643346"/>
                    </a:lnTo>
                    <a:lnTo>
                      <a:pt x="503034" y="678759"/>
                    </a:lnTo>
                    <a:lnTo>
                      <a:pt x="513611" y="715353"/>
                    </a:lnTo>
                    <a:lnTo>
                      <a:pt x="521839" y="754308"/>
                    </a:lnTo>
                    <a:lnTo>
                      <a:pt x="531241" y="793263"/>
                    </a:lnTo>
                    <a:lnTo>
                      <a:pt x="541819" y="829857"/>
                    </a:lnTo>
                    <a:lnTo>
                      <a:pt x="553572" y="860548"/>
                    </a:lnTo>
                    <a:lnTo>
                      <a:pt x="572377" y="815691"/>
                    </a:lnTo>
                    <a:lnTo>
                      <a:pt x="585305" y="767293"/>
                    </a:lnTo>
                    <a:lnTo>
                      <a:pt x="598234" y="715353"/>
                    </a:lnTo>
                    <a:lnTo>
                      <a:pt x="601760" y="694105"/>
                    </a:lnTo>
                    <a:lnTo>
                      <a:pt x="602935" y="664594"/>
                    </a:lnTo>
                    <a:lnTo>
                      <a:pt x="606461" y="626819"/>
                    </a:lnTo>
                    <a:lnTo>
                      <a:pt x="607636" y="584323"/>
                    </a:lnTo>
                    <a:lnTo>
                      <a:pt x="608812" y="534744"/>
                    </a:lnTo>
                    <a:lnTo>
                      <a:pt x="608812" y="482804"/>
                    </a:lnTo>
                    <a:lnTo>
                      <a:pt x="608812" y="428504"/>
                    </a:lnTo>
                    <a:lnTo>
                      <a:pt x="608812" y="373022"/>
                    </a:lnTo>
                    <a:lnTo>
                      <a:pt x="608812" y="316361"/>
                    </a:lnTo>
                    <a:lnTo>
                      <a:pt x="608812" y="260880"/>
                    </a:lnTo>
                    <a:lnTo>
                      <a:pt x="608812" y="206579"/>
                    </a:lnTo>
                    <a:lnTo>
                      <a:pt x="608812" y="155820"/>
                    </a:lnTo>
                    <a:lnTo>
                      <a:pt x="608812" y="107421"/>
                    </a:lnTo>
                    <a:lnTo>
                      <a:pt x="607636" y="64925"/>
                    </a:lnTo>
                    <a:lnTo>
                      <a:pt x="607636" y="29512"/>
                    </a:ln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ECE8CD55-CB8E-4B18-853F-D72BEEC0F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274" y="4680765"/>
                <a:ext cx="279222" cy="174825"/>
              </a:xfrm>
              <a:custGeom>
                <a:avLst/>
                <a:gdLst/>
                <a:ahLst/>
                <a:cxnLst/>
                <a:rect l="l" t="t" r="r" b="b"/>
                <a:pathLst>
                  <a:path w="336474" h="210671">
                    <a:moveTo>
                      <a:pt x="120621" y="0"/>
                    </a:moveTo>
                    <a:lnTo>
                      <a:pt x="182938" y="11380"/>
                    </a:lnTo>
                    <a:lnTo>
                      <a:pt x="245256" y="31295"/>
                    </a:lnTo>
                    <a:lnTo>
                      <a:pt x="303324" y="59745"/>
                    </a:lnTo>
                    <a:lnTo>
                      <a:pt x="332670" y="77883"/>
                    </a:lnTo>
                    <a:cubicBezTo>
                      <a:pt x="332806" y="78828"/>
                      <a:pt x="332945" y="79773"/>
                      <a:pt x="333084" y="80717"/>
                    </a:cubicBezTo>
                    <a:cubicBezTo>
                      <a:pt x="333084" y="88459"/>
                      <a:pt x="340712" y="94291"/>
                      <a:pt x="333084" y="103924"/>
                    </a:cubicBezTo>
                    <a:lnTo>
                      <a:pt x="293980" y="102376"/>
                    </a:lnTo>
                    <a:lnTo>
                      <a:pt x="259572" y="105473"/>
                    </a:lnTo>
                    <a:lnTo>
                      <a:pt x="229861" y="111667"/>
                    </a:lnTo>
                    <a:lnTo>
                      <a:pt x="204847" y="120938"/>
                    </a:lnTo>
                    <a:lnTo>
                      <a:pt x="179832" y="134875"/>
                    </a:lnTo>
                    <a:lnTo>
                      <a:pt x="161080" y="151888"/>
                    </a:lnTo>
                    <a:lnTo>
                      <a:pt x="140728" y="168902"/>
                    </a:lnTo>
                    <a:lnTo>
                      <a:pt x="123541" y="189012"/>
                    </a:lnTo>
                    <a:lnTo>
                      <a:pt x="104788" y="210671"/>
                    </a:lnTo>
                    <a:lnTo>
                      <a:pt x="87568" y="210671"/>
                    </a:lnTo>
                    <a:lnTo>
                      <a:pt x="75077" y="207574"/>
                    </a:lnTo>
                    <a:lnTo>
                      <a:pt x="65684" y="201380"/>
                    </a:lnTo>
                    <a:lnTo>
                      <a:pt x="54726" y="193658"/>
                    </a:lnTo>
                    <a:lnTo>
                      <a:pt x="45366" y="187464"/>
                    </a:lnTo>
                    <a:lnTo>
                      <a:pt x="29711" y="173547"/>
                    </a:lnTo>
                    <a:lnTo>
                      <a:pt x="17187" y="156534"/>
                    </a:lnTo>
                    <a:lnTo>
                      <a:pt x="7828" y="137972"/>
                    </a:lnTo>
                    <a:cubicBezTo>
                      <a:pt x="5230" y="130229"/>
                      <a:pt x="2598" y="122507"/>
                      <a:pt x="0" y="114764"/>
                    </a:cubicBezTo>
                    <a:lnTo>
                      <a:pt x="0" y="86911"/>
                    </a:lnTo>
                    <a:lnTo>
                      <a:pt x="9393" y="57529"/>
                    </a:lnTo>
                    <a:lnTo>
                      <a:pt x="39885" y="24811"/>
                    </a:lnTo>
                    <a:lnTo>
                      <a:pt x="44141" y="21338"/>
                    </a:lnTo>
                    <a:lnTo>
                      <a:pt x="66802" y="12803"/>
                    </a:lnTo>
                    <a:lnTo>
                      <a:pt x="82381" y="5690"/>
                    </a:lnTo>
                    <a:lnTo>
                      <a:pt x="99377" y="1423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5DB0-DCD1-46A5-85AE-C9BB98ADD8B6}"/>
              </a:ext>
            </a:extLst>
          </p:cNvPr>
          <p:cNvCxnSpPr/>
          <p:nvPr/>
        </p:nvCxnSpPr>
        <p:spPr>
          <a:xfrm>
            <a:off x="874655" y="5164292"/>
            <a:ext cx="2463191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4764E2-8FBE-44E7-93FB-CD36A4862DBB}"/>
              </a:ext>
            </a:extLst>
          </p:cNvPr>
          <p:cNvCxnSpPr/>
          <p:nvPr/>
        </p:nvCxnSpPr>
        <p:spPr>
          <a:xfrm>
            <a:off x="4868757" y="5164292"/>
            <a:ext cx="2463191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8FBC5-23D1-4EF0-A122-7DDA8070FB2A}"/>
              </a:ext>
            </a:extLst>
          </p:cNvPr>
          <p:cNvCxnSpPr/>
          <p:nvPr/>
        </p:nvCxnSpPr>
        <p:spPr>
          <a:xfrm>
            <a:off x="8862860" y="5164292"/>
            <a:ext cx="2463191" cy="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7">
            <a:extLst>
              <a:ext uri="{FF2B5EF4-FFF2-40B4-BE49-F238E27FC236}">
                <a16:creationId xmlns:a16="http://schemas.microsoft.com/office/drawing/2014/main" id="{A8A4097A-74D7-4D9A-8C7F-12D83BAC60E3}"/>
              </a:ext>
            </a:extLst>
          </p:cNvPr>
          <p:cNvGrpSpPr/>
          <p:nvPr/>
        </p:nvGrpSpPr>
        <p:grpSpPr>
          <a:xfrm>
            <a:off x="1099734" y="4421159"/>
            <a:ext cx="2005476" cy="596389"/>
            <a:chOff x="683568" y="4236526"/>
            <a:chExt cx="2005476" cy="596389"/>
          </a:xfrm>
        </p:grpSpPr>
        <p:sp>
          <p:nvSpPr>
            <p:cNvPr id="16" name="직사각형 3">
              <a:extLst>
                <a:ext uri="{FF2B5EF4-FFF2-40B4-BE49-F238E27FC236}">
                  <a16:creationId xmlns:a16="http://schemas.microsoft.com/office/drawing/2014/main" id="{EF56BE1A-524F-41C2-86E1-B4FD9224154F}"/>
                </a:ext>
              </a:extLst>
            </p:cNvPr>
            <p:cNvSpPr/>
            <p:nvPr/>
          </p:nvSpPr>
          <p:spPr>
            <a:xfrm>
              <a:off x="68356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John Wastson</a:t>
              </a:r>
            </a:p>
          </p:txBody>
        </p:sp>
        <p:sp>
          <p:nvSpPr>
            <p:cNvPr id="17" name="직사각형 4">
              <a:extLst>
                <a:ext uri="{FF2B5EF4-FFF2-40B4-BE49-F238E27FC236}">
                  <a16:creationId xmlns:a16="http://schemas.microsoft.com/office/drawing/2014/main" id="{0791BADA-F92C-47A1-90ED-1C76E8355660}"/>
                </a:ext>
              </a:extLst>
            </p:cNvPr>
            <p:cNvSpPr/>
            <p:nvPr/>
          </p:nvSpPr>
          <p:spPr>
            <a:xfrm>
              <a:off x="68356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Programmer</a:t>
              </a:r>
            </a:p>
          </p:txBody>
        </p:sp>
      </p:grpSp>
      <p:grpSp>
        <p:nvGrpSpPr>
          <p:cNvPr id="18" name="그룹 8">
            <a:extLst>
              <a:ext uri="{FF2B5EF4-FFF2-40B4-BE49-F238E27FC236}">
                <a16:creationId xmlns:a16="http://schemas.microsoft.com/office/drawing/2014/main" id="{EE3E2CB1-A876-42B0-A258-1EA3050CB73C}"/>
              </a:ext>
            </a:extLst>
          </p:cNvPr>
          <p:cNvGrpSpPr/>
          <p:nvPr/>
        </p:nvGrpSpPr>
        <p:grpSpPr>
          <a:xfrm>
            <a:off x="1189428" y="5375280"/>
            <a:ext cx="1826091" cy="829601"/>
            <a:chOff x="827584" y="5067559"/>
            <a:chExt cx="1861460" cy="829601"/>
          </a:xfrm>
        </p:grpSpPr>
        <p:sp>
          <p:nvSpPr>
            <p:cNvPr id="19" name="Isosceles Triangle 7">
              <a:extLst>
                <a:ext uri="{FF2B5EF4-FFF2-40B4-BE49-F238E27FC236}">
                  <a16:creationId xmlns:a16="http://schemas.microsoft.com/office/drawing/2014/main" id="{76A1EFB6-53CF-4865-A5D7-52D39A0B09F3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2">
              <a:extLst>
                <a:ext uri="{FF2B5EF4-FFF2-40B4-BE49-F238E27FC236}">
                  <a16:creationId xmlns:a16="http://schemas.microsoft.com/office/drawing/2014/main" id="{59600A3E-5985-43CD-870F-17D98B86D4B1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3">
              <a:extLst>
                <a:ext uri="{FF2B5EF4-FFF2-40B4-BE49-F238E27FC236}">
                  <a16:creationId xmlns:a16="http://schemas.microsoft.com/office/drawing/2014/main" id="{F3A85635-DBFB-46B1-BFDA-961903DED3BD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36">
              <a:extLst>
                <a:ext uri="{FF2B5EF4-FFF2-40B4-BE49-F238E27FC236}">
                  <a16:creationId xmlns:a16="http://schemas.microsoft.com/office/drawing/2014/main" id="{11FB18B3-9262-4F4C-BEDB-C086A64A2481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23" name="직사각형 37">
              <a:extLst>
                <a:ext uri="{FF2B5EF4-FFF2-40B4-BE49-F238E27FC236}">
                  <a16:creationId xmlns:a16="http://schemas.microsoft.com/office/drawing/2014/main" id="{57F1C2C9-C11A-42DD-A855-1482DCF98125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24" name="직사각형 38">
              <a:extLst>
                <a:ext uri="{FF2B5EF4-FFF2-40B4-BE49-F238E27FC236}">
                  <a16:creationId xmlns:a16="http://schemas.microsoft.com/office/drawing/2014/main" id="{D71881BD-617B-43A7-99EE-50FB224E0B2C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grpSp>
        <p:nvGrpSpPr>
          <p:cNvPr id="25" name="그룹 6">
            <a:extLst>
              <a:ext uri="{FF2B5EF4-FFF2-40B4-BE49-F238E27FC236}">
                <a16:creationId xmlns:a16="http://schemas.microsoft.com/office/drawing/2014/main" id="{008BB808-6F78-4876-B4F5-96A542B1BDBD}"/>
              </a:ext>
            </a:extLst>
          </p:cNvPr>
          <p:cNvGrpSpPr/>
          <p:nvPr/>
        </p:nvGrpSpPr>
        <p:grpSpPr>
          <a:xfrm>
            <a:off x="5096009" y="4421159"/>
            <a:ext cx="2005476" cy="596389"/>
            <a:chOff x="3563888" y="4236526"/>
            <a:chExt cx="2005476" cy="596389"/>
          </a:xfrm>
        </p:grpSpPr>
        <p:sp>
          <p:nvSpPr>
            <p:cNvPr id="26" name="직사각형 47">
              <a:extLst>
                <a:ext uri="{FF2B5EF4-FFF2-40B4-BE49-F238E27FC236}">
                  <a16:creationId xmlns:a16="http://schemas.microsoft.com/office/drawing/2014/main" id="{8AB94F18-3BAF-4F26-824F-CD969BDC2087}"/>
                </a:ext>
              </a:extLst>
            </p:cNvPr>
            <p:cNvSpPr/>
            <p:nvPr/>
          </p:nvSpPr>
          <p:spPr>
            <a:xfrm>
              <a:off x="356388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Max Jones</a:t>
              </a:r>
            </a:p>
          </p:txBody>
        </p:sp>
        <p:sp>
          <p:nvSpPr>
            <p:cNvPr id="27" name="직사각형 48">
              <a:extLst>
                <a:ext uri="{FF2B5EF4-FFF2-40B4-BE49-F238E27FC236}">
                  <a16:creationId xmlns:a16="http://schemas.microsoft.com/office/drawing/2014/main" id="{0E2F040D-7611-4C6F-A788-279B783583C6}"/>
                </a:ext>
              </a:extLst>
            </p:cNvPr>
            <p:cNvSpPr/>
            <p:nvPr/>
          </p:nvSpPr>
          <p:spPr>
            <a:xfrm>
              <a:off x="356388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28" name="그룹 9">
            <a:extLst>
              <a:ext uri="{FF2B5EF4-FFF2-40B4-BE49-F238E27FC236}">
                <a16:creationId xmlns:a16="http://schemas.microsoft.com/office/drawing/2014/main" id="{5E5718B2-BAEB-4EDF-9F43-F4DC95611A16}"/>
              </a:ext>
            </a:extLst>
          </p:cNvPr>
          <p:cNvGrpSpPr/>
          <p:nvPr/>
        </p:nvGrpSpPr>
        <p:grpSpPr>
          <a:xfrm>
            <a:off x="5185703" y="5375280"/>
            <a:ext cx="1826091" cy="829601"/>
            <a:chOff x="3707904" y="5067559"/>
            <a:chExt cx="1861460" cy="829601"/>
          </a:xfrm>
        </p:grpSpPr>
        <p:sp>
          <p:nvSpPr>
            <p:cNvPr id="29" name="Isosceles Triangle 7">
              <a:extLst>
                <a:ext uri="{FF2B5EF4-FFF2-40B4-BE49-F238E27FC236}">
                  <a16:creationId xmlns:a16="http://schemas.microsoft.com/office/drawing/2014/main" id="{6FD0D30E-2474-492E-9B84-F0D9883EA74D}"/>
                </a:ext>
              </a:extLst>
            </p:cNvPr>
            <p:cNvSpPr/>
            <p:nvPr/>
          </p:nvSpPr>
          <p:spPr>
            <a:xfrm>
              <a:off x="370790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">
              <a:extLst>
                <a:ext uri="{FF2B5EF4-FFF2-40B4-BE49-F238E27FC236}">
                  <a16:creationId xmlns:a16="http://schemas.microsoft.com/office/drawing/2014/main" id="{AD0B8637-D1E4-4AF4-A1B5-49E98D50FC37}"/>
                </a:ext>
              </a:extLst>
            </p:cNvPr>
            <p:cNvSpPr/>
            <p:nvPr/>
          </p:nvSpPr>
          <p:spPr>
            <a:xfrm>
              <a:off x="372041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">
              <a:extLst>
                <a:ext uri="{FF2B5EF4-FFF2-40B4-BE49-F238E27FC236}">
                  <a16:creationId xmlns:a16="http://schemas.microsoft.com/office/drawing/2014/main" id="{8067362E-5227-4B57-991E-86ADB506EEF8}"/>
                </a:ext>
              </a:extLst>
            </p:cNvPr>
            <p:cNvSpPr/>
            <p:nvPr/>
          </p:nvSpPr>
          <p:spPr>
            <a:xfrm>
              <a:off x="372041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49">
              <a:extLst>
                <a:ext uri="{FF2B5EF4-FFF2-40B4-BE49-F238E27FC236}">
                  <a16:creationId xmlns:a16="http://schemas.microsoft.com/office/drawing/2014/main" id="{E7BDA810-F211-4034-8882-1C3A01A9C79C}"/>
                </a:ext>
              </a:extLst>
            </p:cNvPr>
            <p:cNvSpPr/>
            <p:nvPr/>
          </p:nvSpPr>
          <p:spPr>
            <a:xfrm>
              <a:off x="392392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33" name="직사각형 50">
              <a:extLst>
                <a:ext uri="{FF2B5EF4-FFF2-40B4-BE49-F238E27FC236}">
                  <a16:creationId xmlns:a16="http://schemas.microsoft.com/office/drawing/2014/main" id="{6BAE90B1-8C2D-45F0-8B71-AE7D6E27E771}"/>
                </a:ext>
              </a:extLst>
            </p:cNvPr>
            <p:cNvSpPr/>
            <p:nvPr/>
          </p:nvSpPr>
          <p:spPr>
            <a:xfrm>
              <a:off x="392392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34" name="직사각형 51">
              <a:extLst>
                <a:ext uri="{FF2B5EF4-FFF2-40B4-BE49-F238E27FC236}">
                  <a16:creationId xmlns:a16="http://schemas.microsoft.com/office/drawing/2014/main" id="{06FE0317-05C8-4888-B41A-CA69F2754766}"/>
                </a:ext>
              </a:extLst>
            </p:cNvPr>
            <p:cNvSpPr/>
            <p:nvPr/>
          </p:nvSpPr>
          <p:spPr>
            <a:xfrm>
              <a:off x="392392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grpSp>
        <p:nvGrpSpPr>
          <p:cNvPr id="35" name="그룹 5">
            <a:extLst>
              <a:ext uri="{FF2B5EF4-FFF2-40B4-BE49-F238E27FC236}">
                <a16:creationId xmlns:a16="http://schemas.microsoft.com/office/drawing/2014/main" id="{BE2D0C2F-1B41-4741-97C5-AB94AE4CD94C}"/>
              </a:ext>
            </a:extLst>
          </p:cNvPr>
          <p:cNvGrpSpPr/>
          <p:nvPr/>
        </p:nvGrpSpPr>
        <p:grpSpPr>
          <a:xfrm>
            <a:off x="9092285" y="4421159"/>
            <a:ext cx="2005476" cy="596389"/>
            <a:chOff x="6451663" y="4236526"/>
            <a:chExt cx="2005476" cy="596389"/>
          </a:xfrm>
        </p:grpSpPr>
        <p:sp>
          <p:nvSpPr>
            <p:cNvPr id="36" name="직사각형 55">
              <a:extLst>
                <a:ext uri="{FF2B5EF4-FFF2-40B4-BE49-F238E27FC236}">
                  <a16:creationId xmlns:a16="http://schemas.microsoft.com/office/drawing/2014/main" id="{53F813A7-FE7F-4D46-B96B-02B2C8AA6763}"/>
                </a:ext>
              </a:extLst>
            </p:cNvPr>
            <p:cNvSpPr/>
            <p:nvPr/>
          </p:nvSpPr>
          <p:spPr>
            <a:xfrm>
              <a:off x="6451663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Tony Wilson</a:t>
              </a:r>
            </a:p>
          </p:txBody>
        </p:sp>
        <p:sp>
          <p:nvSpPr>
            <p:cNvPr id="37" name="직사각형 56">
              <a:extLst>
                <a:ext uri="{FF2B5EF4-FFF2-40B4-BE49-F238E27FC236}">
                  <a16:creationId xmlns:a16="http://schemas.microsoft.com/office/drawing/2014/main" id="{86CDA93B-9688-419F-B3B3-1828BA29FCF2}"/>
                </a:ext>
              </a:extLst>
            </p:cNvPr>
            <p:cNvSpPr/>
            <p:nvPr/>
          </p:nvSpPr>
          <p:spPr>
            <a:xfrm>
              <a:off x="6451663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Designer</a:t>
              </a:r>
            </a:p>
          </p:txBody>
        </p:sp>
      </p:grpSp>
      <p:grpSp>
        <p:nvGrpSpPr>
          <p:cNvPr id="38" name="그룹 10">
            <a:extLst>
              <a:ext uri="{FF2B5EF4-FFF2-40B4-BE49-F238E27FC236}">
                <a16:creationId xmlns:a16="http://schemas.microsoft.com/office/drawing/2014/main" id="{56D5646C-8DCD-424E-AD43-2C3887084905}"/>
              </a:ext>
            </a:extLst>
          </p:cNvPr>
          <p:cNvGrpSpPr/>
          <p:nvPr/>
        </p:nvGrpSpPr>
        <p:grpSpPr>
          <a:xfrm>
            <a:off x="9181979" y="5375280"/>
            <a:ext cx="1826091" cy="829601"/>
            <a:chOff x="6595679" y="5067559"/>
            <a:chExt cx="1861460" cy="829601"/>
          </a:xfrm>
        </p:grpSpPr>
        <p:sp>
          <p:nvSpPr>
            <p:cNvPr id="39" name="Isosceles Triangle 7">
              <a:extLst>
                <a:ext uri="{FF2B5EF4-FFF2-40B4-BE49-F238E27FC236}">
                  <a16:creationId xmlns:a16="http://schemas.microsoft.com/office/drawing/2014/main" id="{901D50DE-CBF1-4792-8FAD-EF19F3CEDF13}"/>
                </a:ext>
              </a:extLst>
            </p:cNvPr>
            <p:cNvSpPr/>
            <p:nvPr/>
          </p:nvSpPr>
          <p:spPr>
            <a:xfrm>
              <a:off x="6595679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2">
              <a:extLst>
                <a:ext uri="{FF2B5EF4-FFF2-40B4-BE49-F238E27FC236}">
                  <a16:creationId xmlns:a16="http://schemas.microsoft.com/office/drawing/2014/main" id="{468A736D-8AF6-464A-9EDD-41A727033425}"/>
                </a:ext>
              </a:extLst>
            </p:cNvPr>
            <p:cNvSpPr/>
            <p:nvPr/>
          </p:nvSpPr>
          <p:spPr>
            <a:xfrm>
              <a:off x="6608185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674B42CE-839E-4706-A7D1-F0C7B4FEF2D5}"/>
                </a:ext>
              </a:extLst>
            </p:cNvPr>
            <p:cNvSpPr/>
            <p:nvPr/>
          </p:nvSpPr>
          <p:spPr>
            <a:xfrm>
              <a:off x="6608185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57">
              <a:extLst>
                <a:ext uri="{FF2B5EF4-FFF2-40B4-BE49-F238E27FC236}">
                  <a16:creationId xmlns:a16="http://schemas.microsoft.com/office/drawing/2014/main" id="{98DB6BD3-4626-46A9-B0B0-1F43F261C41B}"/>
                </a:ext>
              </a:extLst>
            </p:cNvPr>
            <p:cNvSpPr/>
            <p:nvPr/>
          </p:nvSpPr>
          <p:spPr>
            <a:xfrm>
              <a:off x="6811703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43" name="직사각형 58">
              <a:extLst>
                <a:ext uri="{FF2B5EF4-FFF2-40B4-BE49-F238E27FC236}">
                  <a16:creationId xmlns:a16="http://schemas.microsoft.com/office/drawing/2014/main" id="{FBE93B5D-26ED-49BB-AE5A-299E1C26DDB8}"/>
                </a:ext>
              </a:extLst>
            </p:cNvPr>
            <p:cNvSpPr/>
            <p:nvPr/>
          </p:nvSpPr>
          <p:spPr>
            <a:xfrm>
              <a:off x="6811703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44" name="직사각형 59">
              <a:extLst>
                <a:ext uri="{FF2B5EF4-FFF2-40B4-BE49-F238E27FC236}">
                  <a16:creationId xmlns:a16="http://schemas.microsoft.com/office/drawing/2014/main" id="{B2733996-AED1-421B-8F74-649039FF7B93}"/>
                </a:ext>
              </a:extLst>
            </p:cNvPr>
            <p:cNvSpPr/>
            <p:nvPr/>
          </p:nvSpPr>
          <p:spPr>
            <a:xfrm>
              <a:off x="6811703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F920FF-9DD3-4E01-B797-4647A41876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77135BD-8969-4413-84FD-0FD36C97440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0841D53-DB59-4175-8B7A-D87F2796E24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E703F6D-024A-464F-B5AE-E8546FB2DA7B}"/>
              </a:ext>
            </a:extLst>
          </p:cNvPr>
          <p:cNvGrpSpPr/>
          <p:nvPr/>
        </p:nvGrpSpPr>
        <p:grpSpPr>
          <a:xfrm>
            <a:off x="1787474" y="2795536"/>
            <a:ext cx="3933092" cy="869319"/>
            <a:chOff x="1522304" y="1737589"/>
            <a:chExt cx="3933092" cy="86931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5F6D841-32ED-49A6-AB6E-01E24CC6EA31}"/>
                </a:ext>
              </a:extLst>
            </p:cNvPr>
            <p:cNvGrpSpPr/>
            <p:nvPr/>
          </p:nvGrpSpPr>
          <p:grpSpPr>
            <a:xfrm>
              <a:off x="1522304" y="1737589"/>
              <a:ext cx="3933092" cy="869319"/>
              <a:chOff x="1985513" y="4307149"/>
              <a:chExt cx="2380861" cy="869319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32EA73-A96E-476F-A4E9-94C66BF30B02}"/>
                  </a:ext>
                </a:extLst>
              </p:cNvPr>
              <p:cNvSpPr txBox="1"/>
              <p:nvPr/>
            </p:nvSpPr>
            <p:spPr>
              <a:xfrm>
                <a:off x="2004348" y="4714803"/>
                <a:ext cx="2346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0BDAE1C-E3C0-4610-94B5-FEF271FC04B6}"/>
                  </a:ext>
                </a:extLst>
              </p:cNvPr>
              <p:cNvSpPr txBox="1"/>
              <p:nvPr/>
            </p:nvSpPr>
            <p:spPr>
              <a:xfrm>
                <a:off x="1985513" y="4307149"/>
                <a:ext cx="2380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2"/>
                    </a:solidFill>
                    <a:ea typeface="FZShuTi" pitchFamily="2" charset="-122"/>
                    <a:cs typeface="Arial" pitchFamily="34" charset="0"/>
                  </a:rPr>
                  <a:t>EASY TO CHANGE COLORS, PHOTOS.  </a:t>
                </a:r>
                <a:endParaRPr lang="ko-KR" altLang="en-US" sz="1600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4DCA360-E548-4E31-B7C1-962B758C2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2304" y="2085349"/>
              <a:ext cx="3907670" cy="37512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FD5C51A-FED1-48F2-A476-B7A44582391E}"/>
              </a:ext>
            </a:extLst>
          </p:cNvPr>
          <p:cNvGrpSpPr/>
          <p:nvPr/>
        </p:nvGrpSpPr>
        <p:grpSpPr>
          <a:xfrm>
            <a:off x="1522304" y="3853483"/>
            <a:ext cx="3933092" cy="869319"/>
            <a:chOff x="1522304" y="1737589"/>
            <a:chExt cx="3933092" cy="86931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E87165D-FE92-4EB9-BA5E-D1245BD01377}"/>
                </a:ext>
              </a:extLst>
            </p:cNvPr>
            <p:cNvGrpSpPr/>
            <p:nvPr/>
          </p:nvGrpSpPr>
          <p:grpSpPr>
            <a:xfrm>
              <a:off x="1522304" y="1737589"/>
              <a:ext cx="3933092" cy="869319"/>
              <a:chOff x="1985513" y="4307149"/>
              <a:chExt cx="2380861" cy="869319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66FF020-6CE9-41B2-B88C-8321D9F49C4A}"/>
                  </a:ext>
                </a:extLst>
              </p:cNvPr>
              <p:cNvSpPr txBox="1"/>
              <p:nvPr/>
            </p:nvSpPr>
            <p:spPr>
              <a:xfrm>
                <a:off x="2004348" y="4714803"/>
                <a:ext cx="2346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776E0FB-5FB0-40C1-936B-C4C9A230CDAD}"/>
                  </a:ext>
                </a:extLst>
              </p:cNvPr>
              <p:cNvSpPr txBox="1"/>
              <p:nvPr/>
            </p:nvSpPr>
            <p:spPr>
              <a:xfrm>
                <a:off x="1985513" y="4307149"/>
                <a:ext cx="2380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3"/>
                    </a:solidFill>
                    <a:ea typeface="FZShuTi" pitchFamily="2" charset="-122"/>
                    <a:cs typeface="Arial" pitchFamily="34" charset="0"/>
                  </a:rPr>
                  <a:t>EASY TO CHANGE COLORS, PHOTOS.  </a:t>
                </a:r>
                <a:endParaRPr lang="ko-KR" altLang="en-US" sz="1600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1DB8E0-D64D-4877-B056-26E8C0559D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2304" y="2085349"/>
              <a:ext cx="3907670" cy="37512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17C47B9-F413-4B82-A8CB-14B5452D25CB}"/>
              </a:ext>
            </a:extLst>
          </p:cNvPr>
          <p:cNvGrpSpPr/>
          <p:nvPr/>
        </p:nvGrpSpPr>
        <p:grpSpPr>
          <a:xfrm>
            <a:off x="1787474" y="4911430"/>
            <a:ext cx="3933092" cy="869319"/>
            <a:chOff x="1522304" y="1737589"/>
            <a:chExt cx="3933092" cy="86931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0C0BDDC-7E57-4C8F-ACFF-F9FE78F65CDD}"/>
                </a:ext>
              </a:extLst>
            </p:cNvPr>
            <p:cNvGrpSpPr/>
            <p:nvPr/>
          </p:nvGrpSpPr>
          <p:grpSpPr>
            <a:xfrm>
              <a:off x="1522304" y="1737589"/>
              <a:ext cx="3933092" cy="869319"/>
              <a:chOff x="1985513" y="4307149"/>
              <a:chExt cx="2380861" cy="869319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B0C6821-90FD-434E-A5BD-7813DF98C2B4}"/>
                  </a:ext>
                </a:extLst>
              </p:cNvPr>
              <p:cNvSpPr txBox="1"/>
              <p:nvPr/>
            </p:nvSpPr>
            <p:spPr>
              <a:xfrm>
                <a:off x="2004348" y="4714803"/>
                <a:ext cx="2346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5E95B2F-6BD4-42FD-9A84-1C37C420A4F3}"/>
                  </a:ext>
                </a:extLst>
              </p:cNvPr>
              <p:cNvSpPr txBox="1"/>
              <p:nvPr/>
            </p:nvSpPr>
            <p:spPr>
              <a:xfrm>
                <a:off x="1985513" y="4307149"/>
                <a:ext cx="2380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4"/>
                    </a:solidFill>
                    <a:ea typeface="FZShuTi" pitchFamily="2" charset="-122"/>
                    <a:cs typeface="Arial" pitchFamily="34" charset="0"/>
                  </a:rPr>
                  <a:t>EASY TO CHANGE COLORS, PHOTOS.  </a:t>
                </a:r>
                <a:endParaRPr lang="ko-KR" altLang="en-US" sz="1600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039B4D6-857A-4E28-913F-EB9AA2BB0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2304" y="2085349"/>
              <a:ext cx="3907670" cy="37512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8BF9F99-BDCC-4FE7-AA93-8176F69365D2}"/>
              </a:ext>
            </a:extLst>
          </p:cNvPr>
          <p:cNvSpPr>
            <a:spLocks/>
          </p:cNvSpPr>
          <p:nvPr/>
        </p:nvSpPr>
        <p:spPr bwMode="auto">
          <a:xfrm>
            <a:off x="0" y="5745389"/>
            <a:ext cx="5921925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AEFEB4C-A7B1-4010-A4EF-74621940F127}"/>
              </a:ext>
            </a:extLst>
          </p:cNvPr>
          <p:cNvSpPr>
            <a:spLocks/>
          </p:cNvSpPr>
          <p:nvPr/>
        </p:nvSpPr>
        <p:spPr bwMode="auto">
          <a:xfrm>
            <a:off x="5577327" y="5745389"/>
            <a:ext cx="5921925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Graphic 39">
            <a:extLst>
              <a:ext uri="{FF2B5EF4-FFF2-40B4-BE49-F238E27FC236}">
                <a16:creationId xmlns:a16="http://schemas.microsoft.com/office/drawing/2014/main" id="{13BE785E-5236-4FA9-B5EC-9F89192A00CC}"/>
              </a:ext>
            </a:extLst>
          </p:cNvPr>
          <p:cNvSpPr/>
          <p:nvPr/>
        </p:nvSpPr>
        <p:spPr>
          <a:xfrm>
            <a:off x="8765854" y="3888828"/>
            <a:ext cx="3434666" cy="2969604"/>
          </a:xfrm>
          <a:custGeom>
            <a:avLst/>
            <a:gdLst>
              <a:gd name="connsiteX0" fmla="*/ 153659 w 4546260"/>
              <a:gd name="connsiteY0" fmla="*/ 565670 h 3930686"/>
              <a:gd name="connsiteX1" fmla="*/ 30956 w 4546260"/>
              <a:gd name="connsiteY1" fmla="*/ 434296 h 3930686"/>
              <a:gd name="connsiteX2" fmla="*/ 26620 w 4546260"/>
              <a:gd name="connsiteY2" fmla="*/ 609028 h 3930686"/>
              <a:gd name="connsiteX3" fmla="*/ 494020 w 4546260"/>
              <a:gd name="connsiteY3" fmla="*/ 1713357 h 3930686"/>
              <a:gd name="connsiteX4" fmla="*/ 450228 w 4546260"/>
              <a:gd name="connsiteY4" fmla="*/ 1777961 h 3930686"/>
              <a:gd name="connsiteX5" fmla="*/ 435920 w 4546260"/>
              <a:gd name="connsiteY5" fmla="*/ 2041144 h 3930686"/>
              <a:gd name="connsiteX6" fmla="*/ 493153 w 4546260"/>
              <a:gd name="connsiteY6" fmla="*/ 2163847 h 3930686"/>
              <a:gd name="connsiteX7" fmla="*/ 522636 w 4546260"/>
              <a:gd name="connsiteY7" fmla="*/ 2390610 h 3930686"/>
              <a:gd name="connsiteX8" fmla="*/ 564260 w 4546260"/>
              <a:gd name="connsiteY8" fmla="*/ 2560573 h 3930686"/>
              <a:gd name="connsiteX9" fmla="*/ 675256 w 4546260"/>
              <a:gd name="connsiteY9" fmla="*/ 2682409 h 3930686"/>
              <a:gd name="connsiteX10" fmla="*/ 764574 w 4546260"/>
              <a:gd name="connsiteY10" fmla="*/ 2873618 h 3930686"/>
              <a:gd name="connsiteX11" fmla="*/ 1047268 w 4546260"/>
              <a:gd name="connsiteY11" fmla="*/ 3180593 h 3930686"/>
              <a:gd name="connsiteX12" fmla="*/ 1146992 w 4546260"/>
              <a:gd name="connsiteY12" fmla="*/ 3930687 h 3930686"/>
              <a:gd name="connsiteX13" fmla="*/ 1878442 w 4546260"/>
              <a:gd name="connsiteY13" fmla="*/ 3923749 h 3930686"/>
              <a:gd name="connsiteX14" fmla="*/ 1598782 w 4546260"/>
              <a:gd name="connsiteY14" fmla="*/ 3177124 h 3930686"/>
              <a:gd name="connsiteX15" fmla="*/ 1744899 w 4546260"/>
              <a:gd name="connsiteY15" fmla="*/ 2974209 h 3930686"/>
              <a:gd name="connsiteX16" fmla="*/ 1969927 w 4546260"/>
              <a:gd name="connsiteY16" fmla="*/ 2954698 h 3930686"/>
              <a:gd name="connsiteX17" fmla="*/ 1969927 w 4546260"/>
              <a:gd name="connsiteY17" fmla="*/ 2954698 h 3930686"/>
              <a:gd name="connsiteX18" fmla="*/ 1969927 w 4546260"/>
              <a:gd name="connsiteY18" fmla="*/ 2954698 h 3930686"/>
              <a:gd name="connsiteX19" fmla="*/ 2410011 w 4546260"/>
              <a:gd name="connsiteY19" fmla="*/ 2864079 h 3930686"/>
              <a:gd name="connsiteX20" fmla="*/ 2595150 w 4546260"/>
              <a:gd name="connsiteY20" fmla="*/ 2800343 h 3930686"/>
              <a:gd name="connsiteX21" fmla="*/ 2727825 w 4546260"/>
              <a:gd name="connsiteY21" fmla="*/ 3014532 h 3930686"/>
              <a:gd name="connsiteX22" fmla="*/ 2630703 w 4546260"/>
              <a:gd name="connsiteY22" fmla="*/ 3237392 h 3930686"/>
              <a:gd name="connsiteX23" fmla="*/ 2397004 w 4546260"/>
              <a:gd name="connsiteY23" fmla="*/ 3930253 h 3930686"/>
              <a:gd name="connsiteX24" fmla="*/ 4546261 w 4546260"/>
              <a:gd name="connsiteY24" fmla="*/ 3930253 h 3930686"/>
              <a:gd name="connsiteX25" fmla="*/ 4546261 w 4546260"/>
              <a:gd name="connsiteY25" fmla="*/ 1066022 h 3930686"/>
              <a:gd name="connsiteX26" fmla="*/ 3743270 w 4546260"/>
              <a:gd name="connsiteY26" fmla="*/ 1401613 h 3930686"/>
              <a:gd name="connsiteX27" fmla="*/ 3097236 w 4546260"/>
              <a:gd name="connsiteY27" fmla="*/ 2147371 h 3930686"/>
              <a:gd name="connsiteX28" fmla="*/ 3075557 w 4546260"/>
              <a:gd name="connsiteY28" fmla="*/ 2220213 h 3930686"/>
              <a:gd name="connsiteX29" fmla="*/ 2977568 w 4546260"/>
              <a:gd name="connsiteY29" fmla="*/ 2252298 h 3930686"/>
              <a:gd name="connsiteX30" fmla="*/ 2772918 w 4546260"/>
              <a:gd name="connsiteY30" fmla="*/ 2027703 h 3930686"/>
              <a:gd name="connsiteX31" fmla="*/ 2275601 w 4546260"/>
              <a:gd name="connsiteY31" fmla="*/ 1593256 h 3930686"/>
              <a:gd name="connsiteX32" fmla="*/ 1841587 w 4546260"/>
              <a:gd name="connsiteY32" fmla="*/ 1492665 h 3930686"/>
              <a:gd name="connsiteX33" fmla="*/ 1790425 w 4546260"/>
              <a:gd name="connsiteY33" fmla="*/ 1564206 h 3930686"/>
              <a:gd name="connsiteX34" fmla="*/ 1860665 w 4546260"/>
              <a:gd name="connsiteY34" fmla="*/ 1700783 h 3930686"/>
              <a:gd name="connsiteX35" fmla="*/ 1412343 w 4546260"/>
              <a:gd name="connsiteY35" fmla="*/ 1587186 h 3930686"/>
              <a:gd name="connsiteX36" fmla="*/ 1588376 w 4546260"/>
              <a:gd name="connsiteY36" fmla="*/ 1402914 h 3930686"/>
              <a:gd name="connsiteX37" fmla="*/ 1880176 w 4546260"/>
              <a:gd name="connsiteY37" fmla="*/ 1281078 h 3930686"/>
              <a:gd name="connsiteX38" fmla="*/ 2099568 w 4546260"/>
              <a:gd name="connsiteY38" fmla="*/ 1094205 h 3930686"/>
              <a:gd name="connsiteX39" fmla="*/ 2040167 w 4546260"/>
              <a:gd name="connsiteY39" fmla="*/ 1036972 h 3930686"/>
              <a:gd name="connsiteX40" fmla="*/ 1789558 w 4546260"/>
              <a:gd name="connsiteY40" fmla="*/ 890856 h 3930686"/>
              <a:gd name="connsiteX41" fmla="*/ 1752270 w 4546260"/>
              <a:gd name="connsiteY41" fmla="*/ 784628 h 3930686"/>
              <a:gd name="connsiteX42" fmla="*/ 1772214 w 4546260"/>
              <a:gd name="connsiteY42" fmla="*/ 747774 h 3930686"/>
              <a:gd name="connsiteX43" fmla="*/ 2114309 w 4546260"/>
              <a:gd name="connsiteY43" fmla="*/ 735634 h 3930686"/>
              <a:gd name="connsiteX44" fmla="*/ 2179346 w 4546260"/>
              <a:gd name="connsiteY44" fmla="*/ 605560 h 3930686"/>
              <a:gd name="connsiteX45" fmla="*/ 1936108 w 4546260"/>
              <a:gd name="connsiteY45" fmla="*/ 232681 h 3930686"/>
              <a:gd name="connsiteX46" fmla="*/ 1797796 w 4546260"/>
              <a:gd name="connsiteY46" fmla="*/ 160273 h 3930686"/>
              <a:gd name="connsiteX47" fmla="*/ 1412776 w 4546260"/>
              <a:gd name="connsiteY47" fmla="*/ 206666 h 3930686"/>
              <a:gd name="connsiteX48" fmla="*/ 1278800 w 4546260"/>
              <a:gd name="connsiteY48" fmla="*/ 55780 h 3930686"/>
              <a:gd name="connsiteX49" fmla="*/ 1052471 w 4546260"/>
              <a:gd name="connsiteY49" fmla="*/ 1582 h 3930686"/>
              <a:gd name="connsiteX50" fmla="*/ 846521 w 4546260"/>
              <a:gd name="connsiteY50" fmla="*/ 36269 h 3930686"/>
              <a:gd name="connsiteX51" fmla="*/ 723817 w 4546260"/>
              <a:gd name="connsiteY51" fmla="*/ 148566 h 3930686"/>
              <a:gd name="connsiteX52" fmla="*/ 668753 w 4546260"/>
              <a:gd name="connsiteY52" fmla="*/ 300753 h 3930686"/>
              <a:gd name="connsiteX53" fmla="*/ 951881 w 4546260"/>
              <a:gd name="connsiteY53" fmla="*/ 665827 h 3930686"/>
              <a:gd name="connsiteX54" fmla="*/ 1135285 w 4546260"/>
              <a:gd name="connsiteY54" fmla="*/ 816713 h 3930686"/>
              <a:gd name="connsiteX55" fmla="*/ 1377656 w 4546260"/>
              <a:gd name="connsiteY55" fmla="*/ 1245524 h 3930686"/>
              <a:gd name="connsiteX56" fmla="*/ 963587 w 4546260"/>
              <a:gd name="connsiteY56" fmla="*/ 1591088 h 3930686"/>
              <a:gd name="connsiteX57" fmla="*/ 803163 w 4546260"/>
              <a:gd name="connsiteY57" fmla="*/ 1643117 h 3930686"/>
              <a:gd name="connsiteX58" fmla="*/ 618024 w 4546260"/>
              <a:gd name="connsiteY58" fmla="*/ 1634446 h 3930686"/>
              <a:gd name="connsiteX59" fmla="*/ 2169808 w 4546260"/>
              <a:gd name="connsiteY59" fmla="*/ 1964834 h 3930686"/>
              <a:gd name="connsiteX60" fmla="*/ 1944346 w 4546260"/>
              <a:gd name="connsiteY60" fmla="*/ 1763653 h 3930686"/>
              <a:gd name="connsiteX61" fmla="*/ 1990739 w 4546260"/>
              <a:gd name="connsiteY61" fmla="*/ 1694280 h 3930686"/>
              <a:gd name="connsiteX62" fmla="*/ 2204494 w 4546260"/>
              <a:gd name="connsiteY62" fmla="*/ 1784031 h 3930686"/>
              <a:gd name="connsiteX63" fmla="*/ 2169808 w 4546260"/>
              <a:gd name="connsiteY63" fmla="*/ 1964834 h 393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46260" h="3930686">
                <a:moveTo>
                  <a:pt x="153659" y="565670"/>
                </a:moveTo>
                <a:cubicBezTo>
                  <a:pt x="123742" y="496731"/>
                  <a:pt x="83419" y="409581"/>
                  <a:pt x="30956" y="434296"/>
                </a:cubicBezTo>
                <a:cubicBezTo>
                  <a:pt x="-24976" y="459010"/>
                  <a:pt x="8410" y="566971"/>
                  <a:pt x="26620" y="609028"/>
                </a:cubicBezTo>
                <a:cubicBezTo>
                  <a:pt x="122442" y="802405"/>
                  <a:pt x="352239" y="1398144"/>
                  <a:pt x="494020" y="1713357"/>
                </a:cubicBezTo>
                <a:cubicBezTo>
                  <a:pt x="477977" y="1732001"/>
                  <a:pt x="497922" y="1740673"/>
                  <a:pt x="450228" y="1777961"/>
                </a:cubicBezTo>
                <a:cubicBezTo>
                  <a:pt x="347470" y="1858173"/>
                  <a:pt x="342267" y="1950959"/>
                  <a:pt x="435920" y="2041144"/>
                </a:cubicBezTo>
                <a:cubicBezTo>
                  <a:pt x="488383" y="2091439"/>
                  <a:pt x="503992" y="2092740"/>
                  <a:pt x="493153" y="2163847"/>
                </a:cubicBezTo>
                <a:cubicBezTo>
                  <a:pt x="469739" y="2317768"/>
                  <a:pt x="452830" y="2249263"/>
                  <a:pt x="522636" y="2390610"/>
                </a:cubicBezTo>
                <a:cubicBezTo>
                  <a:pt x="548217" y="2442639"/>
                  <a:pt x="545182" y="2489466"/>
                  <a:pt x="564260" y="2560573"/>
                </a:cubicBezTo>
                <a:cubicBezTo>
                  <a:pt x="580302" y="2621708"/>
                  <a:pt x="645773" y="2632114"/>
                  <a:pt x="675256" y="2682409"/>
                </a:cubicBezTo>
                <a:cubicBezTo>
                  <a:pt x="710376" y="2742677"/>
                  <a:pt x="657913" y="2821588"/>
                  <a:pt x="764574" y="2873618"/>
                </a:cubicBezTo>
                <a:cubicBezTo>
                  <a:pt x="866899" y="2923480"/>
                  <a:pt x="1002176" y="2930851"/>
                  <a:pt x="1047268" y="3180593"/>
                </a:cubicBezTo>
                <a:cubicBezTo>
                  <a:pt x="1086291" y="3398684"/>
                  <a:pt x="1120977" y="3740345"/>
                  <a:pt x="1146992" y="3930687"/>
                </a:cubicBezTo>
                <a:cubicBezTo>
                  <a:pt x="1273164" y="3925050"/>
                  <a:pt x="1786956" y="3923749"/>
                  <a:pt x="1878442" y="3923749"/>
                </a:cubicBezTo>
                <a:cubicBezTo>
                  <a:pt x="1798229" y="3684413"/>
                  <a:pt x="1638238" y="3292023"/>
                  <a:pt x="1598782" y="3177124"/>
                </a:cubicBezTo>
                <a:cubicBezTo>
                  <a:pt x="1532011" y="2983748"/>
                  <a:pt x="1533312" y="2982013"/>
                  <a:pt x="1744899" y="2974209"/>
                </a:cubicBezTo>
                <a:cubicBezTo>
                  <a:pt x="1747067" y="2974209"/>
                  <a:pt x="1910527" y="2978545"/>
                  <a:pt x="1969927" y="2954698"/>
                </a:cubicBezTo>
                <a:cubicBezTo>
                  <a:pt x="1969927" y="2954698"/>
                  <a:pt x="1969927" y="2954698"/>
                  <a:pt x="1969927" y="2954698"/>
                </a:cubicBezTo>
                <a:cubicBezTo>
                  <a:pt x="1969927" y="2954698"/>
                  <a:pt x="1969927" y="2954698"/>
                  <a:pt x="1969927" y="2954698"/>
                </a:cubicBezTo>
                <a:cubicBezTo>
                  <a:pt x="2124282" y="2978545"/>
                  <a:pt x="2266063" y="2922179"/>
                  <a:pt x="2410011" y="2864079"/>
                </a:cubicBezTo>
                <a:cubicBezTo>
                  <a:pt x="2481552" y="2835030"/>
                  <a:pt x="2517539" y="2795140"/>
                  <a:pt x="2595150" y="2800343"/>
                </a:cubicBezTo>
                <a:cubicBezTo>
                  <a:pt x="2698342" y="2807714"/>
                  <a:pt x="2832318" y="2788636"/>
                  <a:pt x="2727825" y="3014532"/>
                </a:cubicBezTo>
                <a:cubicBezTo>
                  <a:pt x="2694006" y="3088240"/>
                  <a:pt x="2662788" y="3162816"/>
                  <a:pt x="2630703" y="3237392"/>
                </a:cubicBezTo>
                <a:cubicBezTo>
                  <a:pt x="2542687" y="3440741"/>
                  <a:pt x="2485888" y="3689183"/>
                  <a:pt x="2397004" y="3930253"/>
                </a:cubicBezTo>
                <a:cubicBezTo>
                  <a:pt x="3077291" y="3929386"/>
                  <a:pt x="3865974" y="3926785"/>
                  <a:pt x="4546261" y="3930253"/>
                </a:cubicBezTo>
                <a:cubicBezTo>
                  <a:pt x="4538457" y="3642356"/>
                  <a:pt x="4543660" y="1934483"/>
                  <a:pt x="4546261" y="1066022"/>
                </a:cubicBezTo>
                <a:cubicBezTo>
                  <a:pt x="4430495" y="1066889"/>
                  <a:pt x="3962229" y="1285847"/>
                  <a:pt x="3743270" y="1401613"/>
                </a:cubicBezTo>
                <a:cubicBezTo>
                  <a:pt x="3445834" y="1558569"/>
                  <a:pt x="3147965" y="1771024"/>
                  <a:pt x="3097236" y="2147371"/>
                </a:cubicBezTo>
                <a:cubicBezTo>
                  <a:pt x="3093767" y="2172085"/>
                  <a:pt x="3082061" y="2195499"/>
                  <a:pt x="3075557" y="2220213"/>
                </a:cubicBezTo>
                <a:cubicBezTo>
                  <a:pt x="3054311" y="2301292"/>
                  <a:pt x="3041304" y="2324706"/>
                  <a:pt x="2977568" y="2252298"/>
                </a:cubicBezTo>
                <a:cubicBezTo>
                  <a:pt x="2910796" y="2176421"/>
                  <a:pt x="2842291" y="2101412"/>
                  <a:pt x="2772918" y="2027703"/>
                </a:cubicBezTo>
                <a:cubicBezTo>
                  <a:pt x="2622032" y="1866845"/>
                  <a:pt x="2489356" y="1696881"/>
                  <a:pt x="2275601" y="1593256"/>
                </a:cubicBezTo>
                <a:cubicBezTo>
                  <a:pt x="2130785" y="1523016"/>
                  <a:pt x="2062713" y="1600193"/>
                  <a:pt x="1841587" y="1492665"/>
                </a:cubicBezTo>
                <a:cubicBezTo>
                  <a:pt x="1799530" y="1472287"/>
                  <a:pt x="1755738" y="1490931"/>
                  <a:pt x="1790425" y="1564206"/>
                </a:cubicBezTo>
                <a:cubicBezTo>
                  <a:pt x="1812537" y="1610599"/>
                  <a:pt x="1894051" y="1627508"/>
                  <a:pt x="1860665" y="1700783"/>
                </a:cubicBezTo>
                <a:cubicBezTo>
                  <a:pt x="1750535" y="1701651"/>
                  <a:pt x="1537214" y="1624040"/>
                  <a:pt x="1412343" y="1587186"/>
                </a:cubicBezTo>
                <a:cubicBezTo>
                  <a:pt x="1457002" y="1452776"/>
                  <a:pt x="1483884" y="1314030"/>
                  <a:pt x="1588376" y="1402914"/>
                </a:cubicBezTo>
                <a:cubicBezTo>
                  <a:pt x="1724521" y="1463615"/>
                  <a:pt x="1768746" y="1236419"/>
                  <a:pt x="1880176" y="1281078"/>
                </a:cubicBezTo>
                <a:cubicBezTo>
                  <a:pt x="2043202" y="1346548"/>
                  <a:pt x="2059678" y="1237720"/>
                  <a:pt x="2099568" y="1094205"/>
                </a:cubicBezTo>
                <a:cubicBezTo>
                  <a:pt x="2094365" y="1059518"/>
                  <a:pt x="2072252" y="1034804"/>
                  <a:pt x="2040167" y="1036972"/>
                </a:cubicBezTo>
                <a:cubicBezTo>
                  <a:pt x="1882777" y="1046511"/>
                  <a:pt x="1832049" y="1008356"/>
                  <a:pt x="1789558" y="890856"/>
                </a:cubicBezTo>
                <a:cubicBezTo>
                  <a:pt x="1756606" y="845763"/>
                  <a:pt x="1756606" y="845763"/>
                  <a:pt x="1752270" y="784628"/>
                </a:cubicBezTo>
                <a:cubicBezTo>
                  <a:pt x="1750969" y="766418"/>
                  <a:pt x="1753571" y="748641"/>
                  <a:pt x="1772214" y="747774"/>
                </a:cubicBezTo>
                <a:cubicBezTo>
                  <a:pt x="1941311" y="739536"/>
                  <a:pt x="1975997" y="729130"/>
                  <a:pt x="2114309" y="735634"/>
                </a:cubicBezTo>
                <a:cubicBezTo>
                  <a:pt x="2200592" y="739536"/>
                  <a:pt x="2222704" y="689674"/>
                  <a:pt x="2179346" y="605560"/>
                </a:cubicBezTo>
                <a:cubicBezTo>
                  <a:pt x="2112142" y="475486"/>
                  <a:pt x="2028460" y="351915"/>
                  <a:pt x="1936108" y="232681"/>
                </a:cubicBezTo>
                <a:cubicBezTo>
                  <a:pt x="1901855" y="188456"/>
                  <a:pt x="1855028" y="149867"/>
                  <a:pt x="1797796" y="160273"/>
                </a:cubicBezTo>
                <a:cubicBezTo>
                  <a:pt x="1681596" y="181085"/>
                  <a:pt x="1527242" y="196694"/>
                  <a:pt x="1412776" y="206666"/>
                </a:cubicBezTo>
                <a:cubicBezTo>
                  <a:pt x="1347739" y="129922"/>
                  <a:pt x="1354677" y="118216"/>
                  <a:pt x="1278800" y="55780"/>
                </a:cubicBezTo>
                <a:cubicBezTo>
                  <a:pt x="1126180" y="86131"/>
                  <a:pt x="1106669" y="-13593"/>
                  <a:pt x="1052471" y="1582"/>
                </a:cubicBezTo>
                <a:lnTo>
                  <a:pt x="846521" y="36269"/>
                </a:lnTo>
                <a:cubicBezTo>
                  <a:pt x="809666" y="74424"/>
                  <a:pt x="777581" y="150734"/>
                  <a:pt x="723817" y="148566"/>
                </a:cubicBezTo>
                <a:cubicBezTo>
                  <a:pt x="558623" y="142496"/>
                  <a:pt x="611520" y="224876"/>
                  <a:pt x="668753" y="300753"/>
                </a:cubicBezTo>
                <a:cubicBezTo>
                  <a:pt x="761539" y="423890"/>
                  <a:pt x="857360" y="544425"/>
                  <a:pt x="951881" y="665827"/>
                </a:cubicBezTo>
                <a:cubicBezTo>
                  <a:pt x="1019953" y="707451"/>
                  <a:pt x="1094962" y="741270"/>
                  <a:pt x="1135285" y="816713"/>
                </a:cubicBezTo>
                <a:cubicBezTo>
                  <a:pt x="1207259" y="964564"/>
                  <a:pt x="1331697" y="1082932"/>
                  <a:pt x="1377656" y="1245524"/>
                </a:cubicBezTo>
                <a:cubicBezTo>
                  <a:pt x="1262758" y="1579381"/>
                  <a:pt x="1317822" y="1643551"/>
                  <a:pt x="963587" y="1591088"/>
                </a:cubicBezTo>
                <a:cubicBezTo>
                  <a:pt x="899417" y="1581549"/>
                  <a:pt x="858661" y="1619270"/>
                  <a:pt x="803163" y="1643117"/>
                </a:cubicBezTo>
                <a:cubicBezTo>
                  <a:pt x="734657" y="1672601"/>
                  <a:pt x="788854" y="1545995"/>
                  <a:pt x="618024" y="1634446"/>
                </a:cubicBezTo>
                <a:moveTo>
                  <a:pt x="2169808" y="1964834"/>
                </a:moveTo>
                <a:cubicBezTo>
                  <a:pt x="2149429" y="1948791"/>
                  <a:pt x="1965591" y="1781863"/>
                  <a:pt x="1944346" y="1763653"/>
                </a:cubicBezTo>
                <a:cubicBezTo>
                  <a:pt x="1923968" y="1743274"/>
                  <a:pt x="1936541" y="1698616"/>
                  <a:pt x="1990739" y="1694280"/>
                </a:cubicBezTo>
                <a:cubicBezTo>
                  <a:pt x="2063580" y="1688210"/>
                  <a:pt x="2113009" y="1721162"/>
                  <a:pt x="2204494" y="1784031"/>
                </a:cubicBezTo>
                <a:cubicBezTo>
                  <a:pt x="2369255" y="1896762"/>
                  <a:pt x="2250453" y="2012528"/>
                  <a:pt x="2169808" y="1964834"/>
                </a:cubicBezTo>
                <a:close/>
              </a:path>
            </a:pathLst>
          </a:custGeom>
          <a:solidFill>
            <a:schemeClr val="accent1"/>
          </a:solidFill>
          <a:ln w="433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2070B9E-4CD4-4372-A407-3D728CCAB51C}"/>
              </a:ext>
            </a:extLst>
          </p:cNvPr>
          <p:cNvSpPr/>
          <p:nvPr/>
        </p:nvSpPr>
        <p:spPr>
          <a:xfrm rot="20640512">
            <a:off x="6557027" y="1890842"/>
            <a:ext cx="3219473" cy="1259376"/>
          </a:xfrm>
          <a:custGeom>
            <a:avLst/>
            <a:gdLst>
              <a:gd name="connsiteX0" fmla="*/ 2530020 w 5252326"/>
              <a:gd name="connsiteY0" fmla="*/ 1586124 h 2054575"/>
              <a:gd name="connsiteX1" fmla="*/ 2508973 w 5252326"/>
              <a:gd name="connsiteY1" fmla="*/ 1597458 h 2054575"/>
              <a:gd name="connsiteX2" fmla="*/ 2493861 w 5252326"/>
              <a:gd name="connsiteY2" fmla="*/ 1692442 h 2054575"/>
              <a:gd name="connsiteX3" fmla="*/ 2525703 w 5252326"/>
              <a:gd name="connsiteY3" fmla="*/ 1727522 h 2054575"/>
              <a:gd name="connsiteX4" fmla="*/ 2530020 w 5252326"/>
              <a:gd name="connsiteY4" fmla="*/ 1586124 h 2054575"/>
              <a:gd name="connsiteX5" fmla="*/ 2626085 w 5252326"/>
              <a:gd name="connsiteY5" fmla="*/ 1561299 h 2054575"/>
              <a:gd name="connsiteX6" fmla="*/ 2522465 w 5252326"/>
              <a:gd name="connsiteY6" fmla="*/ 1660601 h 2054575"/>
              <a:gd name="connsiteX7" fmla="*/ 2625005 w 5252326"/>
              <a:gd name="connsiteY7" fmla="*/ 1760982 h 2054575"/>
              <a:gd name="connsiteX8" fmla="*/ 2724847 w 5252326"/>
              <a:gd name="connsiteY8" fmla="*/ 1661140 h 2054575"/>
              <a:gd name="connsiteX9" fmla="*/ 2626085 w 5252326"/>
              <a:gd name="connsiteY9" fmla="*/ 1561299 h 2054575"/>
              <a:gd name="connsiteX10" fmla="*/ 2626625 w 5252326"/>
              <a:gd name="connsiteY10" fmla="*/ 1511108 h 2054575"/>
              <a:gd name="connsiteX11" fmla="*/ 2775038 w 5252326"/>
              <a:gd name="connsiteY11" fmla="*/ 1661680 h 2054575"/>
              <a:gd name="connsiteX12" fmla="*/ 2624466 w 5252326"/>
              <a:gd name="connsiteY12" fmla="*/ 1810094 h 2054575"/>
              <a:gd name="connsiteX13" fmla="*/ 2466338 w 5252326"/>
              <a:gd name="connsiteY13" fmla="*/ 1656283 h 2054575"/>
              <a:gd name="connsiteX14" fmla="*/ 2626625 w 5252326"/>
              <a:gd name="connsiteY14" fmla="*/ 1511108 h 2054575"/>
              <a:gd name="connsiteX15" fmla="*/ 2624466 w 5252326"/>
              <a:gd name="connsiteY15" fmla="*/ 1404791 h 2054575"/>
              <a:gd name="connsiteX16" fmla="*/ 2371893 w 5252326"/>
              <a:gd name="connsiteY16" fmla="*/ 1661141 h 2054575"/>
              <a:gd name="connsiteX17" fmla="*/ 2621767 w 5252326"/>
              <a:gd name="connsiteY17" fmla="*/ 1915333 h 2054575"/>
              <a:gd name="connsiteX18" fmla="*/ 2879737 w 5252326"/>
              <a:gd name="connsiteY18" fmla="*/ 1670316 h 2054575"/>
              <a:gd name="connsiteX19" fmla="*/ 2624466 w 5252326"/>
              <a:gd name="connsiteY19" fmla="*/ 1404791 h 2054575"/>
              <a:gd name="connsiteX20" fmla="*/ 2625545 w 5252326"/>
              <a:gd name="connsiteY20" fmla="*/ 1354060 h 2054575"/>
              <a:gd name="connsiteX21" fmla="*/ 2931547 w 5252326"/>
              <a:gd name="connsiteY21" fmla="*/ 1660602 h 2054575"/>
              <a:gd name="connsiteX22" fmla="*/ 2625545 w 5252326"/>
              <a:gd name="connsiteY22" fmla="*/ 1966603 h 2054575"/>
              <a:gd name="connsiteX23" fmla="*/ 2319543 w 5252326"/>
              <a:gd name="connsiteY23" fmla="*/ 1658982 h 2054575"/>
              <a:gd name="connsiteX24" fmla="*/ 2625545 w 5252326"/>
              <a:gd name="connsiteY24" fmla="*/ 1354060 h 2054575"/>
              <a:gd name="connsiteX25" fmla="*/ 2626085 w 5252326"/>
              <a:gd name="connsiteY25" fmla="*/ 1328695 h 2054575"/>
              <a:gd name="connsiteX26" fmla="*/ 2292559 w 5252326"/>
              <a:gd name="connsiteY26" fmla="*/ 1661141 h 2054575"/>
              <a:gd name="connsiteX27" fmla="*/ 2626085 w 5252326"/>
              <a:gd name="connsiteY27" fmla="*/ 1992508 h 2054575"/>
              <a:gd name="connsiteX28" fmla="*/ 2958531 w 5252326"/>
              <a:gd name="connsiteY28" fmla="*/ 1660062 h 2054575"/>
              <a:gd name="connsiteX29" fmla="*/ 2626085 w 5252326"/>
              <a:gd name="connsiteY29" fmla="*/ 1328695 h 2054575"/>
              <a:gd name="connsiteX30" fmla="*/ 2727006 w 5252326"/>
              <a:gd name="connsiteY30" fmla="*/ 1232091 h 2054575"/>
              <a:gd name="connsiteX31" fmla="*/ 2302266 w 5252326"/>
              <a:gd name="connsiteY31" fmla="*/ 1232629 h 2054575"/>
              <a:gd name="connsiteX32" fmla="*/ 2302273 w 5252326"/>
              <a:gd name="connsiteY32" fmla="*/ 1232631 h 2054575"/>
              <a:gd name="connsiteX33" fmla="*/ 2727194 w 5252326"/>
              <a:gd name="connsiteY33" fmla="*/ 1232092 h 2054575"/>
              <a:gd name="connsiteX34" fmla="*/ 2252164 w 5252326"/>
              <a:gd name="connsiteY34" fmla="*/ 1161344 h 2054575"/>
              <a:gd name="connsiteX35" fmla="*/ 2264698 w 5252326"/>
              <a:gd name="connsiteY35" fmla="*/ 1178730 h 2054575"/>
              <a:gd name="connsiteX36" fmla="*/ 2273664 w 5252326"/>
              <a:gd name="connsiteY36" fmla="*/ 1193300 h 2054575"/>
              <a:gd name="connsiteX37" fmla="*/ 2269892 w 5252326"/>
              <a:gd name="connsiteY37" fmla="*/ 1182979 h 2054575"/>
              <a:gd name="connsiteX38" fmla="*/ 2238591 w 5252326"/>
              <a:gd name="connsiteY38" fmla="*/ 1143583 h 2054575"/>
              <a:gd name="connsiteX39" fmla="*/ 2239007 w 5252326"/>
              <a:gd name="connsiteY39" fmla="*/ 1144122 h 2054575"/>
              <a:gd name="connsiteX40" fmla="*/ 3015198 w 5252326"/>
              <a:gd name="connsiteY40" fmla="*/ 1144122 h 2054575"/>
              <a:gd name="connsiteX41" fmla="*/ 2984436 w 5252326"/>
              <a:gd name="connsiteY41" fmla="*/ 1182440 h 2054575"/>
              <a:gd name="connsiteX42" fmla="*/ 2973642 w 5252326"/>
              <a:gd name="connsiteY42" fmla="*/ 1214281 h 2054575"/>
              <a:gd name="connsiteX43" fmla="*/ 2970741 w 5252326"/>
              <a:gd name="connsiteY43" fmla="*/ 1228920 h 2054575"/>
              <a:gd name="connsiteX44" fmla="*/ 2955294 w 5252326"/>
              <a:gd name="connsiteY44" fmla="*/ 1232630 h 2054575"/>
              <a:gd name="connsiteX45" fmla="*/ 2955832 w 5252326"/>
              <a:gd name="connsiteY45" fmla="*/ 1232631 h 2054575"/>
              <a:gd name="connsiteX46" fmla="*/ 2974181 w 5252326"/>
              <a:gd name="connsiteY46" fmla="*/ 1214282 h 2054575"/>
              <a:gd name="connsiteX47" fmla="*/ 2984975 w 5252326"/>
              <a:gd name="connsiteY47" fmla="*/ 1182440 h 2054575"/>
              <a:gd name="connsiteX48" fmla="*/ 3015737 w 5252326"/>
              <a:gd name="connsiteY48" fmla="*/ 1143583 h 2054575"/>
              <a:gd name="connsiteX49" fmla="*/ 2238591 w 5252326"/>
              <a:gd name="connsiteY49" fmla="*/ 1143583 h 2054575"/>
              <a:gd name="connsiteX50" fmla="*/ 3137166 w 5252326"/>
              <a:gd name="connsiteY50" fmla="*/ 1097170 h 2054575"/>
              <a:gd name="connsiteX51" fmla="*/ 3160373 w 5252326"/>
              <a:gd name="connsiteY51" fmla="*/ 1120376 h 2054575"/>
              <a:gd name="connsiteX52" fmla="*/ 3141484 w 5252326"/>
              <a:gd name="connsiteY52" fmla="*/ 1138726 h 2054575"/>
              <a:gd name="connsiteX53" fmla="*/ 3101547 w 5252326"/>
              <a:gd name="connsiteY53" fmla="*/ 1138726 h 2054575"/>
              <a:gd name="connsiteX54" fmla="*/ 3129071 w 5252326"/>
              <a:gd name="connsiteY54" fmla="*/ 1173805 h 2054575"/>
              <a:gd name="connsiteX55" fmla="*/ 3124754 w 5252326"/>
              <a:gd name="connsiteY55" fmla="*/ 1253139 h 2054575"/>
              <a:gd name="connsiteX56" fmla="*/ 3067007 w 5252326"/>
              <a:gd name="connsiteY56" fmla="*/ 1276346 h 2054575"/>
              <a:gd name="connsiteX57" fmla="*/ 3002245 w 5252326"/>
              <a:gd name="connsiteY57" fmla="*/ 1265552 h 2054575"/>
              <a:gd name="connsiteX58" fmla="*/ 2953674 w 5252326"/>
              <a:gd name="connsiteY58" fmla="*/ 1324377 h 2054575"/>
              <a:gd name="connsiteX59" fmla="*/ 2954213 w 5252326"/>
              <a:gd name="connsiteY59" fmla="*/ 1446886 h 2054575"/>
              <a:gd name="connsiteX60" fmla="*/ 2961769 w 5252326"/>
              <a:gd name="connsiteY60" fmla="*/ 1478188 h 2054575"/>
              <a:gd name="connsiteX61" fmla="*/ 2952594 w 5252326"/>
              <a:gd name="connsiteY61" fmla="*/ 1872698 h 2054575"/>
              <a:gd name="connsiteX62" fmla="*/ 2601799 w 5252326"/>
              <a:gd name="connsiteY62" fmla="*/ 2054032 h 2054575"/>
              <a:gd name="connsiteX63" fmla="*/ 2282845 w 5252326"/>
              <a:gd name="connsiteY63" fmla="*/ 1489521 h 2054575"/>
              <a:gd name="connsiteX64" fmla="*/ 2296877 w 5252326"/>
              <a:gd name="connsiteY64" fmla="*/ 1464156 h 2054575"/>
              <a:gd name="connsiteX65" fmla="*/ 2296337 w 5252326"/>
              <a:gd name="connsiteY65" fmla="*/ 1345965 h 2054575"/>
              <a:gd name="connsiteX66" fmla="*/ 2279067 w 5252326"/>
              <a:gd name="connsiteY66" fmla="*/ 1304409 h 2054575"/>
              <a:gd name="connsiteX67" fmla="*/ 2252083 w 5252326"/>
              <a:gd name="connsiteY67" fmla="*/ 1262853 h 2054575"/>
              <a:gd name="connsiteX68" fmla="*/ 2150622 w 5252326"/>
              <a:gd name="connsiteY68" fmla="*/ 1274187 h 2054575"/>
              <a:gd name="connsiteX69" fmla="*/ 2117701 w 5252326"/>
              <a:gd name="connsiteY69" fmla="*/ 1175964 h 2054575"/>
              <a:gd name="connsiteX70" fmla="*/ 2147924 w 5252326"/>
              <a:gd name="connsiteY70" fmla="*/ 1138726 h 2054575"/>
              <a:gd name="connsiteX71" fmla="*/ 2104749 w 5252326"/>
              <a:gd name="connsiteY71" fmla="*/ 1138726 h 2054575"/>
              <a:gd name="connsiteX72" fmla="*/ 2091796 w 5252326"/>
              <a:gd name="connsiteY72" fmla="*/ 1119297 h 2054575"/>
              <a:gd name="connsiteX73" fmla="*/ 2104209 w 5252326"/>
              <a:gd name="connsiteY73" fmla="*/ 1097710 h 2054575"/>
              <a:gd name="connsiteX74" fmla="*/ 2114463 w 5252326"/>
              <a:gd name="connsiteY74" fmla="*/ 1097710 h 2054575"/>
              <a:gd name="connsiteX75" fmla="*/ 3137166 w 5252326"/>
              <a:gd name="connsiteY75" fmla="*/ 1097170 h 2054575"/>
              <a:gd name="connsiteX76" fmla="*/ 3762662 w 5252326"/>
              <a:gd name="connsiteY76" fmla="*/ 796025 h 2054575"/>
              <a:gd name="connsiteX77" fmla="*/ 3874916 w 5252326"/>
              <a:gd name="connsiteY77" fmla="*/ 908819 h 2054575"/>
              <a:gd name="connsiteX78" fmla="*/ 3764281 w 5252326"/>
              <a:gd name="connsiteY78" fmla="*/ 1023233 h 2054575"/>
              <a:gd name="connsiteX79" fmla="*/ 3650947 w 5252326"/>
              <a:gd name="connsiteY79" fmla="*/ 911518 h 2054575"/>
              <a:gd name="connsiteX80" fmla="*/ 3762662 w 5252326"/>
              <a:gd name="connsiteY80" fmla="*/ 796025 h 2054575"/>
              <a:gd name="connsiteX81" fmla="*/ 1480333 w 5252326"/>
              <a:gd name="connsiteY81" fmla="*/ 796025 h 2054575"/>
              <a:gd name="connsiteX82" fmla="*/ 1591508 w 5252326"/>
              <a:gd name="connsiteY82" fmla="*/ 909899 h 2054575"/>
              <a:gd name="connsiteX83" fmla="*/ 1479794 w 5252326"/>
              <a:gd name="connsiteY83" fmla="*/ 1023233 h 2054575"/>
              <a:gd name="connsiteX84" fmla="*/ 1366999 w 5252326"/>
              <a:gd name="connsiteY84" fmla="*/ 910439 h 2054575"/>
              <a:gd name="connsiteX85" fmla="*/ 1480333 w 5252326"/>
              <a:gd name="connsiteY85" fmla="*/ 796025 h 2054575"/>
              <a:gd name="connsiteX86" fmla="*/ 3762662 w 5252326"/>
              <a:gd name="connsiteY86" fmla="*/ 750152 h 2054575"/>
              <a:gd name="connsiteX87" fmla="*/ 3601296 w 5252326"/>
              <a:gd name="connsiteY87" fmla="*/ 910439 h 2054575"/>
              <a:gd name="connsiteX88" fmla="*/ 3761583 w 5252326"/>
              <a:gd name="connsiteY88" fmla="*/ 1070185 h 2054575"/>
              <a:gd name="connsiteX89" fmla="*/ 3924028 w 5252326"/>
              <a:gd name="connsiteY89" fmla="*/ 907740 h 2054575"/>
              <a:gd name="connsiteX90" fmla="*/ 3762662 w 5252326"/>
              <a:gd name="connsiteY90" fmla="*/ 750152 h 2054575"/>
              <a:gd name="connsiteX91" fmla="*/ 1480873 w 5252326"/>
              <a:gd name="connsiteY91" fmla="*/ 750152 h 2054575"/>
              <a:gd name="connsiteX92" fmla="*/ 1317888 w 5252326"/>
              <a:gd name="connsiteY92" fmla="*/ 908819 h 2054575"/>
              <a:gd name="connsiteX93" fmla="*/ 1479254 w 5252326"/>
              <a:gd name="connsiteY93" fmla="*/ 1070185 h 2054575"/>
              <a:gd name="connsiteX94" fmla="*/ 1640620 w 5252326"/>
              <a:gd name="connsiteY94" fmla="*/ 909359 h 2054575"/>
              <a:gd name="connsiteX95" fmla="*/ 1480873 w 5252326"/>
              <a:gd name="connsiteY95" fmla="*/ 750152 h 2054575"/>
              <a:gd name="connsiteX96" fmla="*/ 4152314 w 5252326"/>
              <a:gd name="connsiteY96" fmla="*/ 658945 h 2054575"/>
              <a:gd name="connsiteX97" fmla="*/ 4236505 w 5252326"/>
              <a:gd name="connsiteY97" fmla="*/ 742597 h 2054575"/>
              <a:gd name="connsiteX98" fmla="*/ 4153393 w 5252326"/>
              <a:gd name="connsiteY98" fmla="*/ 825169 h 2054575"/>
              <a:gd name="connsiteX99" fmla="*/ 4070282 w 5252326"/>
              <a:gd name="connsiteY99" fmla="*/ 741517 h 2054575"/>
              <a:gd name="connsiteX100" fmla="*/ 4152314 w 5252326"/>
              <a:gd name="connsiteY100" fmla="*/ 658945 h 2054575"/>
              <a:gd name="connsiteX101" fmla="*/ 1090680 w 5252326"/>
              <a:gd name="connsiteY101" fmla="*/ 658406 h 2054575"/>
              <a:gd name="connsiteX102" fmla="*/ 1172173 w 5252326"/>
              <a:gd name="connsiteY102" fmla="*/ 741517 h 2054575"/>
              <a:gd name="connsiteX103" fmla="*/ 1088521 w 5252326"/>
              <a:gd name="connsiteY103" fmla="*/ 825169 h 2054575"/>
              <a:gd name="connsiteX104" fmla="*/ 1005950 w 5252326"/>
              <a:gd name="connsiteY104" fmla="*/ 739359 h 2054575"/>
              <a:gd name="connsiteX105" fmla="*/ 1090680 w 5252326"/>
              <a:gd name="connsiteY105" fmla="*/ 658406 h 2054575"/>
              <a:gd name="connsiteX106" fmla="*/ 4153933 w 5252326"/>
              <a:gd name="connsiteY106" fmla="*/ 625485 h 2054575"/>
              <a:gd name="connsiteX107" fmla="*/ 4037361 w 5252326"/>
              <a:gd name="connsiteY107" fmla="*/ 742597 h 2054575"/>
              <a:gd name="connsiteX108" fmla="*/ 4155012 w 5252326"/>
              <a:gd name="connsiteY108" fmla="*/ 858629 h 2054575"/>
              <a:gd name="connsiteX109" fmla="*/ 4270505 w 5252326"/>
              <a:gd name="connsiteY109" fmla="*/ 741517 h 2054575"/>
              <a:gd name="connsiteX110" fmla="*/ 4153933 w 5252326"/>
              <a:gd name="connsiteY110" fmla="*/ 625485 h 2054575"/>
              <a:gd name="connsiteX111" fmla="*/ 1090140 w 5252326"/>
              <a:gd name="connsiteY111" fmla="*/ 625485 h 2054575"/>
              <a:gd name="connsiteX112" fmla="*/ 972489 w 5252326"/>
              <a:gd name="connsiteY112" fmla="*/ 742597 h 2054575"/>
              <a:gd name="connsiteX113" fmla="*/ 1091220 w 5252326"/>
              <a:gd name="connsiteY113" fmla="*/ 858629 h 2054575"/>
              <a:gd name="connsiteX114" fmla="*/ 1205633 w 5252326"/>
              <a:gd name="connsiteY114" fmla="*/ 742057 h 2054575"/>
              <a:gd name="connsiteX115" fmla="*/ 1090140 w 5252326"/>
              <a:gd name="connsiteY115" fmla="*/ 625485 h 2054575"/>
              <a:gd name="connsiteX116" fmla="*/ 1086287 w 5252326"/>
              <a:gd name="connsiteY116" fmla="*/ 167 h 2054575"/>
              <a:gd name="connsiteX117" fmla="*/ 1126299 w 5252326"/>
              <a:gd name="connsiteY117" fmla="*/ 6466 h 2054575"/>
              <a:gd name="connsiteX118" fmla="*/ 1158680 w 5252326"/>
              <a:gd name="connsiteY118" fmla="*/ 24276 h 2054575"/>
              <a:gd name="connsiteX119" fmla="*/ 1182426 w 5252326"/>
              <a:gd name="connsiteY119" fmla="*/ 83641 h 2054575"/>
              <a:gd name="connsiteX120" fmla="*/ 1234776 w 5252326"/>
              <a:gd name="connsiteY120" fmla="*/ 91736 h 2054575"/>
              <a:gd name="connsiteX121" fmla="*/ 1287665 w 5252326"/>
              <a:gd name="connsiteY121" fmla="*/ 86340 h 2054575"/>
              <a:gd name="connsiteX122" fmla="*/ 1335157 w 5252326"/>
              <a:gd name="connsiteY122" fmla="*/ 77165 h 2054575"/>
              <a:gd name="connsiteX123" fmla="*/ 2008684 w 5252326"/>
              <a:gd name="connsiteY123" fmla="*/ 53419 h 2054575"/>
              <a:gd name="connsiteX124" fmla="*/ 2022177 w 5252326"/>
              <a:gd name="connsiteY124" fmla="*/ 59355 h 2054575"/>
              <a:gd name="connsiteX125" fmla="*/ 2008145 w 5252326"/>
              <a:gd name="connsiteY125" fmla="*/ 66911 h 2054575"/>
              <a:gd name="connsiteX126" fmla="*/ 1581793 w 5252326"/>
              <a:gd name="connsiteY126" fmla="*/ 132213 h 2054575"/>
              <a:gd name="connsiteX127" fmla="*/ 1423666 w 5252326"/>
              <a:gd name="connsiteY127" fmla="*/ 160816 h 2054575"/>
              <a:gd name="connsiteX128" fmla="*/ 1290903 w 5252326"/>
              <a:gd name="connsiteY128" fmla="*/ 189959 h 2054575"/>
              <a:gd name="connsiteX129" fmla="*/ 1260681 w 5252326"/>
              <a:gd name="connsiteY129" fmla="*/ 203451 h 2054575"/>
              <a:gd name="connsiteX130" fmla="*/ 1275792 w 5252326"/>
              <a:gd name="connsiteY130" fmla="*/ 242309 h 2054575"/>
              <a:gd name="connsiteX131" fmla="*/ 1275252 w 5252326"/>
              <a:gd name="connsiteY131" fmla="*/ 327039 h 2054575"/>
              <a:gd name="connsiteX132" fmla="*/ 1287125 w 5252326"/>
              <a:gd name="connsiteY132" fmla="*/ 344309 h 2054575"/>
              <a:gd name="connsiteX133" fmla="*/ 1698905 w 5252326"/>
              <a:gd name="connsiteY133" fmla="*/ 267134 h 2054575"/>
              <a:gd name="connsiteX134" fmla="*/ 2077764 w 5252326"/>
              <a:gd name="connsiteY134" fmla="*/ 193197 h 2054575"/>
              <a:gd name="connsiteX135" fmla="*/ 2288781 w 5252326"/>
              <a:gd name="connsiteY135" fmla="*/ 131134 h 2054575"/>
              <a:gd name="connsiteX136" fmla="*/ 2802022 w 5252326"/>
              <a:gd name="connsiteY136" fmla="*/ 104689 h 2054575"/>
              <a:gd name="connsiteX137" fmla="*/ 3249421 w 5252326"/>
              <a:gd name="connsiteY137" fmla="*/ 212086 h 2054575"/>
              <a:gd name="connsiteX138" fmla="*/ 3521962 w 5252326"/>
              <a:gd name="connsiteY138" fmla="*/ 266595 h 2054575"/>
              <a:gd name="connsiteX139" fmla="*/ 3863582 w 5252326"/>
              <a:gd name="connsiteY139" fmla="*/ 336754 h 2054575"/>
              <a:gd name="connsiteX140" fmla="*/ 3970440 w 5252326"/>
              <a:gd name="connsiteY140" fmla="*/ 351865 h 2054575"/>
              <a:gd name="connsiteX141" fmla="*/ 3973139 w 5252326"/>
              <a:gd name="connsiteY141" fmla="*/ 257960 h 2054575"/>
              <a:gd name="connsiteX142" fmla="*/ 3974758 w 5252326"/>
              <a:gd name="connsiteY142" fmla="*/ 214785 h 2054575"/>
              <a:gd name="connsiteX143" fmla="*/ 3987710 w 5252326"/>
              <a:gd name="connsiteY143" fmla="*/ 198594 h 2054575"/>
              <a:gd name="connsiteX144" fmla="*/ 3988250 w 5252326"/>
              <a:gd name="connsiteY144" fmla="*/ 199134 h 2054575"/>
              <a:gd name="connsiteX145" fmla="*/ 3988250 w 5252326"/>
              <a:gd name="connsiteY145" fmla="*/ 199133 h 2054575"/>
              <a:gd name="connsiteX146" fmla="*/ 3988250 w 5252326"/>
              <a:gd name="connsiteY146" fmla="*/ 198594 h 2054575"/>
              <a:gd name="connsiteX147" fmla="*/ 3987710 w 5252326"/>
              <a:gd name="connsiteY147" fmla="*/ 198594 h 2054575"/>
              <a:gd name="connsiteX148" fmla="*/ 3887868 w 5252326"/>
              <a:gd name="connsiteY148" fmla="*/ 173229 h 2054575"/>
              <a:gd name="connsiteX149" fmla="*/ 3215960 w 5252326"/>
              <a:gd name="connsiteY149" fmla="*/ 52879 h 2054575"/>
              <a:gd name="connsiteX150" fmla="*/ 3962345 w 5252326"/>
              <a:gd name="connsiteY150" fmla="*/ 86340 h 2054575"/>
              <a:gd name="connsiteX151" fmla="*/ 4039520 w 5252326"/>
              <a:gd name="connsiteY151" fmla="*/ 96054 h 2054575"/>
              <a:gd name="connsiteX152" fmla="*/ 4062187 w 5252326"/>
              <a:gd name="connsiteY152" fmla="*/ 94435 h 2054575"/>
              <a:gd name="connsiteX153" fmla="*/ 4087552 w 5252326"/>
              <a:gd name="connsiteY153" fmla="*/ 65292 h 2054575"/>
              <a:gd name="connsiteX154" fmla="*/ 4095107 w 5252326"/>
              <a:gd name="connsiteY154" fmla="*/ 23736 h 2054575"/>
              <a:gd name="connsiteX155" fmla="*/ 4124251 w 5252326"/>
              <a:gd name="connsiteY155" fmla="*/ 7006 h 2054575"/>
              <a:gd name="connsiteX156" fmla="*/ 4215997 w 5252326"/>
              <a:gd name="connsiteY156" fmla="*/ 19958 h 2054575"/>
              <a:gd name="connsiteX157" fmla="*/ 4232727 w 5252326"/>
              <a:gd name="connsiteY157" fmla="*/ 28593 h 2054575"/>
              <a:gd name="connsiteX158" fmla="*/ 4240823 w 5252326"/>
              <a:gd name="connsiteY158" fmla="*/ 62054 h 2054575"/>
              <a:gd name="connsiteX159" fmla="*/ 4258632 w 5252326"/>
              <a:gd name="connsiteY159" fmla="*/ 70149 h 2054575"/>
              <a:gd name="connsiteX160" fmla="*/ 4551681 w 5252326"/>
              <a:gd name="connsiteY160" fmla="*/ 57736 h 2054575"/>
              <a:gd name="connsiteX161" fmla="*/ 5233304 w 5252326"/>
              <a:gd name="connsiteY161" fmla="*/ 148943 h 2054575"/>
              <a:gd name="connsiteX162" fmla="*/ 5252193 w 5252326"/>
              <a:gd name="connsiteY162" fmla="*/ 158657 h 2054575"/>
              <a:gd name="connsiteX163" fmla="*/ 5231145 w 5252326"/>
              <a:gd name="connsiteY163" fmla="*/ 176467 h 2054575"/>
              <a:gd name="connsiteX164" fmla="*/ 4311521 w 5252326"/>
              <a:gd name="connsiteY164" fmla="*/ 182404 h 2054575"/>
              <a:gd name="connsiteX165" fmla="*/ 4295331 w 5252326"/>
              <a:gd name="connsiteY165" fmla="*/ 180785 h 2054575"/>
              <a:gd name="connsiteX166" fmla="*/ 4295871 w 5252326"/>
              <a:gd name="connsiteY166" fmla="*/ 185102 h 2054575"/>
              <a:gd name="connsiteX167" fmla="*/ 4317998 w 5252326"/>
              <a:gd name="connsiteY167" fmla="*/ 215864 h 2054575"/>
              <a:gd name="connsiteX168" fmla="*/ 4321236 w 5252326"/>
              <a:gd name="connsiteY168" fmla="*/ 227197 h 2054575"/>
              <a:gd name="connsiteX169" fmla="*/ 4320156 w 5252326"/>
              <a:gd name="connsiteY169" fmla="*/ 371833 h 2054575"/>
              <a:gd name="connsiteX170" fmla="*/ 4362791 w 5252326"/>
              <a:gd name="connsiteY170" fmla="*/ 395579 h 2054575"/>
              <a:gd name="connsiteX171" fmla="*/ 4399490 w 5252326"/>
              <a:gd name="connsiteY171" fmla="*/ 454945 h 2054575"/>
              <a:gd name="connsiteX172" fmla="*/ 4395712 w 5252326"/>
              <a:gd name="connsiteY172" fmla="*/ 513770 h 2054575"/>
              <a:gd name="connsiteX173" fmla="*/ 4305585 w 5252326"/>
              <a:gd name="connsiteY173" fmla="*/ 570977 h 2054575"/>
              <a:gd name="connsiteX174" fmla="*/ 4210060 w 5252326"/>
              <a:gd name="connsiteY174" fmla="*/ 569358 h 2054575"/>
              <a:gd name="connsiteX175" fmla="*/ 4178759 w 5252326"/>
              <a:gd name="connsiteY175" fmla="*/ 575295 h 2054575"/>
              <a:gd name="connsiteX176" fmla="*/ 4204664 w 5252326"/>
              <a:gd name="connsiteY176" fmla="*/ 608215 h 2054575"/>
              <a:gd name="connsiteX177" fmla="*/ 4301807 w 5252326"/>
              <a:gd name="connsiteY177" fmla="*/ 767422 h 2054575"/>
              <a:gd name="connsiteX178" fmla="*/ 4155552 w 5252326"/>
              <a:gd name="connsiteY178" fmla="*/ 891550 h 2054575"/>
              <a:gd name="connsiteX179" fmla="*/ 4013075 w 5252326"/>
              <a:gd name="connsiteY179" fmla="*/ 770121 h 2054575"/>
              <a:gd name="connsiteX180" fmla="*/ 4111838 w 5252326"/>
              <a:gd name="connsiteY180" fmla="*/ 607136 h 2054575"/>
              <a:gd name="connsiteX181" fmla="*/ 4128028 w 5252326"/>
              <a:gd name="connsiteY181" fmla="*/ 603898 h 2054575"/>
              <a:gd name="connsiteX182" fmla="*/ 4134504 w 5252326"/>
              <a:gd name="connsiteY182" fmla="*/ 595803 h 2054575"/>
              <a:gd name="connsiteX183" fmla="*/ 4135584 w 5252326"/>
              <a:gd name="connsiteY183" fmla="*/ 588787 h 2054575"/>
              <a:gd name="connsiteX184" fmla="*/ 4132885 w 5252326"/>
              <a:gd name="connsiteY184" fmla="*/ 577993 h 2054575"/>
              <a:gd name="connsiteX185" fmla="*/ 4112377 w 5252326"/>
              <a:gd name="connsiteY185" fmla="*/ 575295 h 2054575"/>
              <a:gd name="connsiteX186" fmla="*/ 4008218 w 5252326"/>
              <a:gd name="connsiteY186" fmla="*/ 600120 h 2054575"/>
              <a:gd name="connsiteX187" fmla="*/ 3976377 w 5252326"/>
              <a:gd name="connsiteY187" fmla="*/ 631422 h 2054575"/>
              <a:gd name="connsiteX188" fmla="*/ 3888408 w 5252326"/>
              <a:gd name="connsiteY188" fmla="*/ 670819 h 2054575"/>
              <a:gd name="connsiteX189" fmla="*/ 3811773 w 5252326"/>
              <a:gd name="connsiteY189" fmla="*/ 684311 h 2054575"/>
              <a:gd name="connsiteX190" fmla="*/ 3789646 w 5252326"/>
              <a:gd name="connsiteY190" fmla="*/ 687549 h 2054575"/>
              <a:gd name="connsiteX191" fmla="*/ 3814471 w 5252326"/>
              <a:gd name="connsiteY191" fmla="*/ 719391 h 2054575"/>
              <a:gd name="connsiteX192" fmla="*/ 3966662 w 5252326"/>
              <a:gd name="connsiteY192" fmla="*/ 936344 h 2054575"/>
              <a:gd name="connsiteX193" fmla="*/ 3768598 w 5252326"/>
              <a:gd name="connsiteY193" fmla="*/ 1112821 h 2054575"/>
              <a:gd name="connsiteX194" fmla="*/ 3569454 w 5252326"/>
              <a:gd name="connsiteY194" fmla="*/ 939582 h 2054575"/>
              <a:gd name="connsiteX195" fmla="*/ 3719487 w 5252326"/>
              <a:gd name="connsiteY195" fmla="*/ 718851 h 2054575"/>
              <a:gd name="connsiteX196" fmla="*/ 3742153 w 5252326"/>
              <a:gd name="connsiteY196" fmla="*/ 715613 h 2054575"/>
              <a:gd name="connsiteX197" fmla="*/ 3723264 w 5252326"/>
              <a:gd name="connsiteY197" fmla="*/ 689708 h 2054575"/>
              <a:gd name="connsiteX198" fmla="*/ 3611550 w 5252326"/>
              <a:gd name="connsiteY198" fmla="*/ 687549 h 2054575"/>
              <a:gd name="connsiteX199" fmla="*/ 3542470 w 5252326"/>
              <a:gd name="connsiteY199" fmla="*/ 699962 h 2054575"/>
              <a:gd name="connsiteX200" fmla="*/ 3515485 w 5252326"/>
              <a:gd name="connsiteY200" fmla="*/ 733422 h 2054575"/>
              <a:gd name="connsiteX201" fmla="*/ 3564597 w 5252326"/>
              <a:gd name="connsiteY201" fmla="*/ 1095551 h 2054575"/>
              <a:gd name="connsiteX202" fmla="*/ 3627740 w 5252326"/>
              <a:gd name="connsiteY202" fmla="*/ 1420981 h 2054575"/>
              <a:gd name="connsiteX203" fmla="*/ 3627740 w 5252326"/>
              <a:gd name="connsiteY203" fmla="*/ 1421521 h 2054575"/>
              <a:gd name="connsiteX204" fmla="*/ 3632058 w 5252326"/>
              <a:gd name="connsiteY204" fmla="*/ 1438251 h 2054575"/>
              <a:gd name="connsiteX205" fmla="*/ 3637994 w 5252326"/>
              <a:gd name="connsiteY205" fmla="*/ 1480886 h 2054575"/>
              <a:gd name="connsiteX206" fmla="*/ 3616947 w 5252326"/>
              <a:gd name="connsiteY206" fmla="*/ 1486283 h 2054575"/>
              <a:gd name="connsiteX207" fmla="*/ 3513327 w 5252326"/>
              <a:gd name="connsiteY207" fmla="*/ 1486823 h 2054575"/>
              <a:gd name="connsiteX208" fmla="*/ 3497136 w 5252326"/>
              <a:gd name="connsiteY208" fmla="*/ 1470093 h 2054575"/>
              <a:gd name="connsiteX209" fmla="*/ 3497136 w 5252326"/>
              <a:gd name="connsiteY209" fmla="*/ 1447426 h 2054575"/>
              <a:gd name="connsiteX210" fmla="*/ 3509549 w 5252326"/>
              <a:gd name="connsiteY210" fmla="*/ 1438251 h 2054575"/>
              <a:gd name="connsiteX211" fmla="*/ 3510628 w 5252326"/>
              <a:gd name="connsiteY211" fmla="*/ 1409648 h 2054575"/>
              <a:gd name="connsiteX212" fmla="*/ 3460438 w 5252326"/>
              <a:gd name="connsiteY212" fmla="*/ 1181361 h 2054575"/>
              <a:gd name="connsiteX213" fmla="*/ 3419961 w 5252326"/>
              <a:gd name="connsiteY213" fmla="*/ 1092853 h 2054575"/>
              <a:gd name="connsiteX214" fmla="*/ 3369231 w 5252326"/>
              <a:gd name="connsiteY214" fmla="*/ 914757 h 2054575"/>
              <a:gd name="connsiteX215" fmla="*/ 3364374 w 5252326"/>
              <a:gd name="connsiteY215" fmla="*/ 862947 h 2054575"/>
              <a:gd name="connsiteX216" fmla="*/ 3343866 w 5252326"/>
              <a:gd name="connsiteY216" fmla="*/ 844598 h 2054575"/>
              <a:gd name="connsiteX217" fmla="*/ 3235929 w 5252326"/>
              <a:gd name="connsiteY217" fmla="*/ 845137 h 2054575"/>
              <a:gd name="connsiteX218" fmla="*/ 3187357 w 5252326"/>
              <a:gd name="connsiteY218" fmla="*/ 800883 h 2054575"/>
              <a:gd name="connsiteX219" fmla="*/ 3163071 w 5252326"/>
              <a:gd name="connsiteY219" fmla="*/ 770661 h 2054575"/>
              <a:gd name="connsiteX220" fmla="*/ 3153357 w 5252326"/>
              <a:gd name="connsiteY220" fmla="*/ 780915 h 2054575"/>
              <a:gd name="connsiteX221" fmla="*/ 3111801 w 5252326"/>
              <a:gd name="connsiteY221" fmla="*/ 915836 h 2054575"/>
              <a:gd name="connsiteX222" fmla="*/ 3068087 w 5252326"/>
              <a:gd name="connsiteY222" fmla="*/ 1021075 h 2054575"/>
              <a:gd name="connsiteX223" fmla="*/ 3028150 w 5252326"/>
              <a:gd name="connsiteY223" fmla="*/ 1069646 h 2054575"/>
              <a:gd name="connsiteX224" fmla="*/ 2969324 w 5252326"/>
              <a:gd name="connsiteY224" fmla="*/ 1085837 h 2054575"/>
              <a:gd name="connsiteX225" fmla="*/ 2278527 w 5252326"/>
              <a:gd name="connsiteY225" fmla="*/ 1086916 h 2054575"/>
              <a:gd name="connsiteX226" fmla="*/ 2193257 w 5252326"/>
              <a:gd name="connsiteY226" fmla="*/ 1037805 h 2054575"/>
              <a:gd name="connsiteX227" fmla="*/ 2147923 w 5252326"/>
              <a:gd name="connsiteY227" fmla="*/ 940122 h 2054575"/>
              <a:gd name="connsiteX228" fmla="*/ 2098272 w 5252326"/>
              <a:gd name="connsiteY228" fmla="*/ 784153 h 2054575"/>
              <a:gd name="connsiteX229" fmla="*/ 2092875 w 5252326"/>
              <a:gd name="connsiteY229" fmla="*/ 767422 h 2054575"/>
              <a:gd name="connsiteX230" fmla="*/ 2062113 w 5252326"/>
              <a:gd name="connsiteY230" fmla="*/ 805200 h 2054575"/>
              <a:gd name="connsiteX231" fmla="*/ 2015161 w 5252326"/>
              <a:gd name="connsiteY231" fmla="*/ 844598 h 2054575"/>
              <a:gd name="connsiteX232" fmla="*/ 1905065 w 5252326"/>
              <a:gd name="connsiteY232" fmla="*/ 844058 h 2054575"/>
              <a:gd name="connsiteX233" fmla="*/ 1885097 w 5252326"/>
              <a:gd name="connsiteY233" fmla="*/ 862407 h 2054575"/>
              <a:gd name="connsiteX234" fmla="*/ 1860811 w 5252326"/>
              <a:gd name="connsiteY234" fmla="*/ 1015678 h 2054575"/>
              <a:gd name="connsiteX235" fmla="*/ 1824112 w 5252326"/>
              <a:gd name="connsiteY235" fmla="*/ 1100948 h 2054575"/>
              <a:gd name="connsiteX236" fmla="*/ 1752334 w 5252326"/>
              <a:gd name="connsiteY236" fmla="*/ 1322759 h 2054575"/>
              <a:gd name="connsiteX237" fmla="*/ 1736143 w 5252326"/>
              <a:gd name="connsiteY237" fmla="*/ 1433394 h 2054575"/>
              <a:gd name="connsiteX238" fmla="*/ 1740461 w 5252326"/>
              <a:gd name="connsiteY238" fmla="*/ 1437172 h 2054575"/>
              <a:gd name="connsiteX239" fmla="*/ 1753413 w 5252326"/>
              <a:gd name="connsiteY239" fmla="*/ 1447426 h 2054575"/>
              <a:gd name="connsiteX240" fmla="*/ 1753413 w 5252326"/>
              <a:gd name="connsiteY240" fmla="*/ 1472251 h 2054575"/>
              <a:gd name="connsiteX241" fmla="*/ 1739921 w 5252326"/>
              <a:gd name="connsiteY241" fmla="*/ 1485204 h 2054575"/>
              <a:gd name="connsiteX242" fmla="*/ 1624429 w 5252326"/>
              <a:gd name="connsiteY242" fmla="*/ 1485204 h 2054575"/>
              <a:gd name="connsiteX243" fmla="*/ 1611476 w 5252326"/>
              <a:gd name="connsiteY243" fmla="*/ 1471712 h 2054575"/>
              <a:gd name="connsiteX244" fmla="*/ 1617952 w 5252326"/>
              <a:gd name="connsiteY244" fmla="*/ 1436093 h 2054575"/>
              <a:gd name="connsiteX245" fmla="*/ 1622809 w 5252326"/>
              <a:gd name="connsiteY245" fmla="*/ 1406950 h 2054575"/>
              <a:gd name="connsiteX246" fmla="*/ 1657889 w 5252326"/>
              <a:gd name="connsiteY246" fmla="*/ 1163552 h 2054575"/>
              <a:gd name="connsiteX247" fmla="*/ 1706461 w 5252326"/>
              <a:gd name="connsiteY247" fmla="*/ 1035646 h 2054575"/>
              <a:gd name="connsiteX248" fmla="*/ 1735064 w 5252326"/>
              <a:gd name="connsiteY248" fmla="*/ 733962 h 2054575"/>
              <a:gd name="connsiteX249" fmla="*/ 1704302 w 5252326"/>
              <a:gd name="connsiteY249" fmla="*/ 696184 h 2054575"/>
              <a:gd name="connsiteX250" fmla="*/ 1612555 w 5252326"/>
              <a:gd name="connsiteY250" fmla="*/ 685930 h 2054575"/>
              <a:gd name="connsiteX251" fmla="*/ 1527825 w 5252326"/>
              <a:gd name="connsiteY251" fmla="*/ 687549 h 2054575"/>
              <a:gd name="connsiteX252" fmla="*/ 1508936 w 5252326"/>
              <a:gd name="connsiteY252" fmla="*/ 713994 h 2054575"/>
              <a:gd name="connsiteX253" fmla="*/ 1670302 w 5252326"/>
              <a:gd name="connsiteY253" fmla="*/ 842439 h 2054575"/>
              <a:gd name="connsiteX254" fmla="*/ 1624429 w 5252326"/>
              <a:gd name="connsiteY254" fmla="*/ 1052916 h 2054575"/>
              <a:gd name="connsiteX255" fmla="*/ 1396681 w 5252326"/>
              <a:gd name="connsiteY255" fmla="*/ 1091773 h 2054575"/>
              <a:gd name="connsiteX256" fmla="*/ 1284427 w 5252326"/>
              <a:gd name="connsiteY256" fmla="*/ 889391 h 2054575"/>
              <a:gd name="connsiteX257" fmla="*/ 1438237 w 5252326"/>
              <a:gd name="connsiteY257" fmla="*/ 717232 h 2054575"/>
              <a:gd name="connsiteX258" fmla="*/ 1461444 w 5252326"/>
              <a:gd name="connsiteY258" fmla="*/ 685930 h 2054575"/>
              <a:gd name="connsiteX259" fmla="*/ 1361602 w 5252326"/>
              <a:gd name="connsiteY259" fmla="*/ 669200 h 2054575"/>
              <a:gd name="connsiteX260" fmla="*/ 1262839 w 5252326"/>
              <a:gd name="connsiteY260" fmla="*/ 617930 h 2054575"/>
              <a:gd name="connsiteX261" fmla="*/ 1241792 w 5252326"/>
              <a:gd name="connsiteY261" fmla="*/ 598501 h 2054575"/>
              <a:gd name="connsiteX262" fmla="*/ 1137633 w 5252326"/>
              <a:gd name="connsiteY262" fmla="*/ 573136 h 2054575"/>
              <a:gd name="connsiteX263" fmla="*/ 1117124 w 5252326"/>
              <a:gd name="connsiteY263" fmla="*/ 575834 h 2054575"/>
              <a:gd name="connsiteX264" fmla="*/ 1122521 w 5252326"/>
              <a:gd name="connsiteY264" fmla="*/ 601739 h 2054575"/>
              <a:gd name="connsiteX265" fmla="*/ 1238554 w 5252326"/>
              <a:gd name="connsiteY265" fmla="*/ 732343 h 2054575"/>
              <a:gd name="connsiteX266" fmla="*/ 1133855 w 5252326"/>
              <a:gd name="connsiteY266" fmla="*/ 883455 h 2054575"/>
              <a:gd name="connsiteX267" fmla="*/ 953060 w 5252326"/>
              <a:gd name="connsiteY267" fmla="*/ 785232 h 2054575"/>
              <a:gd name="connsiteX268" fmla="*/ 1048045 w 5252326"/>
              <a:gd name="connsiteY268" fmla="*/ 604977 h 2054575"/>
              <a:gd name="connsiteX269" fmla="*/ 1071791 w 5252326"/>
              <a:gd name="connsiteY269" fmla="*/ 572596 h 2054575"/>
              <a:gd name="connsiteX270" fmla="*/ 1040489 w 5252326"/>
              <a:gd name="connsiteY270" fmla="*/ 566660 h 2054575"/>
              <a:gd name="connsiteX271" fmla="*/ 945505 w 5252326"/>
              <a:gd name="connsiteY271" fmla="*/ 568279 h 2054575"/>
              <a:gd name="connsiteX272" fmla="*/ 854837 w 5252326"/>
              <a:gd name="connsiteY272" fmla="*/ 511612 h 2054575"/>
              <a:gd name="connsiteX273" fmla="*/ 851599 w 5252326"/>
              <a:gd name="connsiteY273" fmla="*/ 448468 h 2054575"/>
              <a:gd name="connsiteX274" fmla="*/ 882361 w 5252326"/>
              <a:gd name="connsiteY274" fmla="*/ 397738 h 2054575"/>
              <a:gd name="connsiteX275" fmla="*/ 929854 w 5252326"/>
              <a:gd name="connsiteY275" fmla="*/ 369135 h 2054575"/>
              <a:gd name="connsiteX276" fmla="*/ 928774 w 5252326"/>
              <a:gd name="connsiteY276" fmla="*/ 226658 h 2054575"/>
              <a:gd name="connsiteX277" fmla="*/ 936330 w 5252326"/>
              <a:gd name="connsiteY277" fmla="*/ 211547 h 2054575"/>
              <a:gd name="connsiteX278" fmla="*/ 955219 w 5252326"/>
              <a:gd name="connsiteY278" fmla="*/ 182943 h 2054575"/>
              <a:gd name="connsiteX279" fmla="*/ 926076 w 5252326"/>
              <a:gd name="connsiteY279" fmla="*/ 174308 h 2054575"/>
              <a:gd name="connsiteX280" fmla="*/ 705884 w 5252326"/>
              <a:gd name="connsiteY280" fmla="*/ 174848 h 2054575"/>
              <a:gd name="connsiteX281" fmla="*/ 208295 w 5252326"/>
              <a:gd name="connsiteY281" fmla="*/ 170531 h 2054575"/>
              <a:gd name="connsiteX282" fmla="*/ 24802 w 5252326"/>
              <a:gd name="connsiteY282" fmla="*/ 174308 h 2054575"/>
              <a:gd name="connsiteX283" fmla="*/ 8071 w 5252326"/>
              <a:gd name="connsiteY283" fmla="*/ 167292 h 2054575"/>
              <a:gd name="connsiteX284" fmla="*/ 1055 w 5252326"/>
              <a:gd name="connsiteY284" fmla="*/ 154340 h 2054575"/>
              <a:gd name="connsiteX285" fmla="*/ 14548 w 5252326"/>
              <a:gd name="connsiteY285" fmla="*/ 151102 h 2054575"/>
              <a:gd name="connsiteX286" fmla="*/ 116548 w 5252326"/>
              <a:gd name="connsiteY286" fmla="*/ 132753 h 2054575"/>
              <a:gd name="connsiteX287" fmla="*/ 519153 w 5252326"/>
              <a:gd name="connsiteY287" fmla="*/ 75006 h 2054575"/>
              <a:gd name="connsiteX288" fmla="*/ 692932 w 5252326"/>
              <a:gd name="connsiteY288" fmla="*/ 58276 h 2054575"/>
              <a:gd name="connsiteX289" fmla="*/ 884520 w 5252326"/>
              <a:gd name="connsiteY289" fmla="*/ 66371 h 2054575"/>
              <a:gd name="connsiteX290" fmla="*/ 938489 w 5252326"/>
              <a:gd name="connsiteY290" fmla="*/ 70149 h 2054575"/>
              <a:gd name="connsiteX291" fmla="*/ 987060 w 5252326"/>
              <a:gd name="connsiteY291" fmla="*/ 73387 h 2054575"/>
              <a:gd name="connsiteX292" fmla="*/ 1008648 w 5252326"/>
              <a:gd name="connsiteY292" fmla="*/ 69609 h 2054575"/>
              <a:gd name="connsiteX293" fmla="*/ 1086287 w 5252326"/>
              <a:gd name="connsiteY293" fmla="*/ 167 h 20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</a:cxnLst>
            <a:rect l="l" t="t" r="r" b="b"/>
            <a:pathLst>
              <a:path w="5252326" h="2054575">
                <a:moveTo>
                  <a:pt x="2530020" y="1586124"/>
                </a:moveTo>
                <a:cubicBezTo>
                  <a:pt x="2520306" y="1585584"/>
                  <a:pt x="2514369" y="1591521"/>
                  <a:pt x="2508973" y="1597458"/>
                </a:cubicBezTo>
                <a:cubicBezTo>
                  <a:pt x="2483607" y="1625521"/>
                  <a:pt x="2483068" y="1658442"/>
                  <a:pt x="2493861" y="1692442"/>
                </a:cubicBezTo>
                <a:cubicBezTo>
                  <a:pt x="2498719" y="1708633"/>
                  <a:pt x="2503576" y="1726442"/>
                  <a:pt x="2525703" y="1727522"/>
                </a:cubicBezTo>
                <a:cubicBezTo>
                  <a:pt x="2510052" y="1680029"/>
                  <a:pt x="2508973" y="1632537"/>
                  <a:pt x="2530020" y="1586124"/>
                </a:cubicBezTo>
                <a:close/>
                <a:moveTo>
                  <a:pt x="2626085" y="1561299"/>
                </a:moveTo>
                <a:cubicBezTo>
                  <a:pt x="2562941" y="1560759"/>
                  <a:pt x="2524084" y="1607712"/>
                  <a:pt x="2522465" y="1660601"/>
                </a:cubicBezTo>
                <a:cubicBezTo>
                  <a:pt x="2520846" y="1709173"/>
                  <a:pt x="2564021" y="1762062"/>
                  <a:pt x="2625005" y="1760982"/>
                </a:cubicBezTo>
                <a:cubicBezTo>
                  <a:pt x="2682212" y="1759903"/>
                  <a:pt x="2724847" y="1717807"/>
                  <a:pt x="2724847" y="1661140"/>
                </a:cubicBezTo>
                <a:cubicBezTo>
                  <a:pt x="2725387" y="1603394"/>
                  <a:pt x="2683831" y="1561838"/>
                  <a:pt x="2626085" y="1561299"/>
                </a:cubicBezTo>
                <a:close/>
                <a:moveTo>
                  <a:pt x="2626625" y="1511108"/>
                </a:moveTo>
                <a:cubicBezTo>
                  <a:pt x="2711895" y="1512187"/>
                  <a:pt x="2775038" y="1575870"/>
                  <a:pt x="2775038" y="1661680"/>
                </a:cubicBezTo>
                <a:cubicBezTo>
                  <a:pt x="2775038" y="1746411"/>
                  <a:pt x="2709736" y="1810633"/>
                  <a:pt x="2624466" y="1810094"/>
                </a:cubicBezTo>
                <a:cubicBezTo>
                  <a:pt x="2551069" y="1810094"/>
                  <a:pt x="2467417" y="1749109"/>
                  <a:pt x="2466338" y="1656283"/>
                </a:cubicBezTo>
                <a:cubicBezTo>
                  <a:pt x="2465259" y="1563997"/>
                  <a:pt x="2559164" y="1510028"/>
                  <a:pt x="2626625" y="1511108"/>
                </a:cubicBezTo>
                <a:close/>
                <a:moveTo>
                  <a:pt x="2624466" y="1404791"/>
                </a:moveTo>
                <a:cubicBezTo>
                  <a:pt x="2473894" y="1405330"/>
                  <a:pt x="2365417" y="1533776"/>
                  <a:pt x="2371893" y="1661141"/>
                </a:cubicBezTo>
                <a:cubicBezTo>
                  <a:pt x="2367036" y="1797682"/>
                  <a:pt x="2488465" y="1913714"/>
                  <a:pt x="2621767" y="1915333"/>
                </a:cubicBezTo>
                <a:cubicBezTo>
                  <a:pt x="2762625" y="1916952"/>
                  <a:pt x="2875420" y="1798761"/>
                  <a:pt x="2879737" y="1670316"/>
                </a:cubicBezTo>
                <a:cubicBezTo>
                  <a:pt x="2884054" y="1531077"/>
                  <a:pt x="2772879" y="1404251"/>
                  <a:pt x="2624466" y="1404791"/>
                </a:cubicBezTo>
                <a:close/>
                <a:moveTo>
                  <a:pt x="2625545" y="1354060"/>
                </a:moveTo>
                <a:cubicBezTo>
                  <a:pt x="2797165" y="1358917"/>
                  <a:pt x="2931547" y="1485743"/>
                  <a:pt x="2931547" y="1660602"/>
                </a:cubicBezTo>
                <a:cubicBezTo>
                  <a:pt x="2931547" y="1833840"/>
                  <a:pt x="2799324" y="1966603"/>
                  <a:pt x="2625545" y="1966603"/>
                </a:cubicBezTo>
                <a:cubicBezTo>
                  <a:pt x="2452306" y="1966603"/>
                  <a:pt x="2318464" y="1834380"/>
                  <a:pt x="2319543" y="1658982"/>
                </a:cubicBezTo>
                <a:cubicBezTo>
                  <a:pt x="2320083" y="1486823"/>
                  <a:pt x="2452306" y="1358917"/>
                  <a:pt x="2625545" y="1354060"/>
                </a:cubicBezTo>
                <a:close/>
                <a:moveTo>
                  <a:pt x="2626085" y="1328695"/>
                </a:moveTo>
                <a:cubicBezTo>
                  <a:pt x="2432877" y="1330314"/>
                  <a:pt x="2291480" y="1479267"/>
                  <a:pt x="2292559" y="1661141"/>
                </a:cubicBezTo>
                <a:cubicBezTo>
                  <a:pt x="2293639" y="1844095"/>
                  <a:pt x="2436655" y="1993048"/>
                  <a:pt x="2626085" y="1992508"/>
                </a:cubicBezTo>
                <a:cubicBezTo>
                  <a:pt x="2817133" y="1991968"/>
                  <a:pt x="2957991" y="1842475"/>
                  <a:pt x="2958531" y="1660062"/>
                </a:cubicBezTo>
                <a:cubicBezTo>
                  <a:pt x="2959070" y="1478188"/>
                  <a:pt x="2815514" y="1330314"/>
                  <a:pt x="2626085" y="1328695"/>
                </a:cubicBezTo>
                <a:close/>
                <a:moveTo>
                  <a:pt x="2727006" y="1232091"/>
                </a:moveTo>
                <a:lnTo>
                  <a:pt x="2302266" y="1232629"/>
                </a:lnTo>
                <a:lnTo>
                  <a:pt x="2302273" y="1232631"/>
                </a:lnTo>
                <a:lnTo>
                  <a:pt x="2727194" y="1232092"/>
                </a:lnTo>
                <a:close/>
                <a:moveTo>
                  <a:pt x="2252164" y="1161344"/>
                </a:moveTo>
                <a:lnTo>
                  <a:pt x="2264698" y="1178730"/>
                </a:lnTo>
                <a:lnTo>
                  <a:pt x="2273664" y="1193300"/>
                </a:lnTo>
                <a:lnTo>
                  <a:pt x="2269892" y="1182979"/>
                </a:lnTo>
                <a:close/>
                <a:moveTo>
                  <a:pt x="2238591" y="1143583"/>
                </a:moveTo>
                <a:lnTo>
                  <a:pt x="2239007" y="1144122"/>
                </a:lnTo>
                <a:lnTo>
                  <a:pt x="3015198" y="1144122"/>
                </a:lnTo>
                <a:cubicBezTo>
                  <a:pt x="3003325" y="1158693"/>
                  <a:pt x="2994690" y="1171106"/>
                  <a:pt x="2984436" y="1182440"/>
                </a:cubicBezTo>
                <a:cubicBezTo>
                  <a:pt x="2976340" y="1191614"/>
                  <a:pt x="2971483" y="1201868"/>
                  <a:pt x="2973642" y="1214281"/>
                </a:cubicBezTo>
                <a:cubicBezTo>
                  <a:pt x="2974721" y="1221567"/>
                  <a:pt x="2973777" y="1226154"/>
                  <a:pt x="2970741" y="1228920"/>
                </a:cubicBezTo>
                <a:lnTo>
                  <a:pt x="2955294" y="1232630"/>
                </a:lnTo>
                <a:lnTo>
                  <a:pt x="2955832" y="1232631"/>
                </a:lnTo>
                <a:cubicBezTo>
                  <a:pt x="2970404" y="1233171"/>
                  <a:pt x="2976340" y="1228853"/>
                  <a:pt x="2974181" y="1214282"/>
                </a:cubicBezTo>
                <a:cubicBezTo>
                  <a:pt x="2972023" y="1201869"/>
                  <a:pt x="2976880" y="1191615"/>
                  <a:pt x="2984975" y="1182440"/>
                </a:cubicBezTo>
                <a:cubicBezTo>
                  <a:pt x="2994689" y="1171107"/>
                  <a:pt x="3003864" y="1158694"/>
                  <a:pt x="3015737" y="1143583"/>
                </a:cubicBezTo>
                <a:cubicBezTo>
                  <a:pt x="2755609" y="1143583"/>
                  <a:pt x="2498719" y="1143583"/>
                  <a:pt x="2238591" y="1143583"/>
                </a:cubicBezTo>
                <a:close/>
                <a:moveTo>
                  <a:pt x="3137166" y="1097170"/>
                </a:moveTo>
                <a:cubicBezTo>
                  <a:pt x="3155516" y="1097170"/>
                  <a:pt x="3160913" y="1102027"/>
                  <a:pt x="3160373" y="1120376"/>
                </a:cubicBezTo>
                <a:cubicBezTo>
                  <a:pt x="3159833" y="1134408"/>
                  <a:pt x="3156056" y="1140345"/>
                  <a:pt x="3141484" y="1138726"/>
                </a:cubicBezTo>
                <a:cubicBezTo>
                  <a:pt x="3130151" y="1137646"/>
                  <a:pt x="3118278" y="1138726"/>
                  <a:pt x="3101547" y="1138726"/>
                </a:cubicBezTo>
                <a:cubicBezTo>
                  <a:pt x="3112341" y="1152758"/>
                  <a:pt x="3120976" y="1163012"/>
                  <a:pt x="3129071" y="1173805"/>
                </a:cubicBezTo>
                <a:cubicBezTo>
                  <a:pt x="3152278" y="1203488"/>
                  <a:pt x="3150119" y="1224536"/>
                  <a:pt x="3124754" y="1253139"/>
                </a:cubicBezTo>
                <a:cubicBezTo>
                  <a:pt x="3108563" y="1271488"/>
                  <a:pt x="3090754" y="1280123"/>
                  <a:pt x="3067007" y="1276346"/>
                </a:cubicBezTo>
                <a:cubicBezTo>
                  <a:pt x="3045420" y="1273107"/>
                  <a:pt x="3021674" y="1284441"/>
                  <a:pt x="3002245" y="1265552"/>
                </a:cubicBezTo>
                <a:cubicBezTo>
                  <a:pt x="2994689" y="1292536"/>
                  <a:pt x="2968785" y="1303869"/>
                  <a:pt x="2953674" y="1324377"/>
                </a:cubicBezTo>
                <a:cubicBezTo>
                  <a:pt x="2954213" y="1365394"/>
                  <a:pt x="2954213" y="1405870"/>
                  <a:pt x="2954213" y="1446886"/>
                </a:cubicBezTo>
                <a:cubicBezTo>
                  <a:pt x="2953674" y="1458220"/>
                  <a:pt x="2956372" y="1467934"/>
                  <a:pt x="2961769" y="1478188"/>
                </a:cubicBezTo>
                <a:cubicBezTo>
                  <a:pt x="3032467" y="1611490"/>
                  <a:pt x="3032467" y="1744792"/>
                  <a:pt x="2952594" y="1872698"/>
                </a:cubicBezTo>
                <a:cubicBezTo>
                  <a:pt x="2872721" y="2000064"/>
                  <a:pt x="2752371" y="2061048"/>
                  <a:pt x="2601799" y="2054032"/>
                </a:cubicBezTo>
                <a:cubicBezTo>
                  <a:pt x="2324401" y="2041080"/>
                  <a:pt x="2153860" y="1737776"/>
                  <a:pt x="2282845" y="1489521"/>
                </a:cubicBezTo>
                <a:cubicBezTo>
                  <a:pt x="2287702" y="1480886"/>
                  <a:pt x="2292019" y="1472791"/>
                  <a:pt x="2296877" y="1464156"/>
                </a:cubicBezTo>
                <a:cubicBezTo>
                  <a:pt x="2296877" y="1424759"/>
                  <a:pt x="2295258" y="1385362"/>
                  <a:pt x="2296337" y="1345965"/>
                </a:cubicBezTo>
                <a:cubicBezTo>
                  <a:pt x="2296877" y="1328695"/>
                  <a:pt x="2291480" y="1316282"/>
                  <a:pt x="2279067" y="1304409"/>
                </a:cubicBezTo>
                <a:cubicBezTo>
                  <a:pt x="2267194" y="1293076"/>
                  <a:pt x="2248845" y="1284981"/>
                  <a:pt x="2252083" y="1262853"/>
                </a:cubicBezTo>
                <a:cubicBezTo>
                  <a:pt x="2219702" y="1286599"/>
                  <a:pt x="2183003" y="1279044"/>
                  <a:pt x="2150622" y="1274187"/>
                </a:cubicBezTo>
                <a:cubicBezTo>
                  <a:pt x="2106368" y="1267711"/>
                  <a:pt x="2089637" y="1210504"/>
                  <a:pt x="2117701" y="1175964"/>
                </a:cubicBezTo>
                <a:cubicBezTo>
                  <a:pt x="2126876" y="1165170"/>
                  <a:pt x="2135511" y="1153837"/>
                  <a:pt x="2147924" y="1138726"/>
                </a:cubicBezTo>
                <a:cubicBezTo>
                  <a:pt x="2130654" y="1138726"/>
                  <a:pt x="2117701" y="1137646"/>
                  <a:pt x="2104749" y="1138726"/>
                </a:cubicBezTo>
                <a:cubicBezTo>
                  <a:pt x="2088558" y="1139805"/>
                  <a:pt x="2091257" y="1128472"/>
                  <a:pt x="2091796" y="1119297"/>
                </a:cubicBezTo>
                <a:cubicBezTo>
                  <a:pt x="2092336" y="1110662"/>
                  <a:pt x="2085860" y="1096630"/>
                  <a:pt x="2104209" y="1097710"/>
                </a:cubicBezTo>
                <a:cubicBezTo>
                  <a:pt x="2107447" y="1097710"/>
                  <a:pt x="2111225" y="1097710"/>
                  <a:pt x="2114463" y="1097710"/>
                </a:cubicBezTo>
                <a:cubicBezTo>
                  <a:pt x="2455004" y="1097710"/>
                  <a:pt x="2796085" y="1097710"/>
                  <a:pt x="3137166" y="1097170"/>
                </a:cubicBezTo>
                <a:close/>
                <a:moveTo>
                  <a:pt x="3762662" y="796025"/>
                </a:moveTo>
                <a:cubicBezTo>
                  <a:pt x="3823106" y="796025"/>
                  <a:pt x="3874916" y="847835"/>
                  <a:pt x="3874916" y="908819"/>
                </a:cubicBezTo>
                <a:cubicBezTo>
                  <a:pt x="3875996" y="970883"/>
                  <a:pt x="3825805" y="1022153"/>
                  <a:pt x="3764281" y="1023233"/>
                </a:cubicBezTo>
                <a:cubicBezTo>
                  <a:pt x="3703836" y="1024312"/>
                  <a:pt x="3651487" y="972502"/>
                  <a:pt x="3650947" y="911518"/>
                </a:cubicBezTo>
                <a:cubicBezTo>
                  <a:pt x="3650407" y="848914"/>
                  <a:pt x="3701138" y="796565"/>
                  <a:pt x="3762662" y="796025"/>
                </a:cubicBezTo>
                <a:close/>
                <a:moveTo>
                  <a:pt x="1480333" y="796025"/>
                </a:moveTo>
                <a:cubicBezTo>
                  <a:pt x="1541318" y="796565"/>
                  <a:pt x="1591508" y="848375"/>
                  <a:pt x="1591508" y="909899"/>
                </a:cubicBezTo>
                <a:cubicBezTo>
                  <a:pt x="1591508" y="971423"/>
                  <a:pt x="1540778" y="1022693"/>
                  <a:pt x="1479794" y="1023233"/>
                </a:cubicBezTo>
                <a:cubicBezTo>
                  <a:pt x="1419349" y="1023772"/>
                  <a:pt x="1367539" y="971963"/>
                  <a:pt x="1366999" y="910439"/>
                </a:cubicBezTo>
                <a:cubicBezTo>
                  <a:pt x="1366999" y="847835"/>
                  <a:pt x="1418809" y="795486"/>
                  <a:pt x="1480333" y="796025"/>
                </a:cubicBezTo>
                <a:close/>
                <a:moveTo>
                  <a:pt x="3762662" y="750152"/>
                </a:moveTo>
                <a:cubicBezTo>
                  <a:pt x="3673074" y="750152"/>
                  <a:pt x="3601296" y="821390"/>
                  <a:pt x="3601296" y="910439"/>
                </a:cubicBezTo>
                <a:cubicBezTo>
                  <a:pt x="3601296" y="997328"/>
                  <a:pt x="3674693" y="1070185"/>
                  <a:pt x="3761583" y="1070185"/>
                </a:cubicBezTo>
                <a:cubicBezTo>
                  <a:pt x="3851170" y="1070185"/>
                  <a:pt x="3924568" y="996788"/>
                  <a:pt x="3924028" y="907740"/>
                </a:cubicBezTo>
                <a:cubicBezTo>
                  <a:pt x="3924028" y="820311"/>
                  <a:pt x="3852250" y="750152"/>
                  <a:pt x="3762662" y="750152"/>
                </a:cubicBezTo>
                <a:close/>
                <a:moveTo>
                  <a:pt x="1480873" y="750152"/>
                </a:moveTo>
                <a:cubicBezTo>
                  <a:pt x="1390206" y="750152"/>
                  <a:pt x="1317348" y="820851"/>
                  <a:pt x="1317888" y="908819"/>
                </a:cubicBezTo>
                <a:cubicBezTo>
                  <a:pt x="1318428" y="997328"/>
                  <a:pt x="1390745" y="1069646"/>
                  <a:pt x="1479254" y="1070185"/>
                </a:cubicBezTo>
                <a:cubicBezTo>
                  <a:pt x="1567223" y="1070725"/>
                  <a:pt x="1641699" y="996788"/>
                  <a:pt x="1640620" y="909359"/>
                </a:cubicBezTo>
                <a:cubicBezTo>
                  <a:pt x="1640620" y="820851"/>
                  <a:pt x="1569381" y="750152"/>
                  <a:pt x="1480873" y="750152"/>
                </a:cubicBezTo>
                <a:close/>
                <a:moveTo>
                  <a:pt x="4152314" y="658945"/>
                </a:moveTo>
                <a:cubicBezTo>
                  <a:pt x="4200886" y="658945"/>
                  <a:pt x="4236505" y="695104"/>
                  <a:pt x="4236505" y="742597"/>
                </a:cubicBezTo>
                <a:cubicBezTo>
                  <a:pt x="4236505" y="788470"/>
                  <a:pt x="4199806" y="825169"/>
                  <a:pt x="4153393" y="825169"/>
                </a:cubicBezTo>
                <a:cubicBezTo>
                  <a:pt x="4105901" y="825169"/>
                  <a:pt x="4069742" y="789010"/>
                  <a:pt x="4070282" y="741517"/>
                </a:cubicBezTo>
                <a:cubicBezTo>
                  <a:pt x="4070282" y="694025"/>
                  <a:pt x="4105362" y="658945"/>
                  <a:pt x="4152314" y="658945"/>
                </a:cubicBezTo>
                <a:close/>
                <a:moveTo>
                  <a:pt x="1090680" y="658406"/>
                </a:moveTo>
                <a:cubicBezTo>
                  <a:pt x="1137633" y="658406"/>
                  <a:pt x="1172173" y="693485"/>
                  <a:pt x="1172173" y="741517"/>
                </a:cubicBezTo>
                <a:cubicBezTo>
                  <a:pt x="1172173" y="789549"/>
                  <a:pt x="1136014" y="825708"/>
                  <a:pt x="1088521" y="825169"/>
                </a:cubicBezTo>
                <a:cubicBezTo>
                  <a:pt x="1041569" y="824629"/>
                  <a:pt x="1005410" y="787391"/>
                  <a:pt x="1005950" y="739359"/>
                </a:cubicBezTo>
                <a:cubicBezTo>
                  <a:pt x="1006489" y="694025"/>
                  <a:pt x="1043188" y="658406"/>
                  <a:pt x="1090680" y="658406"/>
                </a:cubicBezTo>
                <a:close/>
                <a:moveTo>
                  <a:pt x="4153933" y="625485"/>
                </a:moveTo>
                <a:cubicBezTo>
                  <a:pt x="4087552" y="625485"/>
                  <a:pt x="4037361" y="675676"/>
                  <a:pt x="4037361" y="742597"/>
                </a:cubicBezTo>
                <a:cubicBezTo>
                  <a:pt x="4037361" y="808978"/>
                  <a:pt x="4088092" y="859169"/>
                  <a:pt x="4155012" y="858629"/>
                </a:cubicBezTo>
                <a:cubicBezTo>
                  <a:pt x="4219235" y="858089"/>
                  <a:pt x="4270505" y="806280"/>
                  <a:pt x="4270505" y="741517"/>
                </a:cubicBezTo>
                <a:cubicBezTo>
                  <a:pt x="4269966" y="677295"/>
                  <a:pt x="4218156" y="626025"/>
                  <a:pt x="4153933" y="625485"/>
                </a:cubicBezTo>
                <a:close/>
                <a:moveTo>
                  <a:pt x="1090140" y="625485"/>
                </a:moveTo>
                <a:cubicBezTo>
                  <a:pt x="1024839" y="625485"/>
                  <a:pt x="972489" y="677295"/>
                  <a:pt x="972489" y="742597"/>
                </a:cubicBezTo>
                <a:cubicBezTo>
                  <a:pt x="972489" y="807899"/>
                  <a:pt x="1024839" y="858629"/>
                  <a:pt x="1091220" y="858629"/>
                </a:cubicBezTo>
                <a:cubicBezTo>
                  <a:pt x="1155982" y="858629"/>
                  <a:pt x="1205633" y="807359"/>
                  <a:pt x="1205633" y="742057"/>
                </a:cubicBezTo>
                <a:cubicBezTo>
                  <a:pt x="1205633" y="676215"/>
                  <a:pt x="1155442" y="626025"/>
                  <a:pt x="1090140" y="625485"/>
                </a:cubicBezTo>
                <a:close/>
                <a:moveTo>
                  <a:pt x="1086287" y="167"/>
                </a:moveTo>
                <a:cubicBezTo>
                  <a:pt x="1099214" y="-617"/>
                  <a:pt x="1112807" y="1339"/>
                  <a:pt x="1126299" y="6466"/>
                </a:cubicBezTo>
                <a:cubicBezTo>
                  <a:pt x="1138172" y="10784"/>
                  <a:pt x="1148966" y="16720"/>
                  <a:pt x="1158680" y="24276"/>
                </a:cubicBezTo>
                <a:cubicBezTo>
                  <a:pt x="1179728" y="38847"/>
                  <a:pt x="1176490" y="72848"/>
                  <a:pt x="1182426" y="83641"/>
                </a:cubicBezTo>
                <a:cubicBezTo>
                  <a:pt x="1195919" y="106848"/>
                  <a:pt x="1217506" y="93895"/>
                  <a:pt x="1234776" y="91736"/>
                </a:cubicBezTo>
                <a:cubicBezTo>
                  <a:pt x="1252585" y="89038"/>
                  <a:pt x="1269855" y="87959"/>
                  <a:pt x="1287665" y="86340"/>
                </a:cubicBezTo>
                <a:cubicBezTo>
                  <a:pt x="1301697" y="75546"/>
                  <a:pt x="1319506" y="79863"/>
                  <a:pt x="1335157" y="77165"/>
                </a:cubicBezTo>
                <a:cubicBezTo>
                  <a:pt x="1427983" y="62593"/>
                  <a:pt x="1979002" y="55038"/>
                  <a:pt x="2008684" y="53419"/>
                </a:cubicBezTo>
                <a:cubicBezTo>
                  <a:pt x="2014081" y="53419"/>
                  <a:pt x="2022177" y="51800"/>
                  <a:pt x="2022177" y="59355"/>
                </a:cubicBezTo>
                <a:cubicBezTo>
                  <a:pt x="2022177" y="67990"/>
                  <a:pt x="2014621" y="66371"/>
                  <a:pt x="2008145" y="66911"/>
                </a:cubicBezTo>
                <a:cubicBezTo>
                  <a:pt x="1968208" y="71228"/>
                  <a:pt x="1600682" y="128975"/>
                  <a:pt x="1581793" y="132213"/>
                </a:cubicBezTo>
                <a:cubicBezTo>
                  <a:pt x="1581793" y="132213"/>
                  <a:pt x="1476555" y="151102"/>
                  <a:pt x="1423666" y="160816"/>
                </a:cubicBezTo>
                <a:cubicBezTo>
                  <a:pt x="1378872" y="167292"/>
                  <a:pt x="1335157" y="180785"/>
                  <a:pt x="1290903" y="189959"/>
                </a:cubicBezTo>
                <a:cubicBezTo>
                  <a:pt x="1280649" y="194277"/>
                  <a:pt x="1268776" y="194277"/>
                  <a:pt x="1260681" y="203451"/>
                </a:cubicBezTo>
                <a:cubicBezTo>
                  <a:pt x="1274713" y="213166"/>
                  <a:pt x="1276332" y="226658"/>
                  <a:pt x="1275792" y="242309"/>
                </a:cubicBezTo>
                <a:cubicBezTo>
                  <a:pt x="1274713" y="270372"/>
                  <a:pt x="1275252" y="298976"/>
                  <a:pt x="1275252" y="327039"/>
                </a:cubicBezTo>
                <a:cubicBezTo>
                  <a:pt x="1275252" y="335674"/>
                  <a:pt x="1275252" y="343770"/>
                  <a:pt x="1287125" y="344309"/>
                </a:cubicBezTo>
                <a:cubicBezTo>
                  <a:pt x="1424745" y="322182"/>
                  <a:pt x="1561825" y="293039"/>
                  <a:pt x="1698905" y="267134"/>
                </a:cubicBezTo>
                <a:cubicBezTo>
                  <a:pt x="1825731" y="243388"/>
                  <a:pt x="1952017" y="221261"/>
                  <a:pt x="2077764" y="193197"/>
                </a:cubicBezTo>
                <a:cubicBezTo>
                  <a:pt x="2149542" y="177546"/>
                  <a:pt x="2218082" y="149483"/>
                  <a:pt x="2288781" y="131134"/>
                </a:cubicBezTo>
                <a:cubicBezTo>
                  <a:pt x="2457703" y="87419"/>
                  <a:pt x="2629322" y="83102"/>
                  <a:pt x="2802022" y="104689"/>
                </a:cubicBezTo>
                <a:cubicBezTo>
                  <a:pt x="2955292" y="123578"/>
                  <a:pt x="3102087" y="168911"/>
                  <a:pt x="3249421" y="212086"/>
                </a:cubicBezTo>
                <a:cubicBezTo>
                  <a:pt x="3338469" y="237991"/>
                  <a:pt x="3431295" y="248785"/>
                  <a:pt x="3521962" y="266595"/>
                </a:cubicBezTo>
                <a:cubicBezTo>
                  <a:pt x="3636375" y="288722"/>
                  <a:pt x="3749169" y="317865"/>
                  <a:pt x="3863582" y="336754"/>
                </a:cubicBezTo>
                <a:cubicBezTo>
                  <a:pt x="3899202" y="342690"/>
                  <a:pt x="3934821" y="347008"/>
                  <a:pt x="3970440" y="351865"/>
                </a:cubicBezTo>
                <a:cubicBezTo>
                  <a:pt x="3976377" y="320563"/>
                  <a:pt x="3971519" y="289261"/>
                  <a:pt x="3973139" y="257960"/>
                </a:cubicBezTo>
                <a:cubicBezTo>
                  <a:pt x="3974218" y="243388"/>
                  <a:pt x="3974218" y="229356"/>
                  <a:pt x="3974758" y="214785"/>
                </a:cubicBezTo>
                <a:cubicBezTo>
                  <a:pt x="3979615" y="209928"/>
                  <a:pt x="3989329" y="208848"/>
                  <a:pt x="3987710" y="198594"/>
                </a:cubicBezTo>
                <a:cubicBezTo>
                  <a:pt x="3987710" y="198594"/>
                  <a:pt x="3988250" y="199134"/>
                  <a:pt x="3988250" y="199134"/>
                </a:cubicBezTo>
                <a:lnTo>
                  <a:pt x="3988250" y="199133"/>
                </a:lnTo>
                <a:lnTo>
                  <a:pt x="3988250" y="198594"/>
                </a:lnTo>
                <a:cubicBezTo>
                  <a:pt x="3988250" y="198594"/>
                  <a:pt x="3987710" y="198594"/>
                  <a:pt x="3987710" y="198594"/>
                </a:cubicBezTo>
                <a:cubicBezTo>
                  <a:pt x="3954250" y="190499"/>
                  <a:pt x="3921329" y="181864"/>
                  <a:pt x="3887868" y="173229"/>
                </a:cubicBezTo>
                <a:cubicBezTo>
                  <a:pt x="3853329" y="166213"/>
                  <a:pt x="3226754" y="64213"/>
                  <a:pt x="3215960" y="52879"/>
                </a:cubicBezTo>
                <a:cubicBezTo>
                  <a:pt x="3359517" y="58276"/>
                  <a:pt x="3928884" y="73387"/>
                  <a:pt x="3962345" y="86340"/>
                </a:cubicBezTo>
                <a:cubicBezTo>
                  <a:pt x="3988250" y="89578"/>
                  <a:pt x="4014155" y="92276"/>
                  <a:pt x="4039520" y="96054"/>
                </a:cubicBezTo>
                <a:cubicBezTo>
                  <a:pt x="4047615" y="97133"/>
                  <a:pt x="4054631" y="94435"/>
                  <a:pt x="4062187" y="94435"/>
                </a:cubicBezTo>
                <a:cubicBezTo>
                  <a:pt x="4068123" y="82562"/>
                  <a:pt x="4072980" y="69609"/>
                  <a:pt x="4087552" y="65292"/>
                </a:cubicBezTo>
                <a:cubicBezTo>
                  <a:pt x="4070822" y="46403"/>
                  <a:pt x="4073520" y="32371"/>
                  <a:pt x="4095107" y="23736"/>
                </a:cubicBezTo>
                <a:cubicBezTo>
                  <a:pt x="4102663" y="14561"/>
                  <a:pt x="4112917" y="10244"/>
                  <a:pt x="4124251" y="7006"/>
                </a:cubicBezTo>
                <a:cubicBezTo>
                  <a:pt x="4156092" y="530"/>
                  <a:pt x="4187933" y="-1089"/>
                  <a:pt x="4215997" y="19958"/>
                </a:cubicBezTo>
                <a:cubicBezTo>
                  <a:pt x="4221934" y="23196"/>
                  <a:pt x="4227330" y="25895"/>
                  <a:pt x="4232727" y="28593"/>
                </a:cubicBezTo>
                <a:cubicBezTo>
                  <a:pt x="4235426" y="39927"/>
                  <a:pt x="4238124" y="50720"/>
                  <a:pt x="4240823" y="62054"/>
                </a:cubicBezTo>
                <a:cubicBezTo>
                  <a:pt x="4242442" y="73927"/>
                  <a:pt x="4252156" y="70149"/>
                  <a:pt x="4258632" y="70149"/>
                </a:cubicBezTo>
                <a:cubicBezTo>
                  <a:pt x="4356315" y="66371"/>
                  <a:pt x="4453998" y="63133"/>
                  <a:pt x="4551681" y="57736"/>
                </a:cubicBezTo>
                <a:cubicBezTo>
                  <a:pt x="4605650" y="55038"/>
                  <a:pt x="5226288" y="147864"/>
                  <a:pt x="5233304" y="148943"/>
                </a:cubicBezTo>
                <a:cubicBezTo>
                  <a:pt x="5240320" y="150023"/>
                  <a:pt x="5253812" y="149483"/>
                  <a:pt x="5252193" y="158657"/>
                </a:cubicBezTo>
                <a:cubicBezTo>
                  <a:pt x="5250034" y="164594"/>
                  <a:pt x="5243558" y="176467"/>
                  <a:pt x="5231145" y="176467"/>
                </a:cubicBezTo>
                <a:cubicBezTo>
                  <a:pt x="5225209" y="176467"/>
                  <a:pt x="4375204" y="178086"/>
                  <a:pt x="4311521" y="182404"/>
                </a:cubicBezTo>
                <a:cubicBezTo>
                  <a:pt x="4306124" y="182943"/>
                  <a:pt x="4300728" y="181324"/>
                  <a:pt x="4295331" y="180785"/>
                </a:cubicBezTo>
                <a:cubicBezTo>
                  <a:pt x="4295331" y="182404"/>
                  <a:pt x="4295871" y="183483"/>
                  <a:pt x="4295871" y="185102"/>
                </a:cubicBezTo>
                <a:cubicBezTo>
                  <a:pt x="4302347" y="195896"/>
                  <a:pt x="4303966" y="209928"/>
                  <a:pt x="4317998" y="215864"/>
                </a:cubicBezTo>
                <a:cubicBezTo>
                  <a:pt x="4321775" y="217483"/>
                  <a:pt x="4321236" y="223420"/>
                  <a:pt x="4321236" y="227197"/>
                </a:cubicBezTo>
                <a:cubicBezTo>
                  <a:pt x="4320696" y="275230"/>
                  <a:pt x="4320696" y="323801"/>
                  <a:pt x="4320156" y="371833"/>
                </a:cubicBezTo>
                <a:cubicBezTo>
                  <a:pt x="4334188" y="379928"/>
                  <a:pt x="4351998" y="381547"/>
                  <a:pt x="4362791" y="395579"/>
                </a:cubicBezTo>
                <a:cubicBezTo>
                  <a:pt x="4382760" y="410691"/>
                  <a:pt x="4394093" y="431199"/>
                  <a:pt x="4399490" y="454945"/>
                </a:cubicBezTo>
                <a:cubicBezTo>
                  <a:pt x="4406506" y="475453"/>
                  <a:pt x="4406506" y="494881"/>
                  <a:pt x="4395712" y="513770"/>
                </a:cubicBezTo>
                <a:cubicBezTo>
                  <a:pt x="4378982" y="553707"/>
                  <a:pt x="4346601" y="569898"/>
                  <a:pt x="4305585" y="570977"/>
                </a:cubicBezTo>
                <a:cubicBezTo>
                  <a:pt x="4273743" y="571517"/>
                  <a:pt x="4241902" y="569358"/>
                  <a:pt x="4210060" y="569358"/>
                </a:cubicBezTo>
                <a:cubicBezTo>
                  <a:pt x="4199807" y="569358"/>
                  <a:pt x="4187933" y="566120"/>
                  <a:pt x="4178759" y="575295"/>
                </a:cubicBezTo>
                <a:cubicBezTo>
                  <a:pt x="4176060" y="595803"/>
                  <a:pt x="4186314" y="602279"/>
                  <a:pt x="4204664" y="608215"/>
                </a:cubicBezTo>
                <a:cubicBezTo>
                  <a:pt x="4272124" y="629263"/>
                  <a:pt x="4313141" y="698882"/>
                  <a:pt x="4301807" y="767422"/>
                </a:cubicBezTo>
                <a:cubicBezTo>
                  <a:pt x="4289394" y="840820"/>
                  <a:pt x="4228949" y="892090"/>
                  <a:pt x="4155552" y="891550"/>
                </a:cubicBezTo>
                <a:cubicBezTo>
                  <a:pt x="4084853" y="891010"/>
                  <a:pt x="4023869" y="838661"/>
                  <a:pt x="4013075" y="770121"/>
                </a:cubicBezTo>
                <a:cubicBezTo>
                  <a:pt x="4001742" y="697803"/>
                  <a:pt x="4043837" y="628723"/>
                  <a:pt x="4111838" y="607136"/>
                </a:cubicBezTo>
                <a:cubicBezTo>
                  <a:pt x="4117234" y="605517"/>
                  <a:pt x="4122631" y="604977"/>
                  <a:pt x="4128028" y="603898"/>
                </a:cubicBezTo>
                <a:cubicBezTo>
                  <a:pt x="4131266" y="601199"/>
                  <a:pt x="4133425" y="598501"/>
                  <a:pt x="4134504" y="595803"/>
                </a:cubicBezTo>
                <a:cubicBezTo>
                  <a:pt x="4134504" y="593104"/>
                  <a:pt x="4135044" y="590945"/>
                  <a:pt x="4135584" y="588787"/>
                </a:cubicBezTo>
                <a:cubicBezTo>
                  <a:pt x="4135044" y="585009"/>
                  <a:pt x="4134504" y="581231"/>
                  <a:pt x="4132885" y="577993"/>
                </a:cubicBezTo>
                <a:cubicBezTo>
                  <a:pt x="4129108" y="569358"/>
                  <a:pt x="4119393" y="574755"/>
                  <a:pt x="4112377" y="575295"/>
                </a:cubicBezTo>
                <a:cubicBezTo>
                  <a:pt x="4076758" y="578533"/>
                  <a:pt x="4041678" y="586088"/>
                  <a:pt x="4008218" y="600120"/>
                </a:cubicBezTo>
                <a:cubicBezTo>
                  <a:pt x="3996345" y="609295"/>
                  <a:pt x="3986631" y="620628"/>
                  <a:pt x="3976377" y="631422"/>
                </a:cubicBezTo>
                <a:cubicBezTo>
                  <a:pt x="3953170" y="656247"/>
                  <a:pt x="3921329" y="665962"/>
                  <a:pt x="3888408" y="670819"/>
                </a:cubicBezTo>
                <a:cubicBezTo>
                  <a:pt x="3863582" y="679993"/>
                  <a:pt x="3837678" y="681073"/>
                  <a:pt x="3811773" y="684311"/>
                </a:cubicBezTo>
                <a:cubicBezTo>
                  <a:pt x="3804757" y="685390"/>
                  <a:pt x="3797201" y="686470"/>
                  <a:pt x="3789646" y="687549"/>
                </a:cubicBezTo>
                <a:cubicBezTo>
                  <a:pt x="3785868" y="707517"/>
                  <a:pt x="3793963" y="714533"/>
                  <a:pt x="3814471" y="719391"/>
                </a:cubicBezTo>
                <a:cubicBezTo>
                  <a:pt x="3914313" y="742057"/>
                  <a:pt x="3978536" y="835963"/>
                  <a:pt x="3966662" y="936344"/>
                </a:cubicBezTo>
                <a:cubicBezTo>
                  <a:pt x="3955329" y="1036186"/>
                  <a:pt x="3869519" y="1112281"/>
                  <a:pt x="3768598" y="1112821"/>
                </a:cubicBezTo>
                <a:cubicBezTo>
                  <a:pt x="3668756" y="1113361"/>
                  <a:pt x="3581327" y="1037805"/>
                  <a:pt x="3569454" y="939582"/>
                </a:cubicBezTo>
                <a:cubicBezTo>
                  <a:pt x="3556502" y="837042"/>
                  <a:pt x="3619645" y="744216"/>
                  <a:pt x="3719487" y="718851"/>
                </a:cubicBezTo>
                <a:cubicBezTo>
                  <a:pt x="3727042" y="717232"/>
                  <a:pt x="3734598" y="716692"/>
                  <a:pt x="3742153" y="715613"/>
                </a:cubicBezTo>
                <a:cubicBezTo>
                  <a:pt x="3748629" y="689708"/>
                  <a:pt x="3747550" y="688089"/>
                  <a:pt x="3723264" y="689708"/>
                </a:cubicBezTo>
                <a:cubicBezTo>
                  <a:pt x="3686026" y="691867"/>
                  <a:pt x="3648788" y="687549"/>
                  <a:pt x="3611550" y="687549"/>
                </a:cubicBezTo>
                <a:cubicBezTo>
                  <a:pt x="3587803" y="687549"/>
                  <a:pt x="3564597" y="690248"/>
                  <a:pt x="3542470" y="699962"/>
                </a:cubicBezTo>
                <a:cubicBezTo>
                  <a:pt x="3527898" y="706438"/>
                  <a:pt x="3516025" y="716152"/>
                  <a:pt x="3515485" y="733422"/>
                </a:cubicBezTo>
                <a:cubicBezTo>
                  <a:pt x="3510089" y="857010"/>
                  <a:pt x="3513866" y="980059"/>
                  <a:pt x="3564597" y="1095551"/>
                </a:cubicBezTo>
                <a:cubicBezTo>
                  <a:pt x="3610470" y="1199710"/>
                  <a:pt x="3617486" y="1310346"/>
                  <a:pt x="3627740" y="1420981"/>
                </a:cubicBezTo>
                <a:cubicBezTo>
                  <a:pt x="3627740" y="1421521"/>
                  <a:pt x="3627740" y="1421521"/>
                  <a:pt x="3627740" y="1421521"/>
                </a:cubicBezTo>
                <a:cubicBezTo>
                  <a:pt x="3629359" y="1426918"/>
                  <a:pt x="3630439" y="1432855"/>
                  <a:pt x="3632058" y="1438251"/>
                </a:cubicBezTo>
                <a:cubicBezTo>
                  <a:pt x="3647708" y="1450125"/>
                  <a:pt x="3637994" y="1466855"/>
                  <a:pt x="3637994" y="1480886"/>
                </a:cubicBezTo>
                <a:cubicBezTo>
                  <a:pt x="3637994" y="1490601"/>
                  <a:pt x="3624502" y="1486283"/>
                  <a:pt x="3616947" y="1486283"/>
                </a:cubicBezTo>
                <a:cubicBezTo>
                  <a:pt x="3582407" y="1486823"/>
                  <a:pt x="3547867" y="1486283"/>
                  <a:pt x="3513327" y="1486823"/>
                </a:cubicBezTo>
                <a:cubicBezTo>
                  <a:pt x="3500374" y="1487363"/>
                  <a:pt x="3495517" y="1482506"/>
                  <a:pt x="3497136" y="1470093"/>
                </a:cubicBezTo>
                <a:cubicBezTo>
                  <a:pt x="3497676" y="1462537"/>
                  <a:pt x="3497676" y="1454982"/>
                  <a:pt x="3497136" y="1447426"/>
                </a:cubicBezTo>
                <a:cubicBezTo>
                  <a:pt x="3497136" y="1438251"/>
                  <a:pt x="3503073" y="1437712"/>
                  <a:pt x="3509549" y="1438251"/>
                </a:cubicBezTo>
                <a:cubicBezTo>
                  <a:pt x="3509549" y="1428537"/>
                  <a:pt x="3510089" y="1419362"/>
                  <a:pt x="3510628" y="1409648"/>
                </a:cubicBezTo>
                <a:cubicBezTo>
                  <a:pt x="3500374" y="1332473"/>
                  <a:pt x="3484724" y="1255838"/>
                  <a:pt x="3460438" y="1181361"/>
                </a:cubicBezTo>
                <a:cubicBezTo>
                  <a:pt x="3450184" y="1150059"/>
                  <a:pt x="3436692" y="1120916"/>
                  <a:pt x="3419961" y="1092853"/>
                </a:cubicBezTo>
                <a:cubicBezTo>
                  <a:pt x="3387580" y="1038345"/>
                  <a:pt x="3377866" y="976820"/>
                  <a:pt x="3369231" y="914757"/>
                </a:cubicBezTo>
                <a:cubicBezTo>
                  <a:pt x="3367072" y="897487"/>
                  <a:pt x="3364913" y="880217"/>
                  <a:pt x="3364374" y="862947"/>
                </a:cubicBezTo>
                <a:cubicBezTo>
                  <a:pt x="3363834" y="847836"/>
                  <a:pt x="3357898" y="844058"/>
                  <a:pt x="3343866" y="844598"/>
                </a:cubicBezTo>
                <a:cubicBezTo>
                  <a:pt x="3307707" y="845677"/>
                  <a:pt x="3272088" y="845137"/>
                  <a:pt x="3235929" y="845137"/>
                </a:cubicBezTo>
                <a:cubicBezTo>
                  <a:pt x="3207865" y="845137"/>
                  <a:pt x="3187897" y="828947"/>
                  <a:pt x="3187357" y="800883"/>
                </a:cubicBezTo>
                <a:cubicBezTo>
                  <a:pt x="3186817" y="782534"/>
                  <a:pt x="3173865" y="777137"/>
                  <a:pt x="3163071" y="770661"/>
                </a:cubicBezTo>
                <a:cubicBezTo>
                  <a:pt x="3153357" y="764724"/>
                  <a:pt x="3154976" y="776597"/>
                  <a:pt x="3153357" y="780915"/>
                </a:cubicBezTo>
                <a:cubicBezTo>
                  <a:pt x="3139325" y="825709"/>
                  <a:pt x="3126373" y="871042"/>
                  <a:pt x="3111801" y="915836"/>
                </a:cubicBezTo>
                <a:cubicBezTo>
                  <a:pt x="3099928" y="951995"/>
                  <a:pt x="3085896" y="987614"/>
                  <a:pt x="3068087" y="1021075"/>
                </a:cubicBezTo>
                <a:cubicBezTo>
                  <a:pt x="3057832" y="1039424"/>
                  <a:pt x="3042721" y="1053995"/>
                  <a:pt x="3028150" y="1069646"/>
                </a:cubicBezTo>
                <a:cubicBezTo>
                  <a:pt x="3009261" y="1090154"/>
                  <a:pt x="2989832" y="1085297"/>
                  <a:pt x="2969324" y="1085837"/>
                </a:cubicBezTo>
                <a:cubicBezTo>
                  <a:pt x="2739418" y="1091234"/>
                  <a:pt x="2508973" y="1089615"/>
                  <a:pt x="2278527" y="1086916"/>
                </a:cubicBezTo>
                <a:cubicBezTo>
                  <a:pt x="2237511" y="1086377"/>
                  <a:pt x="2213225" y="1066948"/>
                  <a:pt x="2193257" y="1037805"/>
                </a:cubicBezTo>
                <a:cubicBezTo>
                  <a:pt x="2172749" y="1008122"/>
                  <a:pt x="2160336" y="973582"/>
                  <a:pt x="2147923" y="940122"/>
                </a:cubicBezTo>
                <a:cubicBezTo>
                  <a:pt x="2128495" y="888852"/>
                  <a:pt x="2112844" y="836502"/>
                  <a:pt x="2098272" y="784153"/>
                </a:cubicBezTo>
                <a:cubicBezTo>
                  <a:pt x="2096653" y="778756"/>
                  <a:pt x="2095034" y="773899"/>
                  <a:pt x="2092875" y="767422"/>
                </a:cubicBezTo>
                <a:cubicBezTo>
                  <a:pt x="2076685" y="776597"/>
                  <a:pt x="2063193" y="783073"/>
                  <a:pt x="2062113" y="805200"/>
                </a:cubicBezTo>
                <a:cubicBezTo>
                  <a:pt x="2060494" y="829486"/>
                  <a:pt x="2039986" y="844598"/>
                  <a:pt x="2015161" y="844598"/>
                </a:cubicBezTo>
                <a:cubicBezTo>
                  <a:pt x="1978462" y="844598"/>
                  <a:pt x="1941763" y="845137"/>
                  <a:pt x="1905065" y="844058"/>
                </a:cubicBezTo>
                <a:cubicBezTo>
                  <a:pt x="1891033" y="844058"/>
                  <a:pt x="1886176" y="847836"/>
                  <a:pt x="1885097" y="862407"/>
                </a:cubicBezTo>
                <a:cubicBezTo>
                  <a:pt x="1881858" y="914217"/>
                  <a:pt x="1874843" y="965487"/>
                  <a:pt x="1860811" y="1015678"/>
                </a:cubicBezTo>
                <a:cubicBezTo>
                  <a:pt x="1852176" y="1045360"/>
                  <a:pt x="1839763" y="1073964"/>
                  <a:pt x="1824112" y="1100948"/>
                </a:cubicBezTo>
                <a:cubicBezTo>
                  <a:pt x="1784175" y="1169488"/>
                  <a:pt x="1768524" y="1246123"/>
                  <a:pt x="1752334" y="1322759"/>
                </a:cubicBezTo>
                <a:cubicBezTo>
                  <a:pt x="1744778" y="1359457"/>
                  <a:pt x="1741000" y="1396696"/>
                  <a:pt x="1736143" y="1433394"/>
                </a:cubicBezTo>
                <a:cubicBezTo>
                  <a:pt x="1737223" y="1434474"/>
                  <a:pt x="1738842" y="1436093"/>
                  <a:pt x="1740461" y="1437172"/>
                </a:cubicBezTo>
                <a:cubicBezTo>
                  <a:pt x="1748016" y="1436093"/>
                  <a:pt x="1753953" y="1437172"/>
                  <a:pt x="1753413" y="1447426"/>
                </a:cubicBezTo>
                <a:cubicBezTo>
                  <a:pt x="1752874" y="1455521"/>
                  <a:pt x="1752874" y="1464156"/>
                  <a:pt x="1753413" y="1472251"/>
                </a:cubicBezTo>
                <a:cubicBezTo>
                  <a:pt x="1753953" y="1481966"/>
                  <a:pt x="1749635" y="1485204"/>
                  <a:pt x="1739921" y="1485204"/>
                </a:cubicBezTo>
                <a:cubicBezTo>
                  <a:pt x="1701604" y="1484664"/>
                  <a:pt x="1662746" y="1484664"/>
                  <a:pt x="1624429" y="1485204"/>
                </a:cubicBezTo>
                <a:cubicBezTo>
                  <a:pt x="1614714" y="1485204"/>
                  <a:pt x="1609317" y="1481426"/>
                  <a:pt x="1611476" y="1471712"/>
                </a:cubicBezTo>
                <a:cubicBezTo>
                  <a:pt x="1613635" y="1459839"/>
                  <a:pt x="1604460" y="1445807"/>
                  <a:pt x="1617952" y="1436093"/>
                </a:cubicBezTo>
                <a:cubicBezTo>
                  <a:pt x="1619571" y="1426378"/>
                  <a:pt x="1621190" y="1416664"/>
                  <a:pt x="1622809" y="1406950"/>
                </a:cubicBezTo>
                <a:cubicBezTo>
                  <a:pt x="1627667" y="1324917"/>
                  <a:pt x="1636841" y="1243425"/>
                  <a:pt x="1657889" y="1163552"/>
                </a:cubicBezTo>
                <a:cubicBezTo>
                  <a:pt x="1669762" y="1119297"/>
                  <a:pt x="1692969" y="1079361"/>
                  <a:pt x="1706461" y="1035646"/>
                </a:cubicBezTo>
                <a:cubicBezTo>
                  <a:pt x="1736683" y="936884"/>
                  <a:pt x="1737223" y="835423"/>
                  <a:pt x="1735064" y="733962"/>
                </a:cubicBezTo>
                <a:cubicBezTo>
                  <a:pt x="1734524" y="713454"/>
                  <a:pt x="1721572" y="702660"/>
                  <a:pt x="1704302" y="696184"/>
                </a:cubicBezTo>
                <a:cubicBezTo>
                  <a:pt x="1674619" y="684311"/>
                  <a:pt x="1643857" y="684851"/>
                  <a:pt x="1612555" y="685930"/>
                </a:cubicBezTo>
                <a:cubicBezTo>
                  <a:pt x="1584492" y="687009"/>
                  <a:pt x="1555889" y="687549"/>
                  <a:pt x="1527825" y="687549"/>
                </a:cubicBezTo>
                <a:cubicBezTo>
                  <a:pt x="1503539" y="687549"/>
                  <a:pt x="1502460" y="688628"/>
                  <a:pt x="1508936" y="713994"/>
                </a:cubicBezTo>
                <a:cubicBezTo>
                  <a:pt x="1588270" y="724787"/>
                  <a:pt x="1643318" y="768502"/>
                  <a:pt x="1670302" y="842439"/>
                </a:cubicBezTo>
                <a:cubicBezTo>
                  <a:pt x="1699445" y="921233"/>
                  <a:pt x="1682715" y="993011"/>
                  <a:pt x="1624429" y="1052916"/>
                </a:cubicBezTo>
                <a:cubicBezTo>
                  <a:pt x="1564524" y="1113900"/>
                  <a:pt x="1472777" y="1128472"/>
                  <a:pt x="1396681" y="1091773"/>
                </a:cubicBezTo>
                <a:cubicBezTo>
                  <a:pt x="1320046" y="1054535"/>
                  <a:pt x="1275252" y="974122"/>
                  <a:pt x="1284427" y="889391"/>
                </a:cubicBezTo>
                <a:cubicBezTo>
                  <a:pt x="1293062" y="805740"/>
                  <a:pt x="1354586" y="735041"/>
                  <a:pt x="1438237" y="717232"/>
                </a:cubicBezTo>
                <a:cubicBezTo>
                  <a:pt x="1459285" y="712914"/>
                  <a:pt x="1464142" y="703740"/>
                  <a:pt x="1461444" y="685930"/>
                </a:cubicBezTo>
                <a:cubicBezTo>
                  <a:pt x="1427983" y="679454"/>
                  <a:pt x="1393983" y="680533"/>
                  <a:pt x="1361602" y="669200"/>
                </a:cubicBezTo>
                <a:cubicBezTo>
                  <a:pt x="1323284" y="662724"/>
                  <a:pt x="1287125" y="651930"/>
                  <a:pt x="1262839" y="617930"/>
                </a:cubicBezTo>
                <a:cubicBezTo>
                  <a:pt x="1257443" y="610374"/>
                  <a:pt x="1248808" y="604977"/>
                  <a:pt x="1241792" y="598501"/>
                </a:cubicBezTo>
                <a:cubicBezTo>
                  <a:pt x="1208331" y="583929"/>
                  <a:pt x="1173791" y="575834"/>
                  <a:pt x="1137633" y="573136"/>
                </a:cubicBezTo>
                <a:cubicBezTo>
                  <a:pt x="1130617" y="572596"/>
                  <a:pt x="1120363" y="567199"/>
                  <a:pt x="1117124" y="575834"/>
                </a:cubicBezTo>
                <a:cubicBezTo>
                  <a:pt x="1113886" y="583929"/>
                  <a:pt x="1111728" y="594723"/>
                  <a:pt x="1122521" y="601739"/>
                </a:cubicBezTo>
                <a:cubicBezTo>
                  <a:pt x="1184045" y="610914"/>
                  <a:pt x="1234236" y="667041"/>
                  <a:pt x="1238554" y="732343"/>
                </a:cubicBezTo>
                <a:cubicBezTo>
                  <a:pt x="1242871" y="801962"/>
                  <a:pt x="1199696" y="864566"/>
                  <a:pt x="1133855" y="883455"/>
                </a:cubicBezTo>
                <a:cubicBezTo>
                  <a:pt x="1057219" y="905582"/>
                  <a:pt x="976267" y="861867"/>
                  <a:pt x="953060" y="785232"/>
                </a:cubicBezTo>
                <a:cubicBezTo>
                  <a:pt x="930393" y="709136"/>
                  <a:pt x="971949" y="627644"/>
                  <a:pt x="1048045" y="604977"/>
                </a:cubicBezTo>
                <a:cubicBezTo>
                  <a:pt x="1066934" y="599041"/>
                  <a:pt x="1073410" y="590945"/>
                  <a:pt x="1071791" y="572596"/>
                </a:cubicBezTo>
                <a:cubicBezTo>
                  <a:pt x="1062616" y="563421"/>
                  <a:pt x="1050743" y="566660"/>
                  <a:pt x="1040489" y="566660"/>
                </a:cubicBezTo>
                <a:cubicBezTo>
                  <a:pt x="1009187" y="566660"/>
                  <a:pt x="977346" y="569358"/>
                  <a:pt x="945505" y="568279"/>
                </a:cubicBezTo>
                <a:cubicBezTo>
                  <a:pt x="904488" y="567199"/>
                  <a:pt x="871568" y="551548"/>
                  <a:pt x="854837" y="511612"/>
                </a:cubicBezTo>
                <a:cubicBezTo>
                  <a:pt x="843504" y="491104"/>
                  <a:pt x="843504" y="470056"/>
                  <a:pt x="851599" y="448468"/>
                </a:cubicBezTo>
                <a:cubicBezTo>
                  <a:pt x="855917" y="427960"/>
                  <a:pt x="866711" y="411230"/>
                  <a:pt x="882361" y="397738"/>
                </a:cubicBezTo>
                <a:cubicBezTo>
                  <a:pt x="894234" y="381547"/>
                  <a:pt x="913663" y="377770"/>
                  <a:pt x="929854" y="369135"/>
                </a:cubicBezTo>
                <a:cubicBezTo>
                  <a:pt x="929314" y="321642"/>
                  <a:pt x="928774" y="274150"/>
                  <a:pt x="928774" y="226658"/>
                </a:cubicBezTo>
                <a:cubicBezTo>
                  <a:pt x="928774" y="220721"/>
                  <a:pt x="928774" y="215324"/>
                  <a:pt x="936330" y="211547"/>
                </a:cubicBezTo>
                <a:cubicBezTo>
                  <a:pt x="948203" y="206150"/>
                  <a:pt x="949822" y="193197"/>
                  <a:pt x="955219" y="182943"/>
                </a:cubicBezTo>
                <a:cubicBezTo>
                  <a:pt x="947124" y="174848"/>
                  <a:pt x="936870" y="174308"/>
                  <a:pt x="926076" y="174308"/>
                </a:cubicBezTo>
                <a:cubicBezTo>
                  <a:pt x="852679" y="174308"/>
                  <a:pt x="779282" y="173769"/>
                  <a:pt x="705884" y="174848"/>
                </a:cubicBezTo>
                <a:cubicBezTo>
                  <a:pt x="679979" y="174848"/>
                  <a:pt x="269279" y="165134"/>
                  <a:pt x="208295" y="170531"/>
                </a:cubicBezTo>
                <a:cubicBezTo>
                  <a:pt x="147310" y="175927"/>
                  <a:pt x="85786" y="173229"/>
                  <a:pt x="24802" y="174308"/>
                </a:cubicBezTo>
                <a:cubicBezTo>
                  <a:pt x="18325" y="174308"/>
                  <a:pt x="10770" y="177007"/>
                  <a:pt x="8071" y="167292"/>
                </a:cubicBezTo>
                <a:cubicBezTo>
                  <a:pt x="6992" y="162435"/>
                  <a:pt x="-3262" y="161896"/>
                  <a:pt x="1055" y="154340"/>
                </a:cubicBezTo>
                <a:cubicBezTo>
                  <a:pt x="4294" y="149483"/>
                  <a:pt x="10230" y="151642"/>
                  <a:pt x="14548" y="151102"/>
                </a:cubicBezTo>
                <a:cubicBezTo>
                  <a:pt x="48548" y="145165"/>
                  <a:pt x="82548" y="138689"/>
                  <a:pt x="116548" y="132753"/>
                </a:cubicBezTo>
                <a:cubicBezTo>
                  <a:pt x="116548" y="132753"/>
                  <a:pt x="477058" y="81482"/>
                  <a:pt x="519153" y="75006"/>
                </a:cubicBezTo>
                <a:cubicBezTo>
                  <a:pt x="519153" y="75006"/>
                  <a:pt x="665948" y="57197"/>
                  <a:pt x="692932" y="58276"/>
                </a:cubicBezTo>
                <a:cubicBezTo>
                  <a:pt x="756615" y="60435"/>
                  <a:pt x="820837" y="63673"/>
                  <a:pt x="884520" y="66371"/>
                </a:cubicBezTo>
                <a:cubicBezTo>
                  <a:pt x="902869" y="64752"/>
                  <a:pt x="920679" y="67990"/>
                  <a:pt x="938489" y="70149"/>
                </a:cubicBezTo>
                <a:cubicBezTo>
                  <a:pt x="954679" y="69609"/>
                  <a:pt x="970870" y="69070"/>
                  <a:pt x="987060" y="73387"/>
                </a:cubicBezTo>
                <a:cubicBezTo>
                  <a:pt x="994616" y="75546"/>
                  <a:pt x="1002171" y="73927"/>
                  <a:pt x="1008648" y="69609"/>
                </a:cubicBezTo>
                <a:cubicBezTo>
                  <a:pt x="1014720" y="29538"/>
                  <a:pt x="1047506" y="2520"/>
                  <a:pt x="1086287" y="167"/>
                </a:cubicBezTo>
                <a:close/>
              </a:path>
            </a:pathLst>
          </a:custGeom>
          <a:solidFill>
            <a:schemeClr val="accent1"/>
          </a:solidFill>
          <a:ln w="53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Trapezoid 13">
            <a:extLst>
              <a:ext uri="{FF2B5EF4-FFF2-40B4-BE49-F238E27FC236}">
                <a16:creationId xmlns:a16="http://schemas.microsoft.com/office/drawing/2014/main" id="{17B34F36-C02B-4991-90AB-6A88957FEC68}"/>
              </a:ext>
            </a:extLst>
          </p:cNvPr>
          <p:cNvSpPr/>
          <p:nvPr/>
        </p:nvSpPr>
        <p:spPr>
          <a:xfrm>
            <a:off x="696238" y="1884593"/>
            <a:ext cx="540339" cy="45689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Rounded Rectangle 7">
            <a:extLst>
              <a:ext uri="{FF2B5EF4-FFF2-40B4-BE49-F238E27FC236}">
                <a16:creationId xmlns:a16="http://schemas.microsoft.com/office/drawing/2014/main" id="{0D05F0C1-29EF-4EE1-A528-86BD726C80A4}"/>
              </a:ext>
            </a:extLst>
          </p:cNvPr>
          <p:cNvSpPr/>
          <p:nvPr/>
        </p:nvSpPr>
        <p:spPr>
          <a:xfrm>
            <a:off x="6008468" y="5100250"/>
            <a:ext cx="284112" cy="49167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4" name="Rectangle 18">
            <a:extLst>
              <a:ext uri="{FF2B5EF4-FFF2-40B4-BE49-F238E27FC236}">
                <a16:creationId xmlns:a16="http://schemas.microsoft.com/office/drawing/2014/main" id="{9D7EAF92-1D40-41F6-8715-AB4A19EB785C}"/>
              </a:ext>
            </a:extLst>
          </p:cNvPr>
          <p:cNvSpPr/>
          <p:nvPr/>
        </p:nvSpPr>
        <p:spPr>
          <a:xfrm>
            <a:off x="5893397" y="3025902"/>
            <a:ext cx="514255" cy="40858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ounded Rectangle 25">
            <a:extLst>
              <a:ext uri="{FF2B5EF4-FFF2-40B4-BE49-F238E27FC236}">
                <a16:creationId xmlns:a16="http://schemas.microsoft.com/office/drawing/2014/main" id="{456842C7-BBA9-4CF0-AD32-B4B939E10501}"/>
              </a:ext>
            </a:extLst>
          </p:cNvPr>
          <p:cNvSpPr/>
          <p:nvPr/>
        </p:nvSpPr>
        <p:spPr>
          <a:xfrm>
            <a:off x="809830" y="4067981"/>
            <a:ext cx="313154" cy="440323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D13B2A-1379-432C-A9C7-590B4D92E762}"/>
              </a:ext>
            </a:extLst>
          </p:cNvPr>
          <p:cNvGrpSpPr/>
          <p:nvPr/>
        </p:nvGrpSpPr>
        <p:grpSpPr>
          <a:xfrm>
            <a:off x="1522304" y="1737589"/>
            <a:ext cx="3933092" cy="869319"/>
            <a:chOff x="1522304" y="1737589"/>
            <a:chExt cx="3933092" cy="86931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685BAF4-8C4A-44CD-B068-078D238474D1}"/>
                </a:ext>
              </a:extLst>
            </p:cNvPr>
            <p:cNvGrpSpPr/>
            <p:nvPr/>
          </p:nvGrpSpPr>
          <p:grpSpPr>
            <a:xfrm>
              <a:off x="1522304" y="1737589"/>
              <a:ext cx="3933092" cy="869319"/>
              <a:chOff x="1985513" y="4307149"/>
              <a:chExt cx="2380861" cy="86931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B8C59E-1B33-48A6-8DDE-4E68C85D272E}"/>
                  </a:ext>
                </a:extLst>
              </p:cNvPr>
              <p:cNvSpPr txBox="1"/>
              <p:nvPr/>
            </p:nvSpPr>
            <p:spPr>
              <a:xfrm>
                <a:off x="2004348" y="4714803"/>
                <a:ext cx="2346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714DABC-3B46-402B-BAA3-053C2DAEC473}"/>
                  </a:ext>
                </a:extLst>
              </p:cNvPr>
              <p:cNvSpPr txBox="1"/>
              <p:nvPr/>
            </p:nvSpPr>
            <p:spPr>
              <a:xfrm>
                <a:off x="1985513" y="4307149"/>
                <a:ext cx="2380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1"/>
                    </a:solidFill>
                    <a:ea typeface="FZShuTi" pitchFamily="2" charset="-122"/>
                    <a:cs typeface="Arial" pitchFamily="34" charset="0"/>
                  </a:rPr>
                  <a:t>EASY TO CHANGE COLORS, PHOTOS.  </a:t>
                </a:r>
                <a:endParaRPr lang="ko-KR" altLang="en-US" sz="1600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1167911-72C6-47B2-BCBD-6B29008FDF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2304" y="2085349"/>
              <a:ext cx="3907670" cy="37512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47B320-64BC-434F-B8B8-D5D5ECC3C240}"/>
              </a:ext>
            </a:extLst>
          </p:cNvPr>
          <p:cNvGrpSpPr/>
          <p:nvPr/>
        </p:nvGrpSpPr>
        <p:grpSpPr>
          <a:xfrm>
            <a:off x="5439111" y="3438525"/>
            <a:ext cx="1975762" cy="3429000"/>
            <a:chOff x="8528048" y="3188450"/>
            <a:chExt cx="1965005" cy="341033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661808B-4AC0-4ED5-B403-C8FDEAB992B7}"/>
                </a:ext>
              </a:extLst>
            </p:cNvPr>
            <p:cNvGrpSpPr/>
            <p:nvPr/>
          </p:nvGrpSpPr>
          <p:grpSpPr>
            <a:xfrm>
              <a:off x="8528048" y="3188450"/>
              <a:ext cx="1312460" cy="2507750"/>
              <a:chOff x="3688167" y="3417317"/>
              <a:chExt cx="1152686" cy="2202466"/>
            </a:xfrm>
          </p:grpSpPr>
          <p:sp>
            <p:nvSpPr>
              <p:cNvPr id="4" name="Rounded Rectangle 17">
                <a:extLst>
                  <a:ext uri="{FF2B5EF4-FFF2-40B4-BE49-F238E27FC236}">
                    <a16:creationId xmlns:a16="http://schemas.microsoft.com/office/drawing/2014/main" id="{4AB04768-D1A5-4D75-A7BF-9253644AAE20}"/>
                  </a:ext>
                </a:extLst>
              </p:cNvPr>
              <p:cNvSpPr/>
              <p:nvPr/>
            </p:nvSpPr>
            <p:spPr>
              <a:xfrm>
                <a:off x="3688167" y="3417317"/>
                <a:ext cx="1152686" cy="2202466"/>
              </a:xfrm>
              <a:prstGeom prst="roundRect">
                <a:avLst>
                  <a:gd name="adj" fmla="val 12305"/>
                </a:avLst>
              </a:prstGeom>
              <a:solidFill>
                <a:srgbClr val="26262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7E9516-7431-4C14-A312-A63104234B16}"/>
                  </a:ext>
                </a:extLst>
              </p:cNvPr>
              <p:cNvSpPr/>
              <p:nvPr/>
            </p:nvSpPr>
            <p:spPr>
              <a:xfrm>
                <a:off x="3749651" y="3637564"/>
                <a:ext cx="1035739" cy="17069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" name="Rounded Rectangle 20">
                <a:extLst>
                  <a:ext uri="{FF2B5EF4-FFF2-40B4-BE49-F238E27FC236}">
                    <a16:creationId xmlns:a16="http://schemas.microsoft.com/office/drawing/2014/main" id="{EBDA3963-F5D4-4DA3-83A0-079D12FEF0D2}"/>
                  </a:ext>
                </a:extLst>
              </p:cNvPr>
              <p:cNvSpPr/>
              <p:nvPr/>
            </p:nvSpPr>
            <p:spPr>
              <a:xfrm>
                <a:off x="4106841" y="3505590"/>
                <a:ext cx="315337" cy="55062"/>
              </a:xfrm>
              <a:prstGeom prst="roundRect">
                <a:avLst>
                  <a:gd name="adj" fmla="val 50000"/>
                </a:avLst>
              </a:prstGeom>
              <a:solidFill>
                <a:srgbClr val="ECECEC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F4967C8-D9C7-49C4-9C6C-E1ADA65B8CC3}"/>
                  </a:ext>
                </a:extLst>
              </p:cNvPr>
              <p:cNvSpPr/>
              <p:nvPr/>
            </p:nvSpPr>
            <p:spPr>
              <a:xfrm>
                <a:off x="4165418" y="5378702"/>
                <a:ext cx="190033" cy="192694"/>
              </a:xfrm>
              <a:prstGeom prst="ellipse">
                <a:avLst/>
              </a:prstGeom>
              <a:solidFill>
                <a:srgbClr val="ECECEC">
                  <a:alpha val="6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BF6B38A-EBA5-42F9-9131-1A4B19476F43}"/>
                  </a:ext>
                </a:extLst>
              </p:cNvPr>
              <p:cNvSpPr/>
              <p:nvPr/>
            </p:nvSpPr>
            <p:spPr>
              <a:xfrm>
                <a:off x="4219713" y="5433757"/>
                <a:ext cx="81443" cy="82583"/>
              </a:xfrm>
              <a:prstGeom prst="rect">
                <a:avLst/>
              </a:prstGeom>
              <a:noFill/>
              <a:ln w="12700">
                <a:solidFill>
                  <a:srgbClr val="262626">
                    <a:alpha val="2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Rectangle 58">
                <a:extLst>
                  <a:ext uri="{FF2B5EF4-FFF2-40B4-BE49-F238E27FC236}">
                    <a16:creationId xmlns:a16="http://schemas.microsoft.com/office/drawing/2014/main" id="{28D6C59D-0514-4429-BF17-8478C094A71F}"/>
                  </a:ext>
                </a:extLst>
              </p:cNvPr>
              <p:cNvSpPr/>
              <p:nvPr/>
            </p:nvSpPr>
            <p:spPr>
              <a:xfrm>
                <a:off x="3751673" y="3640769"/>
                <a:ext cx="1017329" cy="408218"/>
              </a:xfrm>
              <a:custGeom>
                <a:avLst/>
                <a:gdLst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9069" h="533856">
                    <a:moveTo>
                      <a:pt x="0" y="0"/>
                    </a:moveTo>
                    <a:lnTo>
                      <a:pt x="1349069" y="0"/>
                    </a:lnTo>
                    <a:cubicBezTo>
                      <a:pt x="899379" y="16027"/>
                      <a:pt x="182990" y="213029"/>
                      <a:pt x="0" y="5338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D825B1D-BBDA-4334-AC52-CCD3C1826FC4}"/>
                </a:ext>
              </a:extLst>
            </p:cNvPr>
            <p:cNvGrpSpPr/>
            <p:nvPr/>
          </p:nvGrpSpPr>
          <p:grpSpPr>
            <a:xfrm>
              <a:off x="8866408" y="4331282"/>
              <a:ext cx="881930" cy="881930"/>
              <a:chOff x="8866408" y="4331282"/>
              <a:chExt cx="881930" cy="88193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E635F40-65BC-406A-8C4B-097FA084FA11}"/>
                  </a:ext>
                </a:extLst>
              </p:cNvPr>
              <p:cNvSpPr/>
              <p:nvPr/>
            </p:nvSpPr>
            <p:spPr>
              <a:xfrm>
                <a:off x="9068993" y="4530349"/>
                <a:ext cx="476761" cy="47676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Circle: Hollow 21">
                <a:extLst>
                  <a:ext uri="{FF2B5EF4-FFF2-40B4-BE49-F238E27FC236}">
                    <a16:creationId xmlns:a16="http://schemas.microsoft.com/office/drawing/2014/main" id="{B9660F6C-BEFD-4D17-9A91-242D9CBBDFB8}"/>
                  </a:ext>
                </a:extLst>
              </p:cNvPr>
              <p:cNvSpPr/>
              <p:nvPr/>
            </p:nvSpPr>
            <p:spPr>
              <a:xfrm>
                <a:off x="8866408" y="4331282"/>
                <a:ext cx="881930" cy="881930"/>
              </a:xfrm>
              <a:prstGeom prst="donut">
                <a:avLst>
                  <a:gd name="adj" fmla="val 1507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55A108-CC00-4579-A52F-61E90EA30F06}"/>
                </a:ext>
              </a:extLst>
            </p:cNvPr>
            <p:cNvGrpSpPr/>
            <p:nvPr/>
          </p:nvGrpSpPr>
          <p:grpSpPr>
            <a:xfrm>
              <a:off x="9180778" y="4311678"/>
              <a:ext cx="1312275" cy="2287102"/>
              <a:chOff x="9190506" y="4311678"/>
              <a:chExt cx="1312275" cy="2287102"/>
            </a:xfrm>
          </p:grpSpPr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1C752CE0-4B2A-48F7-88CA-65DF971F5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0506" y="4311678"/>
                <a:ext cx="1312275" cy="2287102"/>
              </a:xfrm>
              <a:custGeom>
                <a:avLst/>
                <a:gdLst/>
                <a:ahLst/>
                <a:cxnLst/>
                <a:rect l="l" t="t" r="r" b="b"/>
                <a:pathLst>
                  <a:path w="1218293" h="2287102">
                    <a:moveTo>
                      <a:pt x="607636" y="0"/>
                    </a:moveTo>
                    <a:lnTo>
                      <a:pt x="646422" y="9444"/>
                    </a:lnTo>
                    <a:lnTo>
                      <a:pt x="679330" y="22429"/>
                    </a:lnTo>
                    <a:lnTo>
                      <a:pt x="709888" y="40136"/>
                    </a:lnTo>
                    <a:lnTo>
                      <a:pt x="736921" y="61384"/>
                    </a:lnTo>
                    <a:lnTo>
                      <a:pt x="761602" y="86173"/>
                    </a:lnTo>
                    <a:lnTo>
                      <a:pt x="782758" y="113323"/>
                    </a:lnTo>
                    <a:lnTo>
                      <a:pt x="801563" y="142835"/>
                    </a:lnTo>
                    <a:lnTo>
                      <a:pt x="819192" y="173526"/>
                    </a:lnTo>
                    <a:lnTo>
                      <a:pt x="834471" y="207759"/>
                    </a:lnTo>
                    <a:lnTo>
                      <a:pt x="848575" y="240812"/>
                    </a:lnTo>
                    <a:lnTo>
                      <a:pt x="862679" y="276226"/>
                    </a:lnTo>
                    <a:lnTo>
                      <a:pt x="875607" y="312820"/>
                    </a:lnTo>
                    <a:lnTo>
                      <a:pt x="888536" y="347053"/>
                    </a:lnTo>
                    <a:lnTo>
                      <a:pt x="901464" y="382466"/>
                    </a:lnTo>
                    <a:lnTo>
                      <a:pt x="915568" y="416699"/>
                    </a:lnTo>
                    <a:lnTo>
                      <a:pt x="935548" y="459195"/>
                    </a:lnTo>
                    <a:lnTo>
                      <a:pt x="959054" y="499331"/>
                    </a:lnTo>
                    <a:lnTo>
                      <a:pt x="983736" y="539466"/>
                    </a:lnTo>
                    <a:lnTo>
                      <a:pt x="1009593" y="579601"/>
                    </a:lnTo>
                    <a:lnTo>
                      <a:pt x="1031924" y="619737"/>
                    </a:lnTo>
                    <a:lnTo>
                      <a:pt x="1053079" y="663413"/>
                    </a:lnTo>
                    <a:lnTo>
                      <a:pt x="1068358" y="707090"/>
                    </a:lnTo>
                    <a:lnTo>
                      <a:pt x="1081287" y="761391"/>
                    </a:lnTo>
                    <a:lnTo>
                      <a:pt x="1089514" y="819233"/>
                    </a:lnTo>
                    <a:lnTo>
                      <a:pt x="1094215" y="881797"/>
                    </a:lnTo>
                    <a:lnTo>
                      <a:pt x="1096566" y="945541"/>
                    </a:lnTo>
                    <a:lnTo>
                      <a:pt x="1097741" y="1010466"/>
                    </a:lnTo>
                    <a:lnTo>
                      <a:pt x="1096566" y="1077751"/>
                    </a:lnTo>
                    <a:lnTo>
                      <a:pt x="1094215" y="1145037"/>
                    </a:lnTo>
                    <a:lnTo>
                      <a:pt x="1091865" y="1212323"/>
                    </a:lnTo>
                    <a:lnTo>
                      <a:pt x="1089514" y="1278428"/>
                    </a:lnTo>
                    <a:lnTo>
                      <a:pt x="1088339" y="1343353"/>
                    </a:lnTo>
                    <a:lnTo>
                      <a:pt x="1087163" y="1404736"/>
                    </a:lnTo>
                    <a:lnTo>
                      <a:pt x="1087163" y="1595969"/>
                    </a:lnTo>
                    <a:lnTo>
                      <a:pt x="1090689" y="1660894"/>
                    </a:lnTo>
                    <a:lnTo>
                      <a:pt x="1096566" y="1724638"/>
                    </a:lnTo>
                    <a:lnTo>
                      <a:pt x="1105968" y="1784841"/>
                    </a:lnTo>
                    <a:lnTo>
                      <a:pt x="1117721" y="1843863"/>
                    </a:lnTo>
                    <a:lnTo>
                      <a:pt x="1131825" y="1902886"/>
                    </a:lnTo>
                    <a:lnTo>
                      <a:pt x="1151805" y="1981976"/>
                    </a:lnTo>
                    <a:lnTo>
                      <a:pt x="1172961" y="2063427"/>
                    </a:lnTo>
                    <a:lnTo>
                      <a:pt x="1191766" y="2146059"/>
                    </a:lnTo>
                    <a:lnTo>
                      <a:pt x="1209396" y="2231051"/>
                    </a:lnTo>
                    <a:lnTo>
                      <a:pt x="1218293" y="2287102"/>
                    </a:lnTo>
                    <a:lnTo>
                      <a:pt x="543568" y="2287102"/>
                    </a:lnTo>
                    <a:lnTo>
                      <a:pt x="511261" y="2205081"/>
                    </a:lnTo>
                    <a:lnTo>
                      <a:pt x="464248" y="2098841"/>
                    </a:lnTo>
                    <a:lnTo>
                      <a:pt x="413710" y="1994961"/>
                    </a:lnTo>
                    <a:lnTo>
                      <a:pt x="364347" y="1894623"/>
                    </a:lnTo>
                    <a:lnTo>
                      <a:pt x="313808" y="1795465"/>
                    </a:lnTo>
                    <a:lnTo>
                      <a:pt x="265621" y="1698668"/>
                    </a:lnTo>
                    <a:lnTo>
                      <a:pt x="222134" y="1605412"/>
                    </a:lnTo>
                    <a:lnTo>
                      <a:pt x="183349" y="1514518"/>
                    </a:lnTo>
                    <a:lnTo>
                      <a:pt x="169245" y="1467300"/>
                    </a:lnTo>
                    <a:lnTo>
                      <a:pt x="164544" y="1421262"/>
                    </a:lnTo>
                    <a:lnTo>
                      <a:pt x="163369" y="1376405"/>
                    </a:lnTo>
                    <a:lnTo>
                      <a:pt x="166894" y="1333909"/>
                    </a:lnTo>
                    <a:lnTo>
                      <a:pt x="171596" y="1293774"/>
                    </a:lnTo>
                    <a:lnTo>
                      <a:pt x="178648" y="1255999"/>
                    </a:lnTo>
                    <a:lnTo>
                      <a:pt x="183349" y="1224127"/>
                    </a:lnTo>
                    <a:lnTo>
                      <a:pt x="186875" y="1173368"/>
                    </a:lnTo>
                    <a:lnTo>
                      <a:pt x="189225" y="1128511"/>
                    </a:lnTo>
                    <a:lnTo>
                      <a:pt x="186875" y="1084834"/>
                    </a:lnTo>
                    <a:lnTo>
                      <a:pt x="184524" y="1039977"/>
                    </a:lnTo>
                    <a:lnTo>
                      <a:pt x="183349" y="997481"/>
                    </a:lnTo>
                    <a:lnTo>
                      <a:pt x="182174" y="972691"/>
                    </a:lnTo>
                    <a:lnTo>
                      <a:pt x="178648" y="951443"/>
                    </a:lnTo>
                    <a:lnTo>
                      <a:pt x="172771" y="933736"/>
                    </a:lnTo>
                    <a:lnTo>
                      <a:pt x="168070" y="917210"/>
                    </a:lnTo>
                    <a:lnTo>
                      <a:pt x="165719" y="906586"/>
                    </a:lnTo>
                    <a:lnTo>
                      <a:pt x="150440" y="861729"/>
                    </a:lnTo>
                    <a:lnTo>
                      <a:pt x="131635" y="820413"/>
                    </a:lnTo>
                    <a:lnTo>
                      <a:pt x="110480" y="779097"/>
                    </a:lnTo>
                    <a:lnTo>
                      <a:pt x="88149" y="740142"/>
                    </a:lnTo>
                    <a:lnTo>
                      <a:pt x="66993" y="701188"/>
                    </a:lnTo>
                    <a:lnTo>
                      <a:pt x="47013" y="664594"/>
                    </a:lnTo>
                    <a:lnTo>
                      <a:pt x="29383" y="626819"/>
                    </a:lnTo>
                    <a:lnTo>
                      <a:pt x="12929" y="589045"/>
                    </a:lnTo>
                    <a:lnTo>
                      <a:pt x="4701" y="550090"/>
                    </a:lnTo>
                    <a:lnTo>
                      <a:pt x="0" y="511135"/>
                    </a:lnTo>
                    <a:lnTo>
                      <a:pt x="3526" y="471000"/>
                    </a:lnTo>
                    <a:lnTo>
                      <a:pt x="16455" y="443850"/>
                    </a:lnTo>
                    <a:lnTo>
                      <a:pt x="30558" y="422601"/>
                    </a:lnTo>
                    <a:lnTo>
                      <a:pt x="47013" y="404895"/>
                    </a:lnTo>
                    <a:lnTo>
                      <a:pt x="65818" y="389549"/>
                    </a:lnTo>
                    <a:lnTo>
                      <a:pt x="84623" y="382466"/>
                    </a:lnTo>
                    <a:lnTo>
                      <a:pt x="97551" y="376564"/>
                    </a:lnTo>
                    <a:lnTo>
                      <a:pt x="111655" y="373022"/>
                    </a:lnTo>
                    <a:lnTo>
                      <a:pt x="129285" y="371842"/>
                    </a:lnTo>
                    <a:lnTo>
                      <a:pt x="180998" y="381286"/>
                    </a:lnTo>
                    <a:lnTo>
                      <a:pt x="232712" y="397812"/>
                    </a:lnTo>
                    <a:lnTo>
                      <a:pt x="280900" y="421421"/>
                    </a:lnTo>
                    <a:lnTo>
                      <a:pt x="326737" y="449752"/>
                    </a:lnTo>
                    <a:lnTo>
                      <a:pt x="370223" y="482804"/>
                    </a:lnTo>
                    <a:lnTo>
                      <a:pt x="407833" y="520579"/>
                    </a:lnTo>
                    <a:lnTo>
                      <a:pt x="440742" y="560714"/>
                    </a:lnTo>
                    <a:lnTo>
                      <a:pt x="468950" y="602030"/>
                    </a:lnTo>
                    <a:lnTo>
                      <a:pt x="490105" y="643346"/>
                    </a:lnTo>
                    <a:lnTo>
                      <a:pt x="503034" y="678759"/>
                    </a:lnTo>
                    <a:lnTo>
                      <a:pt x="513611" y="715353"/>
                    </a:lnTo>
                    <a:lnTo>
                      <a:pt x="521839" y="754308"/>
                    </a:lnTo>
                    <a:lnTo>
                      <a:pt x="531241" y="793263"/>
                    </a:lnTo>
                    <a:lnTo>
                      <a:pt x="541819" y="829857"/>
                    </a:lnTo>
                    <a:lnTo>
                      <a:pt x="553572" y="860548"/>
                    </a:lnTo>
                    <a:lnTo>
                      <a:pt x="572377" y="815691"/>
                    </a:lnTo>
                    <a:lnTo>
                      <a:pt x="585305" y="767293"/>
                    </a:lnTo>
                    <a:lnTo>
                      <a:pt x="598234" y="715353"/>
                    </a:lnTo>
                    <a:lnTo>
                      <a:pt x="601760" y="694105"/>
                    </a:lnTo>
                    <a:lnTo>
                      <a:pt x="602935" y="664594"/>
                    </a:lnTo>
                    <a:lnTo>
                      <a:pt x="606461" y="626819"/>
                    </a:lnTo>
                    <a:lnTo>
                      <a:pt x="607636" y="584323"/>
                    </a:lnTo>
                    <a:lnTo>
                      <a:pt x="608812" y="534744"/>
                    </a:lnTo>
                    <a:lnTo>
                      <a:pt x="608812" y="482804"/>
                    </a:lnTo>
                    <a:lnTo>
                      <a:pt x="608812" y="428504"/>
                    </a:lnTo>
                    <a:lnTo>
                      <a:pt x="608812" y="373022"/>
                    </a:lnTo>
                    <a:lnTo>
                      <a:pt x="608812" y="316361"/>
                    </a:lnTo>
                    <a:lnTo>
                      <a:pt x="608812" y="260880"/>
                    </a:lnTo>
                    <a:lnTo>
                      <a:pt x="608812" y="206579"/>
                    </a:lnTo>
                    <a:lnTo>
                      <a:pt x="608812" y="155820"/>
                    </a:lnTo>
                    <a:lnTo>
                      <a:pt x="608812" y="107421"/>
                    </a:lnTo>
                    <a:lnTo>
                      <a:pt x="607636" y="64925"/>
                    </a:lnTo>
                    <a:lnTo>
                      <a:pt x="607636" y="29512"/>
                    </a:ln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16C2CD22-E792-43E6-8A94-A0AADAC34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274" y="4680765"/>
                <a:ext cx="279222" cy="174825"/>
              </a:xfrm>
              <a:custGeom>
                <a:avLst/>
                <a:gdLst/>
                <a:ahLst/>
                <a:cxnLst/>
                <a:rect l="l" t="t" r="r" b="b"/>
                <a:pathLst>
                  <a:path w="336474" h="210671">
                    <a:moveTo>
                      <a:pt x="120621" y="0"/>
                    </a:moveTo>
                    <a:lnTo>
                      <a:pt x="182938" y="11380"/>
                    </a:lnTo>
                    <a:lnTo>
                      <a:pt x="245256" y="31295"/>
                    </a:lnTo>
                    <a:lnTo>
                      <a:pt x="303324" y="59745"/>
                    </a:lnTo>
                    <a:lnTo>
                      <a:pt x="332670" y="77883"/>
                    </a:lnTo>
                    <a:cubicBezTo>
                      <a:pt x="332806" y="78828"/>
                      <a:pt x="332945" y="79773"/>
                      <a:pt x="333084" y="80717"/>
                    </a:cubicBezTo>
                    <a:cubicBezTo>
                      <a:pt x="333084" y="88459"/>
                      <a:pt x="340712" y="94291"/>
                      <a:pt x="333084" y="103924"/>
                    </a:cubicBezTo>
                    <a:lnTo>
                      <a:pt x="293980" y="102376"/>
                    </a:lnTo>
                    <a:lnTo>
                      <a:pt x="259572" y="105473"/>
                    </a:lnTo>
                    <a:lnTo>
                      <a:pt x="229861" y="111667"/>
                    </a:lnTo>
                    <a:lnTo>
                      <a:pt x="204847" y="120938"/>
                    </a:lnTo>
                    <a:lnTo>
                      <a:pt x="179832" y="134875"/>
                    </a:lnTo>
                    <a:lnTo>
                      <a:pt x="161080" y="151888"/>
                    </a:lnTo>
                    <a:lnTo>
                      <a:pt x="140728" y="168902"/>
                    </a:lnTo>
                    <a:lnTo>
                      <a:pt x="123541" y="189012"/>
                    </a:lnTo>
                    <a:lnTo>
                      <a:pt x="104788" y="210671"/>
                    </a:lnTo>
                    <a:lnTo>
                      <a:pt x="87568" y="210671"/>
                    </a:lnTo>
                    <a:lnTo>
                      <a:pt x="75077" y="207574"/>
                    </a:lnTo>
                    <a:lnTo>
                      <a:pt x="65684" y="201380"/>
                    </a:lnTo>
                    <a:lnTo>
                      <a:pt x="54726" y="193658"/>
                    </a:lnTo>
                    <a:lnTo>
                      <a:pt x="45366" y="187464"/>
                    </a:lnTo>
                    <a:lnTo>
                      <a:pt x="29711" y="173547"/>
                    </a:lnTo>
                    <a:lnTo>
                      <a:pt x="17187" y="156534"/>
                    </a:lnTo>
                    <a:lnTo>
                      <a:pt x="7828" y="137972"/>
                    </a:lnTo>
                    <a:cubicBezTo>
                      <a:pt x="5230" y="130229"/>
                      <a:pt x="2598" y="122507"/>
                      <a:pt x="0" y="114764"/>
                    </a:cubicBezTo>
                    <a:lnTo>
                      <a:pt x="0" y="86911"/>
                    </a:lnTo>
                    <a:lnTo>
                      <a:pt x="9393" y="57529"/>
                    </a:lnTo>
                    <a:lnTo>
                      <a:pt x="39885" y="24811"/>
                    </a:lnTo>
                    <a:lnTo>
                      <a:pt x="44141" y="21338"/>
                    </a:lnTo>
                    <a:lnTo>
                      <a:pt x="66802" y="12803"/>
                    </a:lnTo>
                    <a:lnTo>
                      <a:pt x="82381" y="5690"/>
                    </a:lnTo>
                    <a:lnTo>
                      <a:pt x="99377" y="1423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</p:grp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1729E0F-3E46-4A2C-A791-94FF6A47772D}"/>
              </a:ext>
            </a:extLst>
          </p:cNvPr>
          <p:cNvSpPr/>
          <p:nvPr/>
        </p:nvSpPr>
        <p:spPr>
          <a:xfrm>
            <a:off x="3630317" y="1609909"/>
            <a:ext cx="4927677" cy="794174"/>
          </a:xfrm>
          <a:custGeom>
            <a:avLst/>
            <a:gdLst>
              <a:gd name="connsiteX0" fmla="*/ 3998255 w 7797114"/>
              <a:gd name="connsiteY0" fmla="*/ 1009685 h 1256630"/>
              <a:gd name="connsiteX1" fmla="*/ 4036856 w 7797114"/>
              <a:gd name="connsiteY1" fmla="*/ 1048261 h 1256630"/>
              <a:gd name="connsiteX2" fmla="*/ 3998255 w 7797114"/>
              <a:gd name="connsiteY2" fmla="*/ 1086835 h 1256630"/>
              <a:gd name="connsiteX3" fmla="*/ 3959652 w 7797114"/>
              <a:gd name="connsiteY3" fmla="*/ 1048261 h 1256630"/>
              <a:gd name="connsiteX4" fmla="*/ 3998255 w 7797114"/>
              <a:gd name="connsiteY4" fmla="*/ 1009685 h 1256630"/>
              <a:gd name="connsiteX5" fmla="*/ 3998277 w 7797114"/>
              <a:gd name="connsiteY5" fmla="*/ 967692 h 1256630"/>
              <a:gd name="connsiteX6" fmla="*/ 3917642 w 7797114"/>
              <a:gd name="connsiteY6" fmla="*/ 1048270 h 1256630"/>
              <a:gd name="connsiteX7" fmla="*/ 3998277 w 7797114"/>
              <a:gd name="connsiteY7" fmla="*/ 1128848 h 1256630"/>
              <a:gd name="connsiteX8" fmla="*/ 4078912 w 7797114"/>
              <a:gd name="connsiteY8" fmla="*/ 1048270 h 1256630"/>
              <a:gd name="connsiteX9" fmla="*/ 3998277 w 7797114"/>
              <a:gd name="connsiteY9" fmla="*/ 967692 h 1256630"/>
              <a:gd name="connsiteX10" fmla="*/ 4100358 w 7797114"/>
              <a:gd name="connsiteY10" fmla="*/ 720385 h 1256630"/>
              <a:gd name="connsiteX11" fmla="*/ 4093495 w 7797114"/>
              <a:gd name="connsiteY11" fmla="*/ 727243 h 1256630"/>
              <a:gd name="connsiteX12" fmla="*/ 4100358 w 7797114"/>
              <a:gd name="connsiteY12" fmla="*/ 734100 h 1256630"/>
              <a:gd name="connsiteX13" fmla="*/ 4420751 w 7797114"/>
              <a:gd name="connsiteY13" fmla="*/ 734100 h 1256630"/>
              <a:gd name="connsiteX14" fmla="*/ 4427614 w 7797114"/>
              <a:gd name="connsiteY14" fmla="*/ 727243 h 1256630"/>
              <a:gd name="connsiteX15" fmla="*/ 4420751 w 7797114"/>
              <a:gd name="connsiteY15" fmla="*/ 720385 h 1256630"/>
              <a:gd name="connsiteX16" fmla="*/ 3396949 w 7797114"/>
              <a:gd name="connsiteY16" fmla="*/ 720385 h 1256630"/>
              <a:gd name="connsiteX17" fmla="*/ 3390086 w 7797114"/>
              <a:gd name="connsiteY17" fmla="*/ 727243 h 1256630"/>
              <a:gd name="connsiteX18" fmla="*/ 3396949 w 7797114"/>
              <a:gd name="connsiteY18" fmla="*/ 734100 h 1256630"/>
              <a:gd name="connsiteX19" fmla="*/ 3717343 w 7797114"/>
              <a:gd name="connsiteY19" fmla="*/ 734100 h 1256630"/>
              <a:gd name="connsiteX20" fmla="*/ 3724206 w 7797114"/>
              <a:gd name="connsiteY20" fmla="*/ 727243 h 1256630"/>
              <a:gd name="connsiteX21" fmla="*/ 3717343 w 7797114"/>
              <a:gd name="connsiteY21" fmla="*/ 720385 h 1256630"/>
              <a:gd name="connsiteX22" fmla="*/ 4114940 w 7797114"/>
              <a:gd name="connsiteY22" fmla="*/ 688669 h 1256630"/>
              <a:gd name="connsiteX23" fmla="*/ 4108078 w 7797114"/>
              <a:gd name="connsiteY23" fmla="*/ 695526 h 1256630"/>
              <a:gd name="connsiteX24" fmla="*/ 4114940 w 7797114"/>
              <a:gd name="connsiteY24" fmla="*/ 702384 h 1256630"/>
              <a:gd name="connsiteX25" fmla="*/ 4435334 w 7797114"/>
              <a:gd name="connsiteY25" fmla="*/ 702384 h 1256630"/>
              <a:gd name="connsiteX26" fmla="*/ 4442196 w 7797114"/>
              <a:gd name="connsiteY26" fmla="*/ 695526 h 1256630"/>
              <a:gd name="connsiteX27" fmla="*/ 4435334 w 7797114"/>
              <a:gd name="connsiteY27" fmla="*/ 688669 h 1256630"/>
              <a:gd name="connsiteX28" fmla="*/ 3382366 w 7797114"/>
              <a:gd name="connsiteY28" fmla="*/ 688669 h 1256630"/>
              <a:gd name="connsiteX29" fmla="*/ 3375504 w 7797114"/>
              <a:gd name="connsiteY29" fmla="*/ 695526 h 1256630"/>
              <a:gd name="connsiteX30" fmla="*/ 3382366 w 7797114"/>
              <a:gd name="connsiteY30" fmla="*/ 702384 h 1256630"/>
              <a:gd name="connsiteX31" fmla="*/ 3702760 w 7797114"/>
              <a:gd name="connsiteY31" fmla="*/ 702384 h 1256630"/>
              <a:gd name="connsiteX32" fmla="*/ 3709623 w 7797114"/>
              <a:gd name="connsiteY32" fmla="*/ 695526 h 1256630"/>
              <a:gd name="connsiteX33" fmla="*/ 3702760 w 7797114"/>
              <a:gd name="connsiteY33" fmla="*/ 688669 h 1256630"/>
              <a:gd name="connsiteX34" fmla="*/ 4129094 w 7797114"/>
              <a:gd name="connsiteY34" fmla="*/ 657380 h 1256630"/>
              <a:gd name="connsiteX35" fmla="*/ 4122232 w 7797114"/>
              <a:gd name="connsiteY35" fmla="*/ 664237 h 1256630"/>
              <a:gd name="connsiteX36" fmla="*/ 4129094 w 7797114"/>
              <a:gd name="connsiteY36" fmla="*/ 671095 h 1256630"/>
              <a:gd name="connsiteX37" fmla="*/ 4449489 w 7797114"/>
              <a:gd name="connsiteY37" fmla="*/ 671095 h 1256630"/>
              <a:gd name="connsiteX38" fmla="*/ 4456351 w 7797114"/>
              <a:gd name="connsiteY38" fmla="*/ 664237 h 1256630"/>
              <a:gd name="connsiteX39" fmla="*/ 4449489 w 7797114"/>
              <a:gd name="connsiteY39" fmla="*/ 657380 h 1256630"/>
              <a:gd name="connsiteX40" fmla="*/ 3368211 w 7797114"/>
              <a:gd name="connsiteY40" fmla="*/ 656951 h 1256630"/>
              <a:gd name="connsiteX41" fmla="*/ 3361349 w 7797114"/>
              <a:gd name="connsiteY41" fmla="*/ 663809 h 1256630"/>
              <a:gd name="connsiteX42" fmla="*/ 3368211 w 7797114"/>
              <a:gd name="connsiteY42" fmla="*/ 670666 h 1256630"/>
              <a:gd name="connsiteX43" fmla="*/ 3688606 w 7797114"/>
              <a:gd name="connsiteY43" fmla="*/ 670666 h 1256630"/>
              <a:gd name="connsiteX44" fmla="*/ 3695469 w 7797114"/>
              <a:gd name="connsiteY44" fmla="*/ 663809 h 1256630"/>
              <a:gd name="connsiteX45" fmla="*/ 3688606 w 7797114"/>
              <a:gd name="connsiteY45" fmla="*/ 656951 h 1256630"/>
              <a:gd name="connsiteX46" fmla="*/ 2685391 w 7797114"/>
              <a:gd name="connsiteY46" fmla="*/ 362497 h 1256630"/>
              <a:gd name="connsiteX47" fmla="*/ 2685391 w 7797114"/>
              <a:gd name="connsiteY47" fmla="*/ 643664 h 1256630"/>
              <a:gd name="connsiteX48" fmla="*/ 2645075 w 7797114"/>
              <a:gd name="connsiteY48" fmla="*/ 483364 h 1256630"/>
              <a:gd name="connsiteX49" fmla="*/ 2685391 w 7797114"/>
              <a:gd name="connsiteY49" fmla="*/ 362497 h 1256630"/>
              <a:gd name="connsiteX50" fmla="*/ 5102287 w 7797114"/>
              <a:gd name="connsiteY50" fmla="*/ 361212 h 1256630"/>
              <a:gd name="connsiteX51" fmla="*/ 5102287 w 7797114"/>
              <a:gd name="connsiteY51" fmla="*/ 644951 h 1256630"/>
              <a:gd name="connsiteX52" fmla="*/ 5102287 w 7797114"/>
              <a:gd name="connsiteY52" fmla="*/ 361212 h 1256630"/>
              <a:gd name="connsiteX53" fmla="*/ 5224097 w 7797114"/>
              <a:gd name="connsiteY53" fmla="*/ 237773 h 1256630"/>
              <a:gd name="connsiteX54" fmla="*/ 7795399 w 7797114"/>
              <a:gd name="connsiteY54" fmla="*/ 237773 h 1256630"/>
              <a:gd name="connsiteX55" fmla="*/ 7797114 w 7797114"/>
              <a:gd name="connsiteY55" fmla="*/ 266061 h 1256630"/>
              <a:gd name="connsiteX56" fmla="*/ 7722913 w 7797114"/>
              <a:gd name="connsiteY56" fmla="*/ 275491 h 1256630"/>
              <a:gd name="connsiteX57" fmla="*/ 6725702 w 7797114"/>
              <a:gd name="connsiteY57" fmla="*/ 279777 h 1256630"/>
              <a:gd name="connsiteX58" fmla="*/ 6553282 w 7797114"/>
              <a:gd name="connsiteY58" fmla="*/ 314494 h 1256630"/>
              <a:gd name="connsiteX59" fmla="*/ 6630485 w 7797114"/>
              <a:gd name="connsiteY59" fmla="*/ 574230 h 1256630"/>
              <a:gd name="connsiteX60" fmla="*/ 6621050 w 7797114"/>
              <a:gd name="connsiteY60" fmla="*/ 689955 h 1256630"/>
              <a:gd name="connsiteX61" fmla="*/ 6596601 w 7797114"/>
              <a:gd name="connsiteY61" fmla="*/ 773104 h 1256630"/>
              <a:gd name="connsiteX62" fmla="*/ 6441766 w 7797114"/>
              <a:gd name="connsiteY62" fmla="*/ 775247 h 1256630"/>
              <a:gd name="connsiteX63" fmla="*/ 6422894 w 7797114"/>
              <a:gd name="connsiteY63" fmla="*/ 736244 h 1256630"/>
              <a:gd name="connsiteX64" fmla="*/ 6413029 w 7797114"/>
              <a:gd name="connsiteY64" fmla="*/ 634236 h 1256630"/>
              <a:gd name="connsiteX65" fmla="*/ 5254978 w 7797114"/>
              <a:gd name="connsiteY65" fmla="*/ 634236 h 1256630"/>
              <a:gd name="connsiteX66" fmla="*/ 5254978 w 7797114"/>
              <a:gd name="connsiteY66" fmla="*/ 385214 h 1256630"/>
              <a:gd name="connsiteX67" fmla="*/ 6408740 w 7797114"/>
              <a:gd name="connsiteY67" fmla="*/ 590945 h 1256630"/>
              <a:gd name="connsiteX68" fmla="*/ 6496666 w 7797114"/>
              <a:gd name="connsiteY68" fmla="*/ 314494 h 1256630"/>
              <a:gd name="connsiteX69" fmla="*/ 6482084 w 7797114"/>
              <a:gd name="connsiteY69" fmla="*/ 295206 h 1256630"/>
              <a:gd name="connsiteX70" fmla="*/ 6285643 w 7797114"/>
              <a:gd name="connsiteY70" fmla="*/ 280633 h 1256630"/>
              <a:gd name="connsiteX71" fmla="*/ 5281999 w 7797114"/>
              <a:gd name="connsiteY71" fmla="*/ 274205 h 1256630"/>
              <a:gd name="connsiteX72" fmla="*/ 5224097 w 7797114"/>
              <a:gd name="connsiteY72" fmla="*/ 266061 h 1256630"/>
              <a:gd name="connsiteX73" fmla="*/ 5224097 w 7797114"/>
              <a:gd name="connsiteY73" fmla="*/ 237773 h 1256630"/>
              <a:gd name="connsiteX74" fmla="*/ 1285169 w 7797114"/>
              <a:gd name="connsiteY74" fmla="*/ 233433 h 1256630"/>
              <a:gd name="connsiteX75" fmla="*/ 2570015 w 7797114"/>
              <a:gd name="connsiteY75" fmla="*/ 242487 h 1256630"/>
              <a:gd name="connsiteX76" fmla="*/ 2571730 w 7797114"/>
              <a:gd name="connsiteY76" fmla="*/ 266918 h 1256630"/>
              <a:gd name="connsiteX77" fmla="*/ 2503963 w 7797114"/>
              <a:gd name="connsiteY77" fmla="*/ 275062 h 1256630"/>
              <a:gd name="connsiteX78" fmla="*/ 1500320 w 7797114"/>
              <a:gd name="connsiteY78" fmla="*/ 280205 h 1256630"/>
              <a:gd name="connsiteX79" fmla="*/ 1326612 w 7797114"/>
              <a:gd name="connsiteY79" fmla="*/ 304636 h 1256630"/>
              <a:gd name="connsiteX80" fmla="*/ 1404673 w 7797114"/>
              <a:gd name="connsiteY80" fmla="*/ 595660 h 1256630"/>
              <a:gd name="connsiteX81" fmla="*/ 2533558 w 7797114"/>
              <a:gd name="connsiteY81" fmla="*/ 394214 h 1256630"/>
              <a:gd name="connsiteX82" fmla="*/ 2533558 w 7797114"/>
              <a:gd name="connsiteY82" fmla="*/ 629521 h 1256630"/>
              <a:gd name="connsiteX83" fmla="*/ 1402099 w 7797114"/>
              <a:gd name="connsiteY83" fmla="*/ 629521 h 1256630"/>
              <a:gd name="connsiteX84" fmla="*/ 1395237 w 7797114"/>
              <a:gd name="connsiteY84" fmla="*/ 707527 h 1256630"/>
              <a:gd name="connsiteX85" fmla="*/ 1313315 w 7797114"/>
              <a:gd name="connsiteY85" fmla="*/ 782533 h 1256630"/>
              <a:gd name="connsiteX86" fmla="*/ 1245978 w 7797114"/>
              <a:gd name="connsiteY86" fmla="*/ 780390 h 1256630"/>
              <a:gd name="connsiteX87" fmla="*/ 1196224 w 7797114"/>
              <a:gd name="connsiteY87" fmla="*/ 732815 h 1256630"/>
              <a:gd name="connsiteX88" fmla="*/ 1180354 w 7797114"/>
              <a:gd name="connsiteY88" fmla="*/ 433647 h 1256630"/>
              <a:gd name="connsiteX89" fmla="*/ 1256700 w 7797114"/>
              <a:gd name="connsiteY89" fmla="*/ 298635 h 1256630"/>
              <a:gd name="connsiteX90" fmla="*/ 1094144 w 7797114"/>
              <a:gd name="connsiteY90" fmla="*/ 279776 h 1256630"/>
              <a:gd name="connsiteX91" fmla="*/ 90500 w 7797114"/>
              <a:gd name="connsiteY91" fmla="*/ 276776 h 1256630"/>
              <a:gd name="connsiteX92" fmla="*/ 0 w 7797114"/>
              <a:gd name="connsiteY92" fmla="*/ 254917 h 1256630"/>
              <a:gd name="connsiteX93" fmla="*/ 1285169 w 7797114"/>
              <a:gd name="connsiteY93" fmla="*/ 233433 h 1256630"/>
              <a:gd name="connsiteX94" fmla="*/ 3907671 w 7797114"/>
              <a:gd name="connsiteY94" fmla="*/ 3 h 1256630"/>
              <a:gd name="connsiteX95" fmla="*/ 4199435 w 7797114"/>
              <a:gd name="connsiteY95" fmla="*/ 72330 h 1256630"/>
              <a:gd name="connsiteX96" fmla="*/ 4301086 w 7797114"/>
              <a:gd name="connsiteY96" fmla="*/ 167482 h 1256630"/>
              <a:gd name="connsiteX97" fmla="*/ 4393302 w 7797114"/>
              <a:gd name="connsiteY97" fmla="*/ 230916 h 1256630"/>
              <a:gd name="connsiteX98" fmla="*/ 4904560 w 7797114"/>
              <a:gd name="connsiteY98" fmla="*/ 319637 h 1256630"/>
              <a:gd name="connsiteX99" fmla="*/ 4990340 w 7797114"/>
              <a:gd name="connsiteY99" fmla="*/ 417360 h 1256630"/>
              <a:gd name="connsiteX100" fmla="*/ 4990340 w 7797114"/>
              <a:gd name="connsiteY100" fmla="*/ 634664 h 1256630"/>
              <a:gd name="connsiteX101" fmla="*/ 5561646 w 7797114"/>
              <a:gd name="connsiteY101" fmla="*/ 1166565 h 1256630"/>
              <a:gd name="connsiteX102" fmla="*/ 5607110 w 7797114"/>
              <a:gd name="connsiteY102" fmla="*/ 1202140 h 1256630"/>
              <a:gd name="connsiteX103" fmla="*/ 5659008 w 7797114"/>
              <a:gd name="connsiteY103" fmla="*/ 1219284 h 1256630"/>
              <a:gd name="connsiteX104" fmla="*/ 5656435 w 7797114"/>
              <a:gd name="connsiteY104" fmla="*/ 1254002 h 1256630"/>
              <a:gd name="connsiteX105" fmla="*/ 5445411 w 7797114"/>
              <a:gd name="connsiteY105" fmla="*/ 1252716 h 1256630"/>
              <a:gd name="connsiteX106" fmla="*/ 5429543 w 7797114"/>
              <a:gd name="connsiteY106" fmla="*/ 1223571 h 1256630"/>
              <a:gd name="connsiteX107" fmla="*/ 5489161 w 7797114"/>
              <a:gd name="connsiteY107" fmla="*/ 1189710 h 1256630"/>
              <a:gd name="connsiteX108" fmla="*/ 4553712 w 7797114"/>
              <a:gd name="connsiteY108" fmla="*/ 635521 h 1256630"/>
              <a:gd name="connsiteX109" fmla="*/ 4539988 w 7797114"/>
              <a:gd name="connsiteY109" fmla="*/ 650522 h 1256630"/>
              <a:gd name="connsiteX110" fmla="*/ 4327250 w 7797114"/>
              <a:gd name="connsiteY110" fmla="*/ 786391 h 1256630"/>
              <a:gd name="connsiteX111" fmla="*/ 4081485 w 7797114"/>
              <a:gd name="connsiteY111" fmla="*/ 785533 h 1256630"/>
              <a:gd name="connsiteX112" fmla="*/ 3996991 w 7797114"/>
              <a:gd name="connsiteY112" fmla="*/ 898686 h 1256630"/>
              <a:gd name="connsiteX113" fmla="*/ 4118371 w 7797114"/>
              <a:gd name="connsiteY113" fmla="*/ 1033268 h 1256630"/>
              <a:gd name="connsiteX114" fmla="*/ 3971685 w 7797114"/>
              <a:gd name="connsiteY114" fmla="*/ 1179424 h 1256630"/>
              <a:gd name="connsiteX115" fmla="*/ 3787254 w 7797114"/>
              <a:gd name="connsiteY115" fmla="*/ 1179853 h 1256630"/>
              <a:gd name="connsiteX116" fmla="*/ 3699758 w 7797114"/>
              <a:gd name="connsiteY116" fmla="*/ 1089845 h 1256630"/>
              <a:gd name="connsiteX117" fmla="*/ 3699758 w 7797114"/>
              <a:gd name="connsiteY117" fmla="*/ 1021696 h 1256630"/>
              <a:gd name="connsiteX118" fmla="*/ 3817707 w 7797114"/>
              <a:gd name="connsiteY118" fmla="*/ 901258 h 1256630"/>
              <a:gd name="connsiteX119" fmla="*/ 3828859 w 7797114"/>
              <a:gd name="connsiteY119" fmla="*/ 874255 h 1256630"/>
              <a:gd name="connsiteX120" fmla="*/ 3770099 w 7797114"/>
              <a:gd name="connsiteY120" fmla="*/ 788962 h 1256630"/>
              <a:gd name="connsiteX121" fmla="*/ 3435551 w 7797114"/>
              <a:gd name="connsiteY121" fmla="*/ 792819 h 1256630"/>
              <a:gd name="connsiteX122" fmla="*/ 3310309 w 7797114"/>
              <a:gd name="connsiteY122" fmla="*/ 702384 h 1256630"/>
              <a:gd name="connsiteX123" fmla="*/ 3206084 w 7797114"/>
              <a:gd name="connsiteY123" fmla="*/ 646665 h 1256630"/>
              <a:gd name="connsiteX124" fmla="*/ 2406600 w 7797114"/>
              <a:gd name="connsiteY124" fmla="*/ 1087273 h 1256630"/>
              <a:gd name="connsiteX125" fmla="*/ 2308381 w 7797114"/>
              <a:gd name="connsiteY125" fmla="*/ 1194854 h 1256630"/>
              <a:gd name="connsiteX126" fmla="*/ 2343552 w 7797114"/>
              <a:gd name="connsiteY126" fmla="*/ 1204283 h 1256630"/>
              <a:gd name="connsiteX127" fmla="*/ 2374863 w 7797114"/>
              <a:gd name="connsiteY127" fmla="*/ 1229571 h 1256630"/>
              <a:gd name="connsiteX128" fmla="*/ 2343122 w 7797114"/>
              <a:gd name="connsiteY128" fmla="*/ 1254858 h 1256630"/>
              <a:gd name="connsiteX129" fmla="*/ 2179280 w 7797114"/>
              <a:gd name="connsiteY129" fmla="*/ 1254858 h 1256630"/>
              <a:gd name="connsiteX130" fmla="*/ 2147970 w 7797114"/>
              <a:gd name="connsiteY130" fmla="*/ 1234714 h 1256630"/>
              <a:gd name="connsiteX131" fmla="*/ 2177135 w 7797114"/>
              <a:gd name="connsiteY131" fmla="*/ 1204283 h 1256630"/>
              <a:gd name="connsiteX132" fmla="*/ 2244902 w 7797114"/>
              <a:gd name="connsiteY132" fmla="*/ 1159279 h 1256630"/>
              <a:gd name="connsiteX133" fmla="*/ 2778893 w 7797114"/>
              <a:gd name="connsiteY133" fmla="*/ 650094 h 1256630"/>
              <a:gd name="connsiteX134" fmla="*/ 2802482 w 7797114"/>
              <a:gd name="connsiteY134" fmla="*/ 596089 h 1256630"/>
              <a:gd name="connsiteX135" fmla="*/ 2798622 w 7797114"/>
              <a:gd name="connsiteY135" fmla="*/ 405787 h 1256630"/>
              <a:gd name="connsiteX136" fmla="*/ 2867678 w 7797114"/>
              <a:gd name="connsiteY136" fmla="*/ 332067 h 1256630"/>
              <a:gd name="connsiteX137" fmla="*/ 3425685 w 7797114"/>
              <a:gd name="connsiteY137" fmla="*/ 234345 h 1256630"/>
              <a:gd name="connsiteX138" fmla="*/ 3502032 w 7797114"/>
              <a:gd name="connsiteY138" fmla="*/ 181197 h 1256630"/>
              <a:gd name="connsiteX139" fmla="*/ 3615263 w 7797114"/>
              <a:gd name="connsiteY139" fmla="*/ 69759 h 1256630"/>
              <a:gd name="connsiteX140" fmla="*/ 3907671 w 7797114"/>
              <a:gd name="connsiteY140" fmla="*/ 3 h 125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7797114" h="1256630">
                <a:moveTo>
                  <a:pt x="3998255" y="1009685"/>
                </a:moveTo>
                <a:cubicBezTo>
                  <a:pt x="4019574" y="1009685"/>
                  <a:pt x="4036856" y="1026956"/>
                  <a:pt x="4036856" y="1048261"/>
                </a:cubicBezTo>
                <a:cubicBezTo>
                  <a:pt x="4036856" y="1069565"/>
                  <a:pt x="4019574" y="1086835"/>
                  <a:pt x="3998255" y="1086835"/>
                </a:cubicBezTo>
                <a:cubicBezTo>
                  <a:pt x="3976935" y="1086835"/>
                  <a:pt x="3959652" y="1069565"/>
                  <a:pt x="3959652" y="1048261"/>
                </a:cubicBezTo>
                <a:cubicBezTo>
                  <a:pt x="3959652" y="1026956"/>
                  <a:pt x="3976935" y="1009685"/>
                  <a:pt x="3998255" y="1009685"/>
                </a:cubicBezTo>
                <a:close/>
                <a:moveTo>
                  <a:pt x="3998277" y="967692"/>
                </a:moveTo>
                <a:cubicBezTo>
                  <a:pt x="3953670" y="967692"/>
                  <a:pt x="3917213" y="1003694"/>
                  <a:pt x="3917642" y="1048270"/>
                </a:cubicBezTo>
                <a:cubicBezTo>
                  <a:pt x="3917642" y="1092845"/>
                  <a:pt x="3953670" y="1128848"/>
                  <a:pt x="3998277" y="1128848"/>
                </a:cubicBezTo>
                <a:cubicBezTo>
                  <a:pt x="4042883" y="1128848"/>
                  <a:pt x="4078912" y="1092845"/>
                  <a:pt x="4078912" y="1048270"/>
                </a:cubicBezTo>
                <a:cubicBezTo>
                  <a:pt x="4078912" y="1003694"/>
                  <a:pt x="4042883" y="967692"/>
                  <a:pt x="3998277" y="967692"/>
                </a:cubicBezTo>
                <a:close/>
                <a:moveTo>
                  <a:pt x="4100358" y="720385"/>
                </a:moveTo>
                <a:cubicBezTo>
                  <a:pt x="4096497" y="720385"/>
                  <a:pt x="4093495" y="723385"/>
                  <a:pt x="4093495" y="727243"/>
                </a:cubicBezTo>
                <a:cubicBezTo>
                  <a:pt x="4093495" y="731100"/>
                  <a:pt x="4096497" y="734100"/>
                  <a:pt x="4100358" y="734100"/>
                </a:cubicBezTo>
                <a:lnTo>
                  <a:pt x="4420751" y="734100"/>
                </a:lnTo>
                <a:cubicBezTo>
                  <a:pt x="4424611" y="734100"/>
                  <a:pt x="4427614" y="731100"/>
                  <a:pt x="4427614" y="727243"/>
                </a:cubicBezTo>
                <a:cubicBezTo>
                  <a:pt x="4427614" y="723385"/>
                  <a:pt x="4424611" y="720385"/>
                  <a:pt x="4420751" y="720385"/>
                </a:cubicBezTo>
                <a:close/>
                <a:moveTo>
                  <a:pt x="3396949" y="720385"/>
                </a:moveTo>
                <a:cubicBezTo>
                  <a:pt x="3393090" y="720385"/>
                  <a:pt x="3390086" y="723385"/>
                  <a:pt x="3390086" y="727243"/>
                </a:cubicBezTo>
                <a:cubicBezTo>
                  <a:pt x="3390086" y="731100"/>
                  <a:pt x="3393090" y="734100"/>
                  <a:pt x="3396949" y="734100"/>
                </a:cubicBezTo>
                <a:lnTo>
                  <a:pt x="3717343" y="734100"/>
                </a:lnTo>
                <a:cubicBezTo>
                  <a:pt x="3721203" y="734100"/>
                  <a:pt x="3724634" y="731100"/>
                  <a:pt x="3724206" y="727243"/>
                </a:cubicBezTo>
                <a:cubicBezTo>
                  <a:pt x="3724206" y="723385"/>
                  <a:pt x="3721203" y="720385"/>
                  <a:pt x="3717343" y="720385"/>
                </a:cubicBezTo>
                <a:close/>
                <a:moveTo>
                  <a:pt x="4114940" y="688669"/>
                </a:moveTo>
                <a:cubicBezTo>
                  <a:pt x="4111080" y="688669"/>
                  <a:pt x="4108078" y="691669"/>
                  <a:pt x="4108078" y="695526"/>
                </a:cubicBezTo>
                <a:cubicBezTo>
                  <a:pt x="4108078" y="699384"/>
                  <a:pt x="4111080" y="702384"/>
                  <a:pt x="4114940" y="702384"/>
                </a:cubicBezTo>
                <a:lnTo>
                  <a:pt x="4435334" y="702384"/>
                </a:lnTo>
                <a:cubicBezTo>
                  <a:pt x="4439194" y="702384"/>
                  <a:pt x="4442196" y="699384"/>
                  <a:pt x="4442196" y="695526"/>
                </a:cubicBezTo>
                <a:cubicBezTo>
                  <a:pt x="4442196" y="691669"/>
                  <a:pt x="4439194" y="688669"/>
                  <a:pt x="4435334" y="688669"/>
                </a:cubicBezTo>
                <a:close/>
                <a:moveTo>
                  <a:pt x="3382366" y="688669"/>
                </a:moveTo>
                <a:cubicBezTo>
                  <a:pt x="3378506" y="688669"/>
                  <a:pt x="3375504" y="691669"/>
                  <a:pt x="3375504" y="695526"/>
                </a:cubicBezTo>
                <a:cubicBezTo>
                  <a:pt x="3375504" y="699384"/>
                  <a:pt x="3378936" y="702384"/>
                  <a:pt x="3382366" y="702384"/>
                </a:cubicBezTo>
                <a:lnTo>
                  <a:pt x="3702760" y="702384"/>
                </a:lnTo>
                <a:cubicBezTo>
                  <a:pt x="3706621" y="702384"/>
                  <a:pt x="3709623" y="699384"/>
                  <a:pt x="3709623" y="695526"/>
                </a:cubicBezTo>
                <a:cubicBezTo>
                  <a:pt x="3709623" y="691669"/>
                  <a:pt x="3706621" y="688669"/>
                  <a:pt x="3702760" y="688669"/>
                </a:cubicBezTo>
                <a:close/>
                <a:moveTo>
                  <a:pt x="4129094" y="657380"/>
                </a:moveTo>
                <a:cubicBezTo>
                  <a:pt x="4125234" y="657380"/>
                  <a:pt x="4122232" y="660380"/>
                  <a:pt x="4122232" y="664237"/>
                </a:cubicBezTo>
                <a:cubicBezTo>
                  <a:pt x="4122232" y="668095"/>
                  <a:pt x="4125234" y="671095"/>
                  <a:pt x="4129094" y="671095"/>
                </a:cubicBezTo>
                <a:lnTo>
                  <a:pt x="4449489" y="671095"/>
                </a:lnTo>
                <a:cubicBezTo>
                  <a:pt x="4453349" y="671095"/>
                  <a:pt x="4456351" y="668095"/>
                  <a:pt x="4456351" y="664237"/>
                </a:cubicBezTo>
                <a:cubicBezTo>
                  <a:pt x="4456351" y="660380"/>
                  <a:pt x="4453349" y="657380"/>
                  <a:pt x="4449489" y="657380"/>
                </a:cubicBezTo>
                <a:close/>
                <a:moveTo>
                  <a:pt x="3368211" y="656951"/>
                </a:moveTo>
                <a:cubicBezTo>
                  <a:pt x="3364353" y="656951"/>
                  <a:pt x="3361349" y="659951"/>
                  <a:pt x="3361349" y="663809"/>
                </a:cubicBezTo>
                <a:cubicBezTo>
                  <a:pt x="3361349" y="667666"/>
                  <a:pt x="3364353" y="671095"/>
                  <a:pt x="3368211" y="670666"/>
                </a:cubicBezTo>
                <a:lnTo>
                  <a:pt x="3688606" y="670666"/>
                </a:lnTo>
                <a:cubicBezTo>
                  <a:pt x="3692466" y="670666"/>
                  <a:pt x="3695469" y="667666"/>
                  <a:pt x="3695469" y="663809"/>
                </a:cubicBezTo>
                <a:cubicBezTo>
                  <a:pt x="3695469" y="659951"/>
                  <a:pt x="3692466" y="656951"/>
                  <a:pt x="3688606" y="656951"/>
                </a:cubicBezTo>
                <a:close/>
                <a:moveTo>
                  <a:pt x="2685391" y="362497"/>
                </a:moveTo>
                <a:cubicBezTo>
                  <a:pt x="2685391" y="458934"/>
                  <a:pt x="2685391" y="542941"/>
                  <a:pt x="2685391" y="643664"/>
                </a:cubicBezTo>
                <a:cubicBezTo>
                  <a:pt x="2634781" y="590088"/>
                  <a:pt x="2648076" y="532655"/>
                  <a:pt x="2645075" y="483364"/>
                </a:cubicBezTo>
                <a:cubicBezTo>
                  <a:pt x="2642072" y="443933"/>
                  <a:pt x="2630063" y="393786"/>
                  <a:pt x="2685391" y="362497"/>
                </a:cubicBezTo>
                <a:close/>
                <a:moveTo>
                  <a:pt x="5102287" y="361212"/>
                </a:moveTo>
                <a:cubicBezTo>
                  <a:pt x="5154186" y="388215"/>
                  <a:pt x="5161907" y="555800"/>
                  <a:pt x="5102287" y="644951"/>
                </a:cubicBezTo>
                <a:cubicBezTo>
                  <a:pt x="5102287" y="541656"/>
                  <a:pt x="5102287" y="452934"/>
                  <a:pt x="5102287" y="361212"/>
                </a:cubicBezTo>
                <a:close/>
                <a:moveTo>
                  <a:pt x="5224097" y="237773"/>
                </a:moveTo>
                <a:cubicBezTo>
                  <a:pt x="6081055" y="237773"/>
                  <a:pt x="6938441" y="237773"/>
                  <a:pt x="7795399" y="237773"/>
                </a:cubicBezTo>
                <a:cubicBezTo>
                  <a:pt x="7795827" y="247202"/>
                  <a:pt x="7796686" y="256632"/>
                  <a:pt x="7797114" y="266061"/>
                </a:cubicBezTo>
                <a:cubicBezTo>
                  <a:pt x="7772238" y="269490"/>
                  <a:pt x="7747790" y="275491"/>
                  <a:pt x="7722913" y="275491"/>
                </a:cubicBezTo>
                <a:cubicBezTo>
                  <a:pt x="7390510" y="277205"/>
                  <a:pt x="7058107" y="277205"/>
                  <a:pt x="6725702" y="279777"/>
                </a:cubicBezTo>
                <a:cubicBezTo>
                  <a:pt x="6671231" y="280206"/>
                  <a:pt x="6556284" y="277205"/>
                  <a:pt x="6553282" y="314494"/>
                </a:cubicBezTo>
                <a:cubicBezTo>
                  <a:pt x="6666514" y="385214"/>
                  <a:pt x="6636491" y="478651"/>
                  <a:pt x="6630485" y="574230"/>
                </a:cubicBezTo>
                <a:cubicBezTo>
                  <a:pt x="6627912" y="612804"/>
                  <a:pt x="6627054" y="651808"/>
                  <a:pt x="6621050" y="689955"/>
                </a:cubicBezTo>
                <a:cubicBezTo>
                  <a:pt x="6616331" y="719529"/>
                  <a:pt x="6609898" y="770533"/>
                  <a:pt x="6596601" y="773104"/>
                </a:cubicBezTo>
                <a:cubicBezTo>
                  <a:pt x="6546849" y="782962"/>
                  <a:pt x="6493664" y="778676"/>
                  <a:pt x="6441766" y="775247"/>
                </a:cubicBezTo>
                <a:cubicBezTo>
                  <a:pt x="6434475" y="774819"/>
                  <a:pt x="6425039" y="750388"/>
                  <a:pt x="6422894" y="736244"/>
                </a:cubicBezTo>
                <a:cubicBezTo>
                  <a:pt x="6417748" y="704956"/>
                  <a:pt x="6416461" y="673238"/>
                  <a:pt x="6413029" y="634236"/>
                </a:cubicBezTo>
                <a:cubicBezTo>
                  <a:pt x="6024868" y="634236"/>
                  <a:pt x="5639280" y="634236"/>
                  <a:pt x="5254978" y="634236"/>
                </a:cubicBezTo>
                <a:cubicBezTo>
                  <a:pt x="5254978" y="548085"/>
                  <a:pt x="5254978" y="470078"/>
                  <a:pt x="5254978" y="385214"/>
                </a:cubicBezTo>
                <a:cubicBezTo>
                  <a:pt x="5637993" y="453363"/>
                  <a:pt x="6020150" y="521511"/>
                  <a:pt x="6408740" y="590945"/>
                </a:cubicBezTo>
                <a:cubicBezTo>
                  <a:pt x="6419034" y="491509"/>
                  <a:pt x="6361990" y="376214"/>
                  <a:pt x="6496666" y="314494"/>
                </a:cubicBezTo>
                <a:cubicBezTo>
                  <a:pt x="6491949" y="308065"/>
                  <a:pt x="6486801" y="301636"/>
                  <a:pt x="6482084" y="295206"/>
                </a:cubicBezTo>
                <a:cubicBezTo>
                  <a:pt x="6416461" y="290063"/>
                  <a:pt x="6351267" y="281491"/>
                  <a:pt x="6285643" y="280633"/>
                </a:cubicBezTo>
                <a:cubicBezTo>
                  <a:pt x="5951096" y="277633"/>
                  <a:pt x="5616548" y="276776"/>
                  <a:pt x="5281999" y="274205"/>
                </a:cubicBezTo>
                <a:cubicBezTo>
                  <a:pt x="5262699" y="274205"/>
                  <a:pt x="5243398" y="269062"/>
                  <a:pt x="5224097" y="266061"/>
                </a:cubicBezTo>
                <a:cubicBezTo>
                  <a:pt x="5224097" y="257061"/>
                  <a:pt x="5224097" y="247202"/>
                  <a:pt x="5224097" y="237773"/>
                </a:cubicBezTo>
                <a:close/>
                <a:moveTo>
                  <a:pt x="1285169" y="233433"/>
                </a:moveTo>
                <a:cubicBezTo>
                  <a:pt x="1713487" y="231558"/>
                  <a:pt x="2141751" y="234772"/>
                  <a:pt x="2570015" y="242487"/>
                </a:cubicBezTo>
                <a:cubicBezTo>
                  <a:pt x="2570445" y="250631"/>
                  <a:pt x="2571302" y="258774"/>
                  <a:pt x="2571730" y="266918"/>
                </a:cubicBezTo>
                <a:cubicBezTo>
                  <a:pt x="2548999" y="269918"/>
                  <a:pt x="2526696" y="275062"/>
                  <a:pt x="2503963" y="275062"/>
                </a:cubicBezTo>
                <a:cubicBezTo>
                  <a:pt x="2169415" y="276776"/>
                  <a:pt x="1834867" y="277205"/>
                  <a:pt x="1500320" y="280205"/>
                </a:cubicBezTo>
                <a:cubicBezTo>
                  <a:pt x="1444991" y="280633"/>
                  <a:pt x="1389662" y="290491"/>
                  <a:pt x="1326612" y="304636"/>
                </a:cubicBezTo>
                <a:cubicBezTo>
                  <a:pt x="1439843" y="377499"/>
                  <a:pt x="1409391" y="485080"/>
                  <a:pt x="1404673" y="595660"/>
                </a:cubicBezTo>
                <a:cubicBezTo>
                  <a:pt x="1784256" y="527511"/>
                  <a:pt x="2156549" y="461506"/>
                  <a:pt x="2533558" y="394214"/>
                </a:cubicBezTo>
                <a:cubicBezTo>
                  <a:pt x="2533558" y="478222"/>
                  <a:pt x="2533558" y="550656"/>
                  <a:pt x="2533558" y="629521"/>
                </a:cubicBezTo>
                <a:cubicBezTo>
                  <a:pt x="2162553" y="629521"/>
                  <a:pt x="1785972" y="629521"/>
                  <a:pt x="1402099" y="629521"/>
                </a:cubicBezTo>
                <a:cubicBezTo>
                  <a:pt x="1399097" y="659522"/>
                  <a:pt x="1393522" y="683954"/>
                  <a:pt x="1395237" y="707527"/>
                </a:cubicBezTo>
                <a:cubicBezTo>
                  <a:pt x="1399955" y="769247"/>
                  <a:pt x="1370360" y="788962"/>
                  <a:pt x="1313315" y="782533"/>
                </a:cubicBezTo>
                <a:cubicBezTo>
                  <a:pt x="1291012" y="779962"/>
                  <a:pt x="1265278" y="788534"/>
                  <a:pt x="1245978" y="780390"/>
                </a:cubicBezTo>
                <a:cubicBezTo>
                  <a:pt x="1225819" y="771818"/>
                  <a:pt x="1198368" y="750817"/>
                  <a:pt x="1196224" y="732815"/>
                </a:cubicBezTo>
                <a:cubicBezTo>
                  <a:pt x="1185930" y="633378"/>
                  <a:pt x="1174350" y="532655"/>
                  <a:pt x="1180354" y="433647"/>
                </a:cubicBezTo>
                <a:cubicBezTo>
                  <a:pt x="1182928" y="390785"/>
                  <a:pt x="1225819" y="350496"/>
                  <a:pt x="1256700" y="298635"/>
                </a:cubicBezTo>
                <a:cubicBezTo>
                  <a:pt x="1202228" y="291777"/>
                  <a:pt x="1148186" y="280205"/>
                  <a:pt x="1094144" y="279776"/>
                </a:cubicBezTo>
                <a:cubicBezTo>
                  <a:pt x="759596" y="277205"/>
                  <a:pt x="425048" y="277633"/>
                  <a:pt x="90500" y="276776"/>
                </a:cubicBezTo>
                <a:cubicBezTo>
                  <a:pt x="60477" y="275918"/>
                  <a:pt x="30024" y="271204"/>
                  <a:pt x="0" y="254917"/>
                </a:cubicBezTo>
                <a:cubicBezTo>
                  <a:pt x="428479" y="242273"/>
                  <a:pt x="856851" y="235308"/>
                  <a:pt x="1285169" y="233433"/>
                </a:cubicBezTo>
                <a:close/>
                <a:moveTo>
                  <a:pt x="3907671" y="3"/>
                </a:moveTo>
                <a:cubicBezTo>
                  <a:pt x="4005462" y="324"/>
                  <a:pt x="4103145" y="24326"/>
                  <a:pt x="4199435" y="72330"/>
                </a:cubicBezTo>
                <a:cubicBezTo>
                  <a:pt x="4240181" y="92475"/>
                  <a:pt x="4283501" y="128049"/>
                  <a:pt x="4301086" y="167482"/>
                </a:cubicBezTo>
                <a:cubicBezTo>
                  <a:pt x="4322103" y="215057"/>
                  <a:pt x="4352126" y="223629"/>
                  <a:pt x="4393302" y="230916"/>
                </a:cubicBezTo>
                <a:cubicBezTo>
                  <a:pt x="4564007" y="260490"/>
                  <a:pt x="4733425" y="294349"/>
                  <a:pt x="4904560" y="319637"/>
                </a:cubicBezTo>
                <a:cubicBezTo>
                  <a:pt x="4968467" y="329067"/>
                  <a:pt x="4990340" y="359927"/>
                  <a:pt x="4990340" y="417360"/>
                </a:cubicBezTo>
                <a:cubicBezTo>
                  <a:pt x="4990340" y="487651"/>
                  <a:pt x="4990340" y="557514"/>
                  <a:pt x="4990340" y="634664"/>
                </a:cubicBezTo>
                <a:cubicBezTo>
                  <a:pt x="5229243" y="750388"/>
                  <a:pt x="5405952" y="947119"/>
                  <a:pt x="5561646" y="1166565"/>
                </a:cubicBezTo>
                <a:cubicBezTo>
                  <a:pt x="5572368" y="1181567"/>
                  <a:pt x="5590383" y="1193139"/>
                  <a:pt x="5607110" y="1202140"/>
                </a:cubicBezTo>
                <a:cubicBezTo>
                  <a:pt x="5622980" y="1210712"/>
                  <a:pt x="5641423" y="1214141"/>
                  <a:pt x="5659008" y="1219284"/>
                </a:cubicBezTo>
                <a:cubicBezTo>
                  <a:pt x="5658150" y="1230857"/>
                  <a:pt x="5657292" y="1242429"/>
                  <a:pt x="5656435" y="1254002"/>
                </a:cubicBezTo>
                <a:cubicBezTo>
                  <a:pt x="5586094" y="1254002"/>
                  <a:pt x="5515753" y="1254858"/>
                  <a:pt x="5445411" y="1252716"/>
                </a:cubicBezTo>
                <a:cubicBezTo>
                  <a:pt x="5439407" y="1252716"/>
                  <a:pt x="5428255" y="1224428"/>
                  <a:pt x="5429543" y="1223571"/>
                </a:cubicBezTo>
                <a:cubicBezTo>
                  <a:pt x="5445411" y="1212427"/>
                  <a:pt x="5463426" y="1203426"/>
                  <a:pt x="5489161" y="1189710"/>
                </a:cubicBezTo>
                <a:cubicBezTo>
                  <a:pt x="5242539" y="891829"/>
                  <a:pt x="4910993" y="741387"/>
                  <a:pt x="4553712" y="635521"/>
                </a:cubicBezTo>
                <a:cubicBezTo>
                  <a:pt x="4545993" y="644093"/>
                  <a:pt x="4540846" y="647094"/>
                  <a:pt x="4539988" y="650522"/>
                </a:cubicBezTo>
                <a:cubicBezTo>
                  <a:pt x="4517255" y="771389"/>
                  <a:pt x="4438766" y="797963"/>
                  <a:pt x="4327250" y="786391"/>
                </a:cubicBezTo>
                <a:cubicBezTo>
                  <a:pt x="4246185" y="778247"/>
                  <a:pt x="4163407" y="785104"/>
                  <a:pt x="4081485" y="785533"/>
                </a:cubicBezTo>
                <a:cubicBezTo>
                  <a:pt x="3963965" y="786391"/>
                  <a:pt x="3960962" y="790248"/>
                  <a:pt x="3996991" y="898686"/>
                </a:cubicBezTo>
                <a:cubicBezTo>
                  <a:pt x="4117942" y="911973"/>
                  <a:pt x="4117942" y="911973"/>
                  <a:pt x="4118371" y="1033268"/>
                </a:cubicBezTo>
                <a:cubicBezTo>
                  <a:pt x="4118801" y="1179424"/>
                  <a:pt x="4118801" y="1179424"/>
                  <a:pt x="3971685" y="1179424"/>
                </a:cubicBezTo>
                <a:cubicBezTo>
                  <a:pt x="3910351" y="1179424"/>
                  <a:pt x="3848589" y="1177280"/>
                  <a:pt x="3787254" y="1179853"/>
                </a:cubicBezTo>
                <a:cubicBezTo>
                  <a:pt x="3721632" y="1182853"/>
                  <a:pt x="3695469" y="1153279"/>
                  <a:pt x="3699758" y="1089845"/>
                </a:cubicBezTo>
                <a:cubicBezTo>
                  <a:pt x="3701045" y="1067128"/>
                  <a:pt x="3699758" y="1044412"/>
                  <a:pt x="3699758" y="1021696"/>
                </a:cubicBezTo>
                <a:cubicBezTo>
                  <a:pt x="3698900" y="911544"/>
                  <a:pt x="3703618" y="906830"/>
                  <a:pt x="3817707" y="901258"/>
                </a:cubicBezTo>
                <a:cubicBezTo>
                  <a:pt x="3820709" y="893542"/>
                  <a:pt x="3825427" y="884114"/>
                  <a:pt x="3828859" y="874255"/>
                </a:cubicBezTo>
                <a:cubicBezTo>
                  <a:pt x="3852449" y="803963"/>
                  <a:pt x="3842154" y="788534"/>
                  <a:pt x="3770099" y="788962"/>
                </a:cubicBezTo>
                <a:cubicBezTo>
                  <a:pt x="3658582" y="789819"/>
                  <a:pt x="3546637" y="786391"/>
                  <a:pt x="3435551" y="792819"/>
                </a:cubicBezTo>
                <a:cubicBezTo>
                  <a:pt x="3363495" y="797106"/>
                  <a:pt x="3321462" y="774389"/>
                  <a:pt x="3310309" y="702384"/>
                </a:cubicBezTo>
                <a:cubicBezTo>
                  <a:pt x="3300445" y="636378"/>
                  <a:pt x="3267419" y="627377"/>
                  <a:pt x="3206084" y="646665"/>
                </a:cubicBezTo>
                <a:cubicBezTo>
                  <a:pt x="2910139" y="740958"/>
                  <a:pt x="2632635" y="866969"/>
                  <a:pt x="2406600" y="1087273"/>
                </a:cubicBezTo>
                <a:cubicBezTo>
                  <a:pt x="2374004" y="1118561"/>
                  <a:pt x="2345267" y="1154136"/>
                  <a:pt x="2308381" y="1194854"/>
                </a:cubicBezTo>
                <a:cubicBezTo>
                  <a:pt x="2325967" y="1199139"/>
                  <a:pt x="2335831" y="1199568"/>
                  <a:pt x="2343552" y="1204283"/>
                </a:cubicBezTo>
                <a:cubicBezTo>
                  <a:pt x="2354702" y="1211141"/>
                  <a:pt x="2364569" y="1220998"/>
                  <a:pt x="2374863" y="1229571"/>
                </a:cubicBezTo>
                <a:cubicBezTo>
                  <a:pt x="2364569" y="1238143"/>
                  <a:pt x="2354274" y="1254431"/>
                  <a:pt x="2343122" y="1254858"/>
                </a:cubicBezTo>
                <a:cubicBezTo>
                  <a:pt x="2288652" y="1257431"/>
                  <a:pt x="2233752" y="1257002"/>
                  <a:pt x="2179280" y="1254858"/>
                </a:cubicBezTo>
                <a:cubicBezTo>
                  <a:pt x="2168557" y="1254431"/>
                  <a:pt x="2158263" y="1241572"/>
                  <a:pt x="2147970" y="1234714"/>
                </a:cubicBezTo>
                <a:cubicBezTo>
                  <a:pt x="2157835" y="1224428"/>
                  <a:pt x="2165983" y="1212427"/>
                  <a:pt x="2177135" y="1204283"/>
                </a:cubicBezTo>
                <a:cubicBezTo>
                  <a:pt x="2199439" y="1187996"/>
                  <a:pt x="2229891" y="1179853"/>
                  <a:pt x="2244902" y="1159279"/>
                </a:cubicBezTo>
                <a:cubicBezTo>
                  <a:pt x="2391589" y="956548"/>
                  <a:pt x="2554144" y="770961"/>
                  <a:pt x="2778893" y="650094"/>
                </a:cubicBezTo>
                <a:cubicBezTo>
                  <a:pt x="2792619" y="642379"/>
                  <a:pt x="2802054" y="614520"/>
                  <a:pt x="2802482" y="596089"/>
                </a:cubicBezTo>
                <a:cubicBezTo>
                  <a:pt x="2803769" y="532655"/>
                  <a:pt x="2800339" y="469221"/>
                  <a:pt x="2798622" y="405787"/>
                </a:cubicBezTo>
                <a:cubicBezTo>
                  <a:pt x="2797336" y="358212"/>
                  <a:pt x="2821783" y="339782"/>
                  <a:pt x="2867678" y="332067"/>
                </a:cubicBezTo>
                <a:cubicBezTo>
                  <a:pt x="3053822" y="301208"/>
                  <a:pt x="3239539" y="266919"/>
                  <a:pt x="3425685" y="234345"/>
                </a:cubicBezTo>
                <a:cubicBezTo>
                  <a:pt x="3460427" y="228344"/>
                  <a:pt x="3481874" y="217200"/>
                  <a:pt x="3502032" y="181197"/>
                </a:cubicBezTo>
                <a:cubicBezTo>
                  <a:pt x="3527338" y="136193"/>
                  <a:pt x="3569369" y="92047"/>
                  <a:pt x="3615263" y="69759"/>
                </a:cubicBezTo>
                <a:cubicBezTo>
                  <a:pt x="3711981" y="23041"/>
                  <a:pt x="3809880" y="-319"/>
                  <a:pt x="3907671" y="3"/>
                </a:cubicBezTo>
                <a:close/>
              </a:path>
            </a:pathLst>
          </a:custGeom>
          <a:solidFill>
            <a:schemeClr val="accent5"/>
          </a:solidFill>
          <a:ln w="42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Trapezoid 3">
            <a:extLst>
              <a:ext uri="{FF2B5EF4-FFF2-40B4-BE49-F238E27FC236}">
                <a16:creationId xmlns:a16="http://schemas.microsoft.com/office/drawing/2014/main" id="{62700DCD-F12B-4F81-9CA1-E83C12E6530E}"/>
              </a:ext>
            </a:extLst>
          </p:cNvPr>
          <p:cNvSpPr>
            <a:spLocks noChangeAspect="1"/>
          </p:cNvSpPr>
          <p:nvPr/>
        </p:nvSpPr>
        <p:spPr>
          <a:xfrm>
            <a:off x="5841776" y="3899757"/>
            <a:ext cx="521208" cy="531204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rapezoid 1">
            <a:extLst>
              <a:ext uri="{FF2B5EF4-FFF2-40B4-BE49-F238E27FC236}">
                <a16:creationId xmlns:a16="http://schemas.microsoft.com/office/drawing/2014/main" id="{A05D8E7A-5267-46AB-AA76-FB5083277B8B}"/>
              </a:ext>
            </a:extLst>
          </p:cNvPr>
          <p:cNvSpPr>
            <a:spLocks noChangeAspect="1"/>
          </p:cNvSpPr>
          <p:nvPr/>
        </p:nvSpPr>
        <p:spPr>
          <a:xfrm rot="10800000">
            <a:off x="5673739" y="2598991"/>
            <a:ext cx="843350" cy="645303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07726DB-C286-43FE-84C1-A664A5E37018}"/>
              </a:ext>
            </a:extLst>
          </p:cNvPr>
          <p:cNvGrpSpPr>
            <a:grpSpLocks noChangeAspect="1"/>
          </p:cNvGrpSpPr>
          <p:nvPr/>
        </p:nvGrpSpPr>
        <p:grpSpPr>
          <a:xfrm>
            <a:off x="6362984" y="2969333"/>
            <a:ext cx="521208" cy="290511"/>
            <a:chOff x="2620468" y="2341685"/>
            <a:chExt cx="3916551" cy="2183011"/>
          </a:xfrm>
          <a:solidFill>
            <a:schemeClr val="accent6">
              <a:lumMod val="75000"/>
            </a:schemeClr>
          </a:solidFill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20FD05D0-53D2-4F13-9BAA-EC03925B42DB}"/>
                </a:ext>
              </a:extLst>
            </p:cNvPr>
            <p:cNvSpPr>
              <a:spLocks/>
            </p:cNvSpPr>
            <p:nvPr/>
          </p:nvSpPr>
          <p:spPr>
            <a:xfrm>
              <a:off x="2620468" y="2364696"/>
              <a:ext cx="1658027" cy="2160000"/>
            </a:xfrm>
            <a:custGeom>
              <a:avLst/>
              <a:gdLst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48987 w 1728192"/>
                <a:gd name="connsiteY13" fmla="*/ 1116196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48987 w 1728192"/>
                <a:gd name="connsiteY13" fmla="*/ 1116196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48987 w 1728192"/>
                <a:gd name="connsiteY13" fmla="*/ 1116196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8192" h="2158772">
                  <a:moveTo>
                    <a:pt x="230222" y="0"/>
                  </a:moveTo>
                  <a:lnTo>
                    <a:pt x="1598374" y="0"/>
                  </a:lnTo>
                  <a:lnTo>
                    <a:pt x="1598374" y="576064"/>
                  </a:lnTo>
                  <a:lnTo>
                    <a:pt x="718210" y="576064"/>
                  </a:lnTo>
                  <a:lnTo>
                    <a:pt x="685796" y="779840"/>
                  </a:lnTo>
                  <a:cubicBezTo>
                    <a:pt x="743293" y="769761"/>
                    <a:pt x="802953" y="764638"/>
                    <a:pt x="864096" y="764638"/>
                  </a:cubicBezTo>
                  <a:cubicBezTo>
                    <a:pt x="1341323" y="764638"/>
                    <a:pt x="1728192" y="1076726"/>
                    <a:pt x="1728192" y="1461705"/>
                  </a:cubicBezTo>
                  <a:cubicBezTo>
                    <a:pt x="1728192" y="1846684"/>
                    <a:pt x="1341323" y="2158772"/>
                    <a:pt x="864096" y="2158772"/>
                  </a:cubicBezTo>
                  <a:cubicBezTo>
                    <a:pt x="386869" y="2158772"/>
                    <a:pt x="0" y="1846684"/>
                    <a:pt x="0" y="1461705"/>
                  </a:cubicBezTo>
                  <a:lnTo>
                    <a:pt x="571750" y="1461705"/>
                  </a:lnTo>
                  <a:cubicBezTo>
                    <a:pt x="601946" y="1576072"/>
                    <a:pt x="747125" y="1667785"/>
                    <a:pt x="828205" y="1662227"/>
                  </a:cubicBezTo>
                  <a:cubicBezTo>
                    <a:pt x="1014063" y="1649487"/>
                    <a:pt x="1064403" y="1547333"/>
                    <a:pt x="1053343" y="1385256"/>
                  </a:cubicBezTo>
                  <a:cubicBezTo>
                    <a:pt x="1042283" y="1223179"/>
                    <a:pt x="952244" y="1114684"/>
                    <a:pt x="664377" y="1152747"/>
                  </a:cubicBezTo>
                  <a:lnTo>
                    <a:pt x="32742" y="1152747"/>
                  </a:lnTo>
                  <a:lnTo>
                    <a:pt x="222741" y="23854"/>
                  </a:lnTo>
                  <a:lnTo>
                    <a:pt x="230222" y="25044"/>
                  </a:lnTo>
                  <a:lnTo>
                    <a:pt x="23022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id="{69CA1F1D-A80F-47E9-B1BD-578562783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7019" y="2341685"/>
              <a:ext cx="2160000" cy="2160000"/>
            </a:xfrm>
            <a:custGeom>
              <a:avLst/>
              <a:gdLst/>
              <a:ahLst/>
              <a:cxnLst/>
              <a:rect l="l" t="t" r="r" b="b"/>
              <a:pathLst>
                <a:path w="1714959" h="1656185">
                  <a:moveTo>
                    <a:pt x="720080" y="0"/>
                  </a:moveTo>
                  <a:cubicBezTo>
                    <a:pt x="888132" y="0"/>
                    <a:pt x="1042739" y="66204"/>
                    <a:pt x="1163634" y="178869"/>
                  </a:cubicBezTo>
                  <a:lnTo>
                    <a:pt x="1163634" y="1"/>
                  </a:lnTo>
                  <a:lnTo>
                    <a:pt x="1530610" y="1"/>
                  </a:lnTo>
                  <a:lnTo>
                    <a:pt x="1530610" y="698903"/>
                  </a:lnTo>
                  <a:lnTo>
                    <a:pt x="1163634" y="698903"/>
                  </a:lnTo>
                  <a:lnTo>
                    <a:pt x="1163634" y="698871"/>
                  </a:lnTo>
                  <a:lnTo>
                    <a:pt x="1154018" y="698871"/>
                  </a:lnTo>
                  <a:cubicBezTo>
                    <a:pt x="1113214" y="529604"/>
                    <a:pt x="997926" y="408345"/>
                    <a:pt x="862309" y="408345"/>
                  </a:cubicBezTo>
                  <a:cubicBezTo>
                    <a:pt x="691022" y="408345"/>
                    <a:pt x="552166" y="601779"/>
                    <a:pt x="552166" y="840393"/>
                  </a:cubicBezTo>
                  <a:cubicBezTo>
                    <a:pt x="552166" y="1079007"/>
                    <a:pt x="691022" y="1272441"/>
                    <a:pt x="862309" y="1272441"/>
                  </a:cubicBezTo>
                  <a:cubicBezTo>
                    <a:pt x="967441" y="1272441"/>
                    <a:pt x="1060356" y="1199570"/>
                    <a:pt x="1113146" y="1086549"/>
                  </a:cubicBezTo>
                  <a:lnTo>
                    <a:pt x="1113146" y="1021987"/>
                  </a:lnTo>
                  <a:lnTo>
                    <a:pt x="922871" y="1021987"/>
                  </a:lnTo>
                  <a:lnTo>
                    <a:pt x="922871" y="805987"/>
                  </a:lnTo>
                  <a:lnTo>
                    <a:pt x="1714959" y="805987"/>
                  </a:lnTo>
                  <a:lnTo>
                    <a:pt x="1714959" y="1021987"/>
                  </a:lnTo>
                  <a:lnTo>
                    <a:pt x="1606810" y="1021987"/>
                  </a:lnTo>
                  <a:lnTo>
                    <a:pt x="1606810" y="1656185"/>
                  </a:lnTo>
                  <a:lnTo>
                    <a:pt x="1113146" y="1656185"/>
                  </a:lnTo>
                  <a:lnTo>
                    <a:pt x="1113146" y="1518603"/>
                  </a:lnTo>
                  <a:cubicBezTo>
                    <a:pt x="1001517" y="1606368"/>
                    <a:pt x="865857" y="1656184"/>
                    <a:pt x="720080" y="1656184"/>
                  </a:cubicBezTo>
                  <a:cubicBezTo>
                    <a:pt x="322391" y="1656184"/>
                    <a:pt x="0" y="1285435"/>
                    <a:pt x="0" y="828092"/>
                  </a:cubicBezTo>
                  <a:cubicBezTo>
                    <a:pt x="0" y="370749"/>
                    <a:pt x="322391" y="0"/>
                    <a:pt x="72008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Trapezoid 10">
            <a:extLst>
              <a:ext uri="{FF2B5EF4-FFF2-40B4-BE49-F238E27FC236}">
                <a16:creationId xmlns:a16="http://schemas.microsoft.com/office/drawing/2014/main" id="{AB585FD6-F338-4FF2-87D8-075B4F3AE5EA}"/>
              </a:ext>
            </a:extLst>
          </p:cNvPr>
          <p:cNvSpPr/>
          <p:nvPr/>
        </p:nvSpPr>
        <p:spPr>
          <a:xfrm>
            <a:off x="3852704" y="3664357"/>
            <a:ext cx="707178" cy="706350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3" name="Rounded Rectangle 12">
            <a:extLst>
              <a:ext uri="{FF2B5EF4-FFF2-40B4-BE49-F238E27FC236}">
                <a16:creationId xmlns:a16="http://schemas.microsoft.com/office/drawing/2014/main" id="{64CF1530-A330-4701-80E5-56129A0FC842}"/>
              </a:ext>
            </a:extLst>
          </p:cNvPr>
          <p:cNvSpPr>
            <a:spLocks noChangeAspect="1"/>
          </p:cNvSpPr>
          <p:nvPr/>
        </p:nvSpPr>
        <p:spPr>
          <a:xfrm>
            <a:off x="7752109" y="5032647"/>
            <a:ext cx="596412" cy="710732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Rounded Rectangle 1">
            <a:extLst>
              <a:ext uri="{FF2B5EF4-FFF2-40B4-BE49-F238E27FC236}">
                <a16:creationId xmlns:a16="http://schemas.microsoft.com/office/drawing/2014/main" id="{5A9430AC-B6EF-4E21-92A3-B7B58B583285}"/>
              </a:ext>
            </a:extLst>
          </p:cNvPr>
          <p:cNvSpPr>
            <a:spLocks/>
          </p:cNvSpPr>
          <p:nvPr/>
        </p:nvSpPr>
        <p:spPr>
          <a:xfrm>
            <a:off x="3908386" y="5073287"/>
            <a:ext cx="629452" cy="629452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DA9B8CDA-1AF1-4FDA-BFA9-7029EEA6C5BD}"/>
              </a:ext>
            </a:extLst>
          </p:cNvPr>
          <p:cNvSpPr/>
          <p:nvPr/>
        </p:nvSpPr>
        <p:spPr>
          <a:xfrm>
            <a:off x="7672113" y="3727022"/>
            <a:ext cx="756404" cy="5810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D48772-4364-4784-A02B-E0612B494955}"/>
              </a:ext>
            </a:extLst>
          </p:cNvPr>
          <p:cNvGrpSpPr/>
          <p:nvPr/>
        </p:nvGrpSpPr>
        <p:grpSpPr>
          <a:xfrm>
            <a:off x="8632094" y="4742394"/>
            <a:ext cx="2986841" cy="1195989"/>
            <a:chOff x="8632094" y="4742394"/>
            <a:chExt cx="2986841" cy="119598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5A44A0A-4597-459F-B11C-4EF85E83B78C}"/>
                </a:ext>
              </a:extLst>
            </p:cNvPr>
            <p:cNvSpPr txBox="1"/>
            <p:nvPr/>
          </p:nvSpPr>
          <p:spPr>
            <a:xfrm>
              <a:off x="8641319" y="5107386"/>
              <a:ext cx="2977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A738BD0-C0E2-4A3F-8ABA-C8A27AABB2AC}"/>
                </a:ext>
              </a:extLst>
            </p:cNvPr>
            <p:cNvSpPr txBox="1"/>
            <p:nvPr/>
          </p:nvSpPr>
          <p:spPr>
            <a:xfrm>
              <a:off x="8632094" y="4742394"/>
              <a:ext cx="298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C25D8F2-D7A0-4CB1-8969-5E8BD8236E95}"/>
                </a:ext>
              </a:extLst>
            </p:cNvPr>
            <p:cNvCxnSpPr>
              <a:cxnSpLocks/>
            </p:cNvCxnSpPr>
            <p:nvPr/>
          </p:nvCxnSpPr>
          <p:spPr>
            <a:xfrm>
              <a:off x="8685757" y="5073287"/>
              <a:ext cx="2810918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11CA01-B392-42B4-BE8F-25F9C16F3777}"/>
              </a:ext>
            </a:extLst>
          </p:cNvPr>
          <p:cNvGrpSpPr/>
          <p:nvPr/>
        </p:nvGrpSpPr>
        <p:grpSpPr>
          <a:xfrm>
            <a:off x="8632094" y="3371913"/>
            <a:ext cx="2986841" cy="1195989"/>
            <a:chOff x="8632094" y="3371913"/>
            <a:chExt cx="2986841" cy="119598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8D8288-372B-4BCA-A59A-0F83A0CB8A27}"/>
                </a:ext>
              </a:extLst>
            </p:cNvPr>
            <p:cNvSpPr txBox="1"/>
            <p:nvPr/>
          </p:nvSpPr>
          <p:spPr>
            <a:xfrm>
              <a:off x="8641319" y="3736905"/>
              <a:ext cx="2977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A60B7F5-9441-43B8-A8B3-0F89FEE72AD2}"/>
                </a:ext>
              </a:extLst>
            </p:cNvPr>
            <p:cNvSpPr txBox="1"/>
            <p:nvPr/>
          </p:nvSpPr>
          <p:spPr>
            <a:xfrm>
              <a:off x="8632094" y="3371913"/>
              <a:ext cx="298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27EE04A-A53B-485F-95E1-0A397757542B}"/>
                </a:ext>
              </a:extLst>
            </p:cNvPr>
            <p:cNvCxnSpPr>
              <a:cxnSpLocks/>
            </p:cNvCxnSpPr>
            <p:nvPr/>
          </p:nvCxnSpPr>
          <p:spPr>
            <a:xfrm>
              <a:off x="8641319" y="3690673"/>
              <a:ext cx="281091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C492C3-DD4B-4AEC-9954-C3447F477CD9}"/>
              </a:ext>
            </a:extLst>
          </p:cNvPr>
          <p:cNvGrpSpPr/>
          <p:nvPr/>
        </p:nvGrpSpPr>
        <p:grpSpPr>
          <a:xfrm>
            <a:off x="573065" y="4742394"/>
            <a:ext cx="2986841" cy="1195989"/>
            <a:chOff x="573065" y="4742394"/>
            <a:chExt cx="2986841" cy="119598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1E2BD77-FA00-406C-B0A8-F2C50A51D477}"/>
                </a:ext>
              </a:extLst>
            </p:cNvPr>
            <p:cNvSpPr txBox="1"/>
            <p:nvPr/>
          </p:nvSpPr>
          <p:spPr>
            <a:xfrm>
              <a:off x="582290" y="5107386"/>
              <a:ext cx="2977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99725FC-8C29-489A-BC8B-970A8AEFB118}"/>
                </a:ext>
              </a:extLst>
            </p:cNvPr>
            <p:cNvSpPr txBox="1"/>
            <p:nvPr/>
          </p:nvSpPr>
          <p:spPr>
            <a:xfrm>
              <a:off x="573065" y="4742394"/>
              <a:ext cx="298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DF40908-A3BA-432D-8A51-941A6882F037}"/>
                </a:ext>
              </a:extLst>
            </p:cNvPr>
            <p:cNvCxnSpPr>
              <a:cxnSpLocks/>
            </p:cNvCxnSpPr>
            <p:nvPr/>
          </p:nvCxnSpPr>
          <p:spPr>
            <a:xfrm>
              <a:off x="705464" y="5073287"/>
              <a:ext cx="2810918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F16E94-A8F6-4B24-8569-420A2E9D2EE5}"/>
              </a:ext>
            </a:extLst>
          </p:cNvPr>
          <p:cNvGrpSpPr/>
          <p:nvPr/>
        </p:nvGrpSpPr>
        <p:grpSpPr>
          <a:xfrm>
            <a:off x="573065" y="3371913"/>
            <a:ext cx="2986841" cy="1195989"/>
            <a:chOff x="573065" y="3371913"/>
            <a:chExt cx="2986841" cy="119598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BC160C-F83F-4D9A-A9E0-9B8337F1D8C0}"/>
                </a:ext>
              </a:extLst>
            </p:cNvPr>
            <p:cNvSpPr txBox="1"/>
            <p:nvPr/>
          </p:nvSpPr>
          <p:spPr>
            <a:xfrm>
              <a:off x="582290" y="3736905"/>
              <a:ext cx="2977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18F8A9-BCBB-49B5-ABCC-FCF505E7203B}"/>
                </a:ext>
              </a:extLst>
            </p:cNvPr>
            <p:cNvSpPr txBox="1"/>
            <p:nvPr/>
          </p:nvSpPr>
          <p:spPr>
            <a:xfrm>
              <a:off x="573065" y="3371913"/>
              <a:ext cx="298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C2C925F-7304-43E9-87A5-21AED332FCD3}"/>
                </a:ext>
              </a:extLst>
            </p:cNvPr>
            <p:cNvCxnSpPr>
              <a:cxnSpLocks/>
            </p:cNvCxnSpPr>
            <p:nvPr/>
          </p:nvCxnSpPr>
          <p:spPr>
            <a:xfrm>
              <a:off x="661026" y="3690673"/>
              <a:ext cx="2810918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EB80D6C-EBAC-400D-B84B-DAC5BF97BCB6}"/>
              </a:ext>
            </a:extLst>
          </p:cNvPr>
          <p:cNvSpPr/>
          <p:nvPr/>
        </p:nvSpPr>
        <p:spPr>
          <a:xfrm rot="1740758">
            <a:off x="10077378" y="2400074"/>
            <a:ext cx="2825384" cy="3092891"/>
          </a:xfrm>
          <a:custGeom>
            <a:avLst/>
            <a:gdLst>
              <a:gd name="connsiteX0" fmla="*/ 2621849 w 2825384"/>
              <a:gd name="connsiteY0" fmla="*/ 2586523 h 3092891"/>
              <a:gd name="connsiteX1" fmla="*/ 2612112 w 2825384"/>
              <a:gd name="connsiteY1" fmla="*/ 2611074 h 3092891"/>
              <a:gd name="connsiteX2" fmla="*/ 2650819 w 2825384"/>
              <a:gd name="connsiteY2" fmla="*/ 2656472 h 3092891"/>
              <a:gd name="connsiteX3" fmla="*/ 2691916 w 2825384"/>
              <a:gd name="connsiteY3" fmla="*/ 2614419 h 3092891"/>
              <a:gd name="connsiteX4" fmla="*/ 2648430 w 2825384"/>
              <a:gd name="connsiteY4" fmla="*/ 2576668 h 3092891"/>
              <a:gd name="connsiteX5" fmla="*/ 2621849 w 2825384"/>
              <a:gd name="connsiteY5" fmla="*/ 2586523 h 3092891"/>
              <a:gd name="connsiteX6" fmla="*/ 491988 w 2825384"/>
              <a:gd name="connsiteY6" fmla="*/ 2585807 h 3092891"/>
              <a:gd name="connsiteX7" fmla="*/ 480818 w 2825384"/>
              <a:gd name="connsiteY7" fmla="*/ 2614897 h 3092891"/>
              <a:gd name="connsiteX8" fmla="*/ 519047 w 2825384"/>
              <a:gd name="connsiteY8" fmla="*/ 2652171 h 3092891"/>
              <a:gd name="connsiteX9" fmla="*/ 560144 w 2825384"/>
              <a:gd name="connsiteY9" fmla="*/ 2613942 h 3092891"/>
              <a:gd name="connsiteX10" fmla="*/ 518570 w 2825384"/>
              <a:gd name="connsiteY10" fmla="*/ 2572844 h 3092891"/>
              <a:gd name="connsiteX11" fmla="*/ 491988 w 2825384"/>
              <a:gd name="connsiteY11" fmla="*/ 2585807 h 3092891"/>
              <a:gd name="connsiteX12" fmla="*/ 492526 w 2825384"/>
              <a:gd name="connsiteY12" fmla="*/ 449018 h 3092891"/>
              <a:gd name="connsiteX13" fmla="*/ 480818 w 2825384"/>
              <a:gd name="connsiteY13" fmla="*/ 475479 h 3092891"/>
              <a:gd name="connsiteX14" fmla="*/ 518092 w 2825384"/>
              <a:gd name="connsiteY14" fmla="*/ 514187 h 3092891"/>
              <a:gd name="connsiteX15" fmla="*/ 560145 w 2825384"/>
              <a:gd name="connsiteY15" fmla="*/ 475479 h 3092891"/>
              <a:gd name="connsiteX16" fmla="*/ 520004 w 2825384"/>
              <a:gd name="connsiteY16" fmla="*/ 438684 h 3092891"/>
              <a:gd name="connsiteX17" fmla="*/ 492526 w 2825384"/>
              <a:gd name="connsiteY17" fmla="*/ 449018 h 3092891"/>
              <a:gd name="connsiteX18" fmla="*/ 917589 w 2825384"/>
              <a:gd name="connsiteY18" fmla="*/ 24372 h 3092891"/>
              <a:gd name="connsiteX19" fmla="*/ 973023 w 2825384"/>
              <a:gd name="connsiteY19" fmla="*/ 0 h 3092891"/>
              <a:gd name="connsiteX20" fmla="*/ 993094 w 2825384"/>
              <a:gd name="connsiteY20" fmla="*/ 0 h 3092891"/>
              <a:gd name="connsiteX21" fmla="*/ 1004084 w 2825384"/>
              <a:gd name="connsiteY21" fmla="*/ 35840 h 3092891"/>
              <a:gd name="connsiteX22" fmla="*/ 972545 w 2825384"/>
              <a:gd name="connsiteY22" fmla="*/ 103220 h 3092891"/>
              <a:gd name="connsiteX23" fmla="*/ 794299 w 2825384"/>
              <a:gd name="connsiteY23" fmla="*/ 301536 h 3092891"/>
              <a:gd name="connsiteX24" fmla="*/ 672443 w 2825384"/>
              <a:gd name="connsiteY24" fmla="*/ 396631 h 3092891"/>
              <a:gd name="connsiteX25" fmla="*/ 683912 w 2825384"/>
              <a:gd name="connsiteY25" fmla="*/ 514665 h 3092891"/>
              <a:gd name="connsiteX26" fmla="*/ 689646 w 2825384"/>
              <a:gd name="connsiteY26" fmla="*/ 529000 h 3092891"/>
              <a:gd name="connsiteX27" fmla="*/ 1074331 w 2825384"/>
              <a:gd name="connsiteY27" fmla="*/ 858729 h 3092891"/>
              <a:gd name="connsiteX28" fmla="*/ 1347194 w 2825384"/>
              <a:gd name="connsiteY28" fmla="*/ 1027418 h 3092891"/>
              <a:gd name="connsiteX29" fmla="*/ 1375389 w 2825384"/>
              <a:gd name="connsiteY29" fmla="*/ 1028373 h 3092891"/>
              <a:gd name="connsiteX30" fmla="*/ 1812161 w 2825384"/>
              <a:gd name="connsiteY30" fmla="*/ 1047010 h 3092891"/>
              <a:gd name="connsiteX31" fmla="*/ 1836053 w 2825384"/>
              <a:gd name="connsiteY31" fmla="*/ 1046054 h 3092891"/>
              <a:gd name="connsiteX32" fmla="*/ 1912592 w 2825384"/>
              <a:gd name="connsiteY32" fmla="*/ 1000550 h 3092891"/>
              <a:gd name="connsiteX33" fmla="*/ 2086736 w 2825384"/>
              <a:gd name="connsiteY33" fmla="*/ 1314550 h 3092891"/>
              <a:gd name="connsiteX34" fmla="*/ 2122409 w 2825384"/>
              <a:gd name="connsiteY34" fmla="*/ 1423063 h 3092891"/>
              <a:gd name="connsiteX35" fmla="*/ 2090758 w 2825384"/>
              <a:gd name="connsiteY35" fmla="*/ 1760946 h 3092891"/>
              <a:gd name="connsiteX36" fmla="*/ 2091713 w 2825384"/>
              <a:gd name="connsiteY36" fmla="*/ 1786272 h 3092891"/>
              <a:gd name="connsiteX37" fmla="*/ 2386558 w 2825384"/>
              <a:gd name="connsiteY37" fmla="*/ 2221134 h 3092891"/>
              <a:gd name="connsiteX38" fmla="*/ 2588697 w 2825384"/>
              <a:gd name="connsiteY38" fmla="*/ 2432829 h 3092891"/>
              <a:gd name="connsiteX39" fmla="*/ 2608289 w 2825384"/>
              <a:gd name="connsiteY39" fmla="*/ 2437608 h 3092891"/>
              <a:gd name="connsiteX40" fmla="*/ 2677043 w 2825384"/>
              <a:gd name="connsiteY40" fmla="*/ 2430738 h 3092891"/>
              <a:gd name="connsiteX41" fmla="*/ 2712403 w 2825384"/>
              <a:gd name="connsiteY41" fmla="*/ 2442697 h 3092891"/>
              <a:gd name="connsiteX42" fmla="*/ 2825384 w 2825384"/>
              <a:gd name="connsiteY42" fmla="*/ 2646413 h 3092891"/>
              <a:gd name="connsiteX43" fmla="*/ 2806671 w 2825384"/>
              <a:gd name="connsiteY43" fmla="*/ 2695747 h 3092891"/>
              <a:gd name="connsiteX44" fmla="*/ 2765507 w 2825384"/>
              <a:gd name="connsiteY44" fmla="*/ 2743444 h 3092891"/>
              <a:gd name="connsiteX45" fmla="*/ 2561458 w 2825384"/>
              <a:gd name="connsiteY45" fmla="*/ 2761603 h 3092891"/>
              <a:gd name="connsiteX46" fmla="*/ 2495991 w 2825384"/>
              <a:gd name="connsiteY46" fmla="*/ 2851442 h 3092891"/>
              <a:gd name="connsiteX47" fmla="*/ 2279038 w 2825384"/>
              <a:gd name="connsiteY47" fmla="*/ 3055492 h 3092891"/>
              <a:gd name="connsiteX48" fmla="*/ 2215003 w 2825384"/>
              <a:gd name="connsiteY48" fmla="*/ 3088465 h 3092891"/>
              <a:gd name="connsiteX49" fmla="*/ 2180596 w 2825384"/>
              <a:gd name="connsiteY49" fmla="*/ 3086554 h 3092891"/>
              <a:gd name="connsiteX50" fmla="*/ 2176773 w 2825384"/>
              <a:gd name="connsiteY50" fmla="*/ 3052626 h 3092891"/>
              <a:gd name="connsiteX51" fmla="*/ 2217393 w 2825384"/>
              <a:gd name="connsiteY51" fmla="*/ 2971865 h 3092891"/>
              <a:gd name="connsiteX52" fmla="*/ 2488822 w 2825384"/>
              <a:gd name="connsiteY52" fmla="*/ 2699002 h 3092891"/>
              <a:gd name="connsiteX53" fmla="*/ 2493601 w 2825384"/>
              <a:gd name="connsiteY53" fmla="*/ 2695179 h 3092891"/>
              <a:gd name="connsiteX54" fmla="*/ 2472574 w 2825384"/>
              <a:gd name="connsiteY54" fmla="*/ 2623499 h 3092891"/>
              <a:gd name="connsiteX55" fmla="*/ 2476875 w 2825384"/>
              <a:gd name="connsiteY55" fmla="*/ 2571889 h 3092891"/>
              <a:gd name="connsiteX56" fmla="*/ 2473053 w 2825384"/>
              <a:gd name="connsiteY56" fmla="*/ 2558031 h 3092891"/>
              <a:gd name="connsiteX57" fmla="*/ 1988016 w 2825384"/>
              <a:gd name="connsiteY57" fmla="*/ 2137506 h 3092891"/>
              <a:gd name="connsiteX58" fmla="*/ 1840354 w 2825384"/>
              <a:gd name="connsiteY58" fmla="*/ 2045278 h 3092891"/>
              <a:gd name="connsiteX59" fmla="*/ 1819806 w 2825384"/>
              <a:gd name="connsiteY59" fmla="*/ 2045755 h 3092891"/>
              <a:gd name="connsiteX60" fmla="*/ 1324734 w 2825384"/>
              <a:gd name="connsiteY60" fmla="*/ 2045278 h 3092891"/>
              <a:gd name="connsiteX61" fmla="*/ 1304186 w 2825384"/>
              <a:gd name="connsiteY61" fmla="*/ 2045755 h 3092891"/>
              <a:gd name="connsiteX62" fmla="*/ 858812 w 2825384"/>
              <a:gd name="connsiteY62" fmla="*/ 2375485 h 3092891"/>
              <a:gd name="connsiteX63" fmla="*/ 687735 w 2825384"/>
              <a:gd name="connsiteY63" fmla="*/ 2547995 h 3092891"/>
              <a:gd name="connsiteX64" fmla="*/ 682478 w 2825384"/>
              <a:gd name="connsiteY64" fmla="*/ 2565677 h 3092891"/>
              <a:gd name="connsiteX65" fmla="*/ 670531 w 2825384"/>
              <a:gd name="connsiteY65" fmla="*/ 2692312 h 3092891"/>
              <a:gd name="connsiteX66" fmla="*/ 737911 w 2825384"/>
              <a:gd name="connsiteY66" fmla="*/ 2736754 h 3092891"/>
              <a:gd name="connsiteX67" fmla="*/ 971588 w 2825384"/>
              <a:gd name="connsiteY67" fmla="*/ 2957051 h 3092891"/>
              <a:gd name="connsiteX68" fmla="*/ 1007429 w 2825384"/>
              <a:gd name="connsiteY68" fmla="*/ 3019175 h 3092891"/>
              <a:gd name="connsiteX69" fmla="*/ 1006474 w 2825384"/>
              <a:gd name="connsiteY69" fmla="*/ 3055492 h 3092891"/>
              <a:gd name="connsiteX70" fmla="*/ 971111 w 2825384"/>
              <a:gd name="connsiteY70" fmla="*/ 3059793 h 3092891"/>
              <a:gd name="connsiteX71" fmla="*/ 870281 w 2825384"/>
              <a:gd name="connsiteY71" fmla="*/ 3012006 h 3092891"/>
              <a:gd name="connsiteX72" fmla="*/ 607931 w 2825384"/>
              <a:gd name="connsiteY72" fmla="*/ 2764948 h 3092891"/>
              <a:gd name="connsiteX73" fmla="*/ 604586 w 2825384"/>
              <a:gd name="connsiteY73" fmla="*/ 2761125 h 3092891"/>
              <a:gd name="connsiteX74" fmla="*/ 388589 w 2825384"/>
              <a:gd name="connsiteY74" fmla="*/ 2735320 h 3092891"/>
              <a:gd name="connsiteX75" fmla="*/ 361351 w 2825384"/>
              <a:gd name="connsiteY75" fmla="*/ 2513589 h 3092891"/>
              <a:gd name="connsiteX76" fmla="*/ 348926 w 2825384"/>
              <a:gd name="connsiteY76" fmla="*/ 2506899 h 3092891"/>
              <a:gd name="connsiteX77" fmla="*/ 27321 w 2825384"/>
              <a:gd name="connsiteY77" fmla="*/ 2221612 h 3092891"/>
              <a:gd name="connsiteX78" fmla="*/ 2471 w 2825384"/>
              <a:gd name="connsiteY78" fmla="*/ 2170480 h 3092891"/>
              <a:gd name="connsiteX79" fmla="*/ 32100 w 2825384"/>
              <a:gd name="connsiteY79" fmla="*/ 2136551 h 3092891"/>
              <a:gd name="connsiteX80" fmla="*/ 108080 w 2825384"/>
              <a:gd name="connsiteY80" fmla="*/ 2165701 h 3092891"/>
              <a:gd name="connsiteX81" fmla="*/ 322166 w 2825384"/>
              <a:gd name="connsiteY81" fmla="*/ 2333433 h 3092891"/>
              <a:gd name="connsiteX82" fmla="*/ 376642 w 2825384"/>
              <a:gd name="connsiteY82" fmla="*/ 2391733 h 3092891"/>
              <a:gd name="connsiteX83" fmla="*/ 424429 w 2825384"/>
              <a:gd name="connsiteY83" fmla="*/ 2454812 h 3092891"/>
              <a:gd name="connsiteX84" fmla="*/ 556799 w 2825384"/>
              <a:gd name="connsiteY84" fmla="*/ 2439519 h 3092891"/>
              <a:gd name="connsiteX85" fmla="*/ 567312 w 2825384"/>
              <a:gd name="connsiteY85" fmla="*/ 2436175 h 3092891"/>
              <a:gd name="connsiteX86" fmla="*/ 1011252 w 2825384"/>
              <a:gd name="connsiteY86" fmla="*/ 1876112 h 3092891"/>
              <a:gd name="connsiteX87" fmla="*/ 1059517 w 2825384"/>
              <a:gd name="connsiteY87" fmla="*/ 1781972 h 3092891"/>
              <a:gd name="connsiteX88" fmla="*/ 1059517 w 2825384"/>
              <a:gd name="connsiteY88" fmla="*/ 1764769 h 3092891"/>
              <a:gd name="connsiteX89" fmla="*/ 1082454 w 2825384"/>
              <a:gd name="connsiteY89" fmla="*/ 1280688 h 3092891"/>
              <a:gd name="connsiteX90" fmla="*/ 1080543 w 2825384"/>
              <a:gd name="connsiteY90" fmla="*/ 1262529 h 3092891"/>
              <a:gd name="connsiteX91" fmla="*/ 746991 w 2825384"/>
              <a:gd name="connsiteY91" fmla="*/ 811898 h 3092891"/>
              <a:gd name="connsiteX92" fmla="*/ 578781 w 2825384"/>
              <a:gd name="connsiteY92" fmla="*/ 647512 h 3092891"/>
              <a:gd name="connsiteX93" fmla="*/ 563011 w 2825384"/>
              <a:gd name="connsiteY93" fmla="*/ 642733 h 3092891"/>
              <a:gd name="connsiteX94" fmla="*/ 411527 w 2825384"/>
              <a:gd name="connsiteY94" fmla="*/ 621229 h 3092891"/>
              <a:gd name="connsiteX95" fmla="*/ 405314 w 2825384"/>
              <a:gd name="connsiteY95" fmla="*/ 629831 h 3092891"/>
              <a:gd name="connsiteX96" fmla="*/ 121461 w 2825384"/>
              <a:gd name="connsiteY96" fmla="*/ 910340 h 3092891"/>
              <a:gd name="connsiteX97" fmla="*/ 61249 w 2825384"/>
              <a:gd name="connsiteY97" fmla="*/ 939968 h 3092891"/>
              <a:gd name="connsiteX98" fmla="*/ 22542 w 2825384"/>
              <a:gd name="connsiteY98" fmla="*/ 938534 h 3092891"/>
              <a:gd name="connsiteX99" fmla="*/ 21109 w 2825384"/>
              <a:gd name="connsiteY99" fmla="*/ 898871 h 3092891"/>
              <a:gd name="connsiteX100" fmla="*/ 70329 w 2825384"/>
              <a:gd name="connsiteY100" fmla="*/ 811421 h 3092891"/>
              <a:gd name="connsiteX101" fmla="*/ 347014 w 2825384"/>
              <a:gd name="connsiteY101" fmla="*/ 554806 h 3092891"/>
              <a:gd name="connsiteX102" fmla="*/ 350360 w 2825384"/>
              <a:gd name="connsiteY102" fmla="*/ 552416 h 3092891"/>
              <a:gd name="connsiteX103" fmla="*/ 404836 w 2825384"/>
              <a:gd name="connsiteY103" fmla="*/ 330686 h 3092891"/>
              <a:gd name="connsiteX104" fmla="*/ 609842 w 2825384"/>
              <a:gd name="connsiteY104" fmla="*/ 323039 h 3092891"/>
              <a:gd name="connsiteX105" fmla="*/ 644249 w 2825384"/>
              <a:gd name="connsiteY105" fmla="*/ 273819 h 3092891"/>
              <a:gd name="connsiteX106" fmla="*/ 917589 w 2825384"/>
              <a:gd name="connsiteY106" fmla="*/ 24372 h 309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825384" h="3092891">
                <a:moveTo>
                  <a:pt x="2621849" y="2586523"/>
                </a:moveTo>
                <a:cubicBezTo>
                  <a:pt x="2615457" y="2592557"/>
                  <a:pt x="2611873" y="2601039"/>
                  <a:pt x="2612112" y="2611074"/>
                </a:cubicBezTo>
                <a:cubicBezTo>
                  <a:pt x="2612590" y="2638791"/>
                  <a:pt x="2627882" y="2656950"/>
                  <a:pt x="2650819" y="2656472"/>
                </a:cubicBezTo>
                <a:cubicBezTo>
                  <a:pt x="2673279" y="2655994"/>
                  <a:pt x="2692395" y="2636402"/>
                  <a:pt x="2691916" y="2614419"/>
                </a:cubicBezTo>
                <a:cubicBezTo>
                  <a:pt x="2691438" y="2593871"/>
                  <a:pt x="2671368" y="2576190"/>
                  <a:pt x="2648430" y="2576668"/>
                </a:cubicBezTo>
                <a:cubicBezTo>
                  <a:pt x="2637439" y="2576906"/>
                  <a:pt x="2628240" y="2580491"/>
                  <a:pt x="2621849" y="2586523"/>
                </a:cubicBezTo>
                <a:close/>
                <a:moveTo>
                  <a:pt x="491988" y="2585807"/>
                </a:moveTo>
                <a:cubicBezTo>
                  <a:pt x="484999" y="2593512"/>
                  <a:pt x="480579" y="2603906"/>
                  <a:pt x="480818" y="2614897"/>
                </a:cubicBezTo>
                <a:cubicBezTo>
                  <a:pt x="480818" y="2635924"/>
                  <a:pt x="498022" y="2652649"/>
                  <a:pt x="519047" y="2652171"/>
                </a:cubicBezTo>
                <a:cubicBezTo>
                  <a:pt x="541029" y="2652171"/>
                  <a:pt x="560144" y="2634490"/>
                  <a:pt x="560144" y="2613942"/>
                </a:cubicBezTo>
                <a:cubicBezTo>
                  <a:pt x="560144" y="2591482"/>
                  <a:pt x="540551" y="2572844"/>
                  <a:pt x="518570" y="2572844"/>
                </a:cubicBezTo>
                <a:cubicBezTo>
                  <a:pt x="508535" y="2573083"/>
                  <a:pt x="498977" y="2578101"/>
                  <a:pt x="491988" y="2585807"/>
                </a:cubicBezTo>
                <a:close/>
                <a:moveTo>
                  <a:pt x="492526" y="449018"/>
                </a:moveTo>
                <a:cubicBezTo>
                  <a:pt x="485478" y="455648"/>
                  <a:pt x="481057" y="464966"/>
                  <a:pt x="480818" y="475479"/>
                </a:cubicBezTo>
                <a:cubicBezTo>
                  <a:pt x="480340" y="496506"/>
                  <a:pt x="497065" y="513708"/>
                  <a:pt x="518092" y="514187"/>
                </a:cubicBezTo>
                <a:cubicBezTo>
                  <a:pt x="538640" y="514187"/>
                  <a:pt x="559188" y="495072"/>
                  <a:pt x="560145" y="475479"/>
                </a:cubicBezTo>
                <a:cubicBezTo>
                  <a:pt x="560623" y="457320"/>
                  <a:pt x="541030" y="439161"/>
                  <a:pt x="520004" y="438684"/>
                </a:cubicBezTo>
                <a:cubicBezTo>
                  <a:pt x="509252" y="438445"/>
                  <a:pt x="499574" y="442387"/>
                  <a:pt x="492526" y="449018"/>
                </a:cubicBezTo>
                <a:close/>
                <a:moveTo>
                  <a:pt x="917589" y="24372"/>
                </a:moveTo>
                <a:cubicBezTo>
                  <a:pt x="934794" y="14335"/>
                  <a:pt x="954386" y="8124"/>
                  <a:pt x="973023" y="0"/>
                </a:cubicBezTo>
                <a:cubicBezTo>
                  <a:pt x="979713" y="0"/>
                  <a:pt x="986403" y="0"/>
                  <a:pt x="993094" y="0"/>
                </a:cubicBezTo>
                <a:cubicBezTo>
                  <a:pt x="1007429" y="8602"/>
                  <a:pt x="1009341" y="22460"/>
                  <a:pt x="1004084" y="35840"/>
                </a:cubicBezTo>
                <a:cubicBezTo>
                  <a:pt x="995005" y="58778"/>
                  <a:pt x="985446" y="82194"/>
                  <a:pt x="972545" y="103220"/>
                </a:cubicBezTo>
                <a:cubicBezTo>
                  <a:pt x="924758" y="179678"/>
                  <a:pt x="862635" y="243713"/>
                  <a:pt x="794299" y="301536"/>
                </a:cubicBezTo>
                <a:cubicBezTo>
                  <a:pt x="755592" y="334508"/>
                  <a:pt x="714017" y="364136"/>
                  <a:pt x="672443" y="396631"/>
                </a:cubicBezTo>
                <a:cubicBezTo>
                  <a:pt x="690125" y="434383"/>
                  <a:pt x="693947" y="473567"/>
                  <a:pt x="683912" y="514665"/>
                </a:cubicBezTo>
                <a:cubicBezTo>
                  <a:pt x="682956" y="518966"/>
                  <a:pt x="686302" y="525656"/>
                  <a:pt x="689646" y="529000"/>
                </a:cubicBezTo>
                <a:cubicBezTo>
                  <a:pt x="811503" y="646557"/>
                  <a:pt x="938138" y="757900"/>
                  <a:pt x="1074331" y="858729"/>
                </a:cubicBezTo>
                <a:cubicBezTo>
                  <a:pt x="1160347" y="922287"/>
                  <a:pt x="1249708" y="981542"/>
                  <a:pt x="1347194" y="1027418"/>
                </a:cubicBezTo>
                <a:cubicBezTo>
                  <a:pt x="1357229" y="1032196"/>
                  <a:pt x="1365352" y="1032197"/>
                  <a:pt x="1375389" y="1028373"/>
                </a:cubicBezTo>
                <a:cubicBezTo>
                  <a:pt x="1523528" y="973897"/>
                  <a:pt x="1669277" y="980587"/>
                  <a:pt x="1812161" y="1047010"/>
                </a:cubicBezTo>
                <a:cubicBezTo>
                  <a:pt x="1821240" y="1051311"/>
                  <a:pt x="1827930" y="1050833"/>
                  <a:pt x="1836053" y="1046054"/>
                </a:cubicBezTo>
                <a:lnTo>
                  <a:pt x="1912592" y="1000550"/>
                </a:lnTo>
                <a:lnTo>
                  <a:pt x="2086736" y="1314550"/>
                </a:lnTo>
                <a:lnTo>
                  <a:pt x="2122409" y="1423063"/>
                </a:lnTo>
                <a:cubicBezTo>
                  <a:pt x="2147206" y="1535422"/>
                  <a:pt x="2135916" y="1648049"/>
                  <a:pt x="2090758" y="1760946"/>
                </a:cubicBezTo>
                <a:cubicBezTo>
                  <a:pt x="2086934" y="1770503"/>
                  <a:pt x="2087412" y="1777671"/>
                  <a:pt x="2091713" y="1786272"/>
                </a:cubicBezTo>
                <a:cubicBezTo>
                  <a:pt x="2171995" y="1943492"/>
                  <a:pt x="2272826" y="2086853"/>
                  <a:pt x="2386558" y="2221134"/>
                </a:cubicBezTo>
                <a:cubicBezTo>
                  <a:pt x="2449636" y="2295681"/>
                  <a:pt x="2517494" y="2365927"/>
                  <a:pt x="2588697" y="2432829"/>
                </a:cubicBezTo>
                <a:cubicBezTo>
                  <a:pt x="2594909" y="2438564"/>
                  <a:pt x="2599687" y="2440475"/>
                  <a:pt x="2608289" y="2437608"/>
                </a:cubicBezTo>
                <a:cubicBezTo>
                  <a:pt x="2631705" y="2430201"/>
                  <a:pt x="2654642" y="2428051"/>
                  <a:pt x="2677043" y="2430738"/>
                </a:cubicBezTo>
                <a:lnTo>
                  <a:pt x="2712403" y="2442697"/>
                </a:lnTo>
                <a:lnTo>
                  <a:pt x="2825384" y="2646413"/>
                </a:lnTo>
                <a:lnTo>
                  <a:pt x="2806671" y="2695747"/>
                </a:lnTo>
                <a:cubicBezTo>
                  <a:pt x="2796569" y="2712562"/>
                  <a:pt x="2782949" y="2728511"/>
                  <a:pt x="2765507" y="2743444"/>
                </a:cubicBezTo>
                <a:cubicBezTo>
                  <a:pt x="2702907" y="2796966"/>
                  <a:pt x="2632660" y="2799355"/>
                  <a:pt x="2561458" y="2761603"/>
                </a:cubicBezTo>
                <a:cubicBezTo>
                  <a:pt x="2539476" y="2791709"/>
                  <a:pt x="2518928" y="2822770"/>
                  <a:pt x="2495991" y="2851442"/>
                </a:cubicBezTo>
                <a:cubicBezTo>
                  <a:pt x="2433389" y="2929813"/>
                  <a:pt x="2362664" y="3000059"/>
                  <a:pt x="2279038" y="3055492"/>
                </a:cubicBezTo>
                <a:cubicBezTo>
                  <a:pt x="2258967" y="3068872"/>
                  <a:pt x="2236985" y="3078430"/>
                  <a:pt x="2215003" y="3088465"/>
                </a:cubicBezTo>
                <a:cubicBezTo>
                  <a:pt x="2204011" y="3093244"/>
                  <a:pt x="2191110" y="3096111"/>
                  <a:pt x="2180596" y="3086554"/>
                </a:cubicBezTo>
                <a:cubicBezTo>
                  <a:pt x="2170083" y="3076996"/>
                  <a:pt x="2171995" y="3063616"/>
                  <a:pt x="2176773" y="3052626"/>
                </a:cubicBezTo>
                <a:cubicBezTo>
                  <a:pt x="2189198" y="3025386"/>
                  <a:pt x="2200668" y="2996714"/>
                  <a:pt x="2217393" y="2971865"/>
                </a:cubicBezTo>
                <a:cubicBezTo>
                  <a:pt x="2291462" y="2864823"/>
                  <a:pt x="2379390" y="2771160"/>
                  <a:pt x="2488822" y="2699002"/>
                </a:cubicBezTo>
                <a:cubicBezTo>
                  <a:pt x="2490255" y="2698046"/>
                  <a:pt x="2491211" y="2697091"/>
                  <a:pt x="2493601" y="2695179"/>
                </a:cubicBezTo>
                <a:cubicBezTo>
                  <a:pt x="2480699" y="2672719"/>
                  <a:pt x="2472574" y="2648826"/>
                  <a:pt x="2472574" y="2623499"/>
                </a:cubicBezTo>
                <a:cubicBezTo>
                  <a:pt x="2472574" y="2606295"/>
                  <a:pt x="2475920" y="2589092"/>
                  <a:pt x="2476875" y="2571889"/>
                </a:cubicBezTo>
                <a:cubicBezTo>
                  <a:pt x="2477353" y="2567111"/>
                  <a:pt x="2475919" y="2560898"/>
                  <a:pt x="2473053" y="2558031"/>
                </a:cubicBezTo>
                <a:cubicBezTo>
                  <a:pt x="2321090" y="2406546"/>
                  <a:pt x="2164350" y="2260319"/>
                  <a:pt x="1988016" y="2137506"/>
                </a:cubicBezTo>
                <a:cubicBezTo>
                  <a:pt x="1940229" y="2104533"/>
                  <a:pt x="1889574" y="2076339"/>
                  <a:pt x="1840354" y="2045278"/>
                </a:cubicBezTo>
                <a:cubicBezTo>
                  <a:pt x="1832709" y="2040499"/>
                  <a:pt x="1826974" y="2041933"/>
                  <a:pt x="1819806" y="2045755"/>
                </a:cubicBezTo>
                <a:cubicBezTo>
                  <a:pt x="1654941" y="2126038"/>
                  <a:pt x="1489599" y="2125560"/>
                  <a:pt x="1324734" y="2045278"/>
                </a:cubicBezTo>
                <a:cubicBezTo>
                  <a:pt x="1317087" y="2041455"/>
                  <a:pt x="1311832" y="2041454"/>
                  <a:pt x="1304186" y="2045755"/>
                </a:cubicBezTo>
                <a:cubicBezTo>
                  <a:pt x="1142188" y="2137506"/>
                  <a:pt x="994526" y="2248850"/>
                  <a:pt x="858812" y="2375485"/>
                </a:cubicBezTo>
                <a:cubicBezTo>
                  <a:pt x="799556" y="2430918"/>
                  <a:pt x="744602" y="2490174"/>
                  <a:pt x="687735" y="2547995"/>
                </a:cubicBezTo>
                <a:cubicBezTo>
                  <a:pt x="682478" y="2553252"/>
                  <a:pt x="681045" y="2558031"/>
                  <a:pt x="682478" y="2565677"/>
                </a:cubicBezTo>
                <a:cubicBezTo>
                  <a:pt x="692035" y="2614897"/>
                  <a:pt x="691080" y="2620154"/>
                  <a:pt x="670531" y="2692312"/>
                </a:cubicBezTo>
                <a:cubicBezTo>
                  <a:pt x="692992" y="2707126"/>
                  <a:pt x="715929" y="2721462"/>
                  <a:pt x="737911" y="2736754"/>
                </a:cubicBezTo>
                <a:cubicBezTo>
                  <a:pt x="825838" y="2799355"/>
                  <a:pt x="906598" y="2870079"/>
                  <a:pt x="971588" y="2957051"/>
                </a:cubicBezTo>
                <a:cubicBezTo>
                  <a:pt x="985925" y="2976167"/>
                  <a:pt x="996917" y="2998148"/>
                  <a:pt x="1007429" y="3019175"/>
                </a:cubicBezTo>
                <a:cubicBezTo>
                  <a:pt x="1013164" y="3030643"/>
                  <a:pt x="1016509" y="3044501"/>
                  <a:pt x="1006474" y="3055492"/>
                </a:cubicBezTo>
                <a:cubicBezTo>
                  <a:pt x="996917" y="3066005"/>
                  <a:pt x="983536" y="3062660"/>
                  <a:pt x="971111" y="3059793"/>
                </a:cubicBezTo>
                <a:cubicBezTo>
                  <a:pt x="934315" y="3051191"/>
                  <a:pt x="901820" y="3032555"/>
                  <a:pt x="870281" y="3012006"/>
                </a:cubicBezTo>
                <a:cubicBezTo>
                  <a:pt x="768017" y="2945105"/>
                  <a:pt x="680567" y="2862434"/>
                  <a:pt x="607931" y="2764948"/>
                </a:cubicBezTo>
                <a:cubicBezTo>
                  <a:pt x="606975" y="2763515"/>
                  <a:pt x="605542" y="2762559"/>
                  <a:pt x="604586" y="2761125"/>
                </a:cubicBezTo>
                <a:cubicBezTo>
                  <a:pt x="534817" y="2806044"/>
                  <a:pt x="440677" y="2787885"/>
                  <a:pt x="388589" y="2735320"/>
                </a:cubicBezTo>
                <a:cubicBezTo>
                  <a:pt x="339369" y="2686100"/>
                  <a:pt x="313085" y="2603906"/>
                  <a:pt x="361351" y="2513589"/>
                </a:cubicBezTo>
                <a:cubicBezTo>
                  <a:pt x="357050" y="2511200"/>
                  <a:pt x="352749" y="2509289"/>
                  <a:pt x="348926" y="2506899"/>
                </a:cubicBezTo>
                <a:cubicBezTo>
                  <a:pt x="220857" y="2435219"/>
                  <a:pt x="112859" y="2341078"/>
                  <a:pt x="27321" y="2221612"/>
                </a:cubicBezTo>
                <a:cubicBezTo>
                  <a:pt x="16330" y="2206320"/>
                  <a:pt x="8683" y="2188161"/>
                  <a:pt x="2471" y="2170480"/>
                </a:cubicBezTo>
                <a:cubicBezTo>
                  <a:pt x="-5652" y="2145630"/>
                  <a:pt x="6773" y="2130339"/>
                  <a:pt x="32100" y="2136551"/>
                </a:cubicBezTo>
                <a:cubicBezTo>
                  <a:pt x="58383" y="2143241"/>
                  <a:pt x="84665" y="2152798"/>
                  <a:pt x="108080" y="2165701"/>
                </a:cubicBezTo>
                <a:cubicBezTo>
                  <a:pt x="188840" y="2209187"/>
                  <a:pt x="257175" y="2269398"/>
                  <a:pt x="322166" y="2333433"/>
                </a:cubicBezTo>
                <a:cubicBezTo>
                  <a:pt x="341280" y="2352070"/>
                  <a:pt x="359440" y="2371185"/>
                  <a:pt x="376642" y="2391733"/>
                </a:cubicBezTo>
                <a:cubicBezTo>
                  <a:pt x="393368" y="2411804"/>
                  <a:pt x="408182" y="2433307"/>
                  <a:pt x="424429" y="2454812"/>
                </a:cubicBezTo>
                <a:cubicBezTo>
                  <a:pt x="465526" y="2431395"/>
                  <a:pt x="510446" y="2428528"/>
                  <a:pt x="556799" y="2439519"/>
                </a:cubicBezTo>
                <a:cubicBezTo>
                  <a:pt x="560145" y="2440475"/>
                  <a:pt x="565401" y="2438564"/>
                  <a:pt x="567312" y="2436175"/>
                </a:cubicBezTo>
                <a:cubicBezTo>
                  <a:pt x="732655" y="2263186"/>
                  <a:pt x="889874" y="2083985"/>
                  <a:pt x="1011252" y="1876112"/>
                </a:cubicBezTo>
                <a:cubicBezTo>
                  <a:pt x="1028933" y="1845529"/>
                  <a:pt x="1043746" y="1813511"/>
                  <a:pt x="1059517" y="1781972"/>
                </a:cubicBezTo>
                <a:cubicBezTo>
                  <a:pt x="1061907" y="1777193"/>
                  <a:pt x="1061907" y="1770025"/>
                  <a:pt x="1059517" y="1764769"/>
                </a:cubicBezTo>
                <a:cubicBezTo>
                  <a:pt x="992615" y="1599904"/>
                  <a:pt x="998827" y="1438384"/>
                  <a:pt x="1082454" y="1280688"/>
                </a:cubicBezTo>
                <a:cubicBezTo>
                  <a:pt x="1086277" y="1273042"/>
                  <a:pt x="1083888" y="1268263"/>
                  <a:pt x="1080543" y="1262529"/>
                </a:cubicBezTo>
                <a:cubicBezTo>
                  <a:pt x="987358" y="1099098"/>
                  <a:pt x="876493" y="948569"/>
                  <a:pt x="746991" y="811898"/>
                </a:cubicBezTo>
                <a:cubicBezTo>
                  <a:pt x="692991" y="755033"/>
                  <a:pt x="635169" y="701989"/>
                  <a:pt x="578781" y="647512"/>
                </a:cubicBezTo>
                <a:cubicBezTo>
                  <a:pt x="574958" y="644167"/>
                  <a:pt x="567312" y="641299"/>
                  <a:pt x="563011" y="642733"/>
                </a:cubicBezTo>
                <a:cubicBezTo>
                  <a:pt x="506145" y="658025"/>
                  <a:pt x="462659" y="652768"/>
                  <a:pt x="411527" y="621229"/>
                </a:cubicBezTo>
                <a:cubicBezTo>
                  <a:pt x="409615" y="624097"/>
                  <a:pt x="407226" y="626964"/>
                  <a:pt x="405314" y="629831"/>
                </a:cubicBezTo>
                <a:cubicBezTo>
                  <a:pt x="330767" y="742608"/>
                  <a:pt x="235671" y="836749"/>
                  <a:pt x="121461" y="910340"/>
                </a:cubicBezTo>
                <a:cubicBezTo>
                  <a:pt x="102824" y="922287"/>
                  <a:pt x="81798" y="931366"/>
                  <a:pt x="61249" y="939968"/>
                </a:cubicBezTo>
                <a:cubicBezTo>
                  <a:pt x="48824" y="945224"/>
                  <a:pt x="34011" y="950003"/>
                  <a:pt x="22542" y="938534"/>
                </a:cubicBezTo>
                <a:cubicBezTo>
                  <a:pt x="10595" y="926588"/>
                  <a:pt x="14895" y="910818"/>
                  <a:pt x="21109" y="898871"/>
                </a:cubicBezTo>
                <a:cubicBezTo>
                  <a:pt x="36400" y="868765"/>
                  <a:pt x="50736" y="838181"/>
                  <a:pt x="70329" y="811421"/>
                </a:cubicBezTo>
                <a:cubicBezTo>
                  <a:pt x="146310" y="708201"/>
                  <a:pt x="238539" y="622663"/>
                  <a:pt x="347014" y="554806"/>
                </a:cubicBezTo>
                <a:cubicBezTo>
                  <a:pt x="347970" y="554327"/>
                  <a:pt x="348926" y="553372"/>
                  <a:pt x="350360" y="552416"/>
                </a:cubicBezTo>
                <a:cubicBezTo>
                  <a:pt x="316432" y="465922"/>
                  <a:pt x="329333" y="388507"/>
                  <a:pt x="404836" y="330686"/>
                </a:cubicBezTo>
                <a:cubicBezTo>
                  <a:pt x="468872" y="281465"/>
                  <a:pt x="539118" y="282898"/>
                  <a:pt x="609842" y="323039"/>
                </a:cubicBezTo>
                <a:cubicBezTo>
                  <a:pt x="621312" y="306792"/>
                  <a:pt x="631825" y="290066"/>
                  <a:pt x="644249" y="273819"/>
                </a:cubicBezTo>
                <a:cubicBezTo>
                  <a:pt x="720708" y="174900"/>
                  <a:pt x="809113" y="88405"/>
                  <a:pt x="917589" y="2437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497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999FC2-0E30-4A08-A18C-07827B07F7FE}"/>
              </a:ext>
            </a:extLst>
          </p:cNvPr>
          <p:cNvGrpSpPr/>
          <p:nvPr/>
        </p:nvGrpSpPr>
        <p:grpSpPr>
          <a:xfrm>
            <a:off x="7157425" y="2335770"/>
            <a:ext cx="4694396" cy="2186460"/>
            <a:chOff x="7157425" y="2254164"/>
            <a:chExt cx="4694396" cy="218646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DEC145-DF52-418B-909A-5243E429DB80}"/>
                </a:ext>
              </a:extLst>
            </p:cNvPr>
            <p:cNvSpPr txBox="1"/>
            <p:nvPr/>
          </p:nvSpPr>
          <p:spPr>
            <a:xfrm>
              <a:off x="7157425" y="2254164"/>
              <a:ext cx="4694396" cy="861774"/>
            </a:xfrm>
            <a:prstGeom prst="rect">
              <a:avLst/>
            </a:prstGeom>
            <a:noFill/>
          </p:spPr>
          <p:txBody>
            <a:bodyPr wrap="square" lIns="48000" tIns="0" rIns="24000" bIns="0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We Create</a:t>
              </a:r>
            </a:p>
            <a:p>
              <a:r>
                <a:rPr lang="en-US" altLang="ko-KR" sz="2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Professional Presentation</a:t>
              </a:r>
              <a:endParaRPr lang="ko-KR" altLang="en-US" sz="28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93DD00-4BE4-4ABC-9F6A-57CBBA45881B}"/>
                </a:ext>
              </a:extLst>
            </p:cNvPr>
            <p:cNvSpPr txBox="1"/>
            <p:nvPr/>
          </p:nvSpPr>
          <p:spPr>
            <a:xfrm>
              <a:off x="7157425" y="3240295"/>
              <a:ext cx="46943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A02A17C-557D-47DD-AA60-56BA9986D714}"/>
              </a:ext>
            </a:extLst>
          </p:cNvPr>
          <p:cNvSpPr txBox="1"/>
          <p:nvPr/>
        </p:nvSpPr>
        <p:spPr>
          <a:xfrm>
            <a:off x="9504622" y="6276351"/>
            <a:ext cx="237179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DB7843-0FE8-4C4A-8B39-F0CE74631F4B}"/>
              </a:ext>
            </a:extLst>
          </p:cNvPr>
          <p:cNvSpPr txBox="1"/>
          <p:nvPr/>
        </p:nvSpPr>
        <p:spPr>
          <a:xfrm>
            <a:off x="5303165" y="130101"/>
            <a:ext cx="425354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7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DRONE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C98BD1-C99E-4E10-9FBB-ACA6EB934868}"/>
              </a:ext>
            </a:extLst>
          </p:cNvPr>
          <p:cNvSpPr txBox="1"/>
          <p:nvPr/>
        </p:nvSpPr>
        <p:spPr>
          <a:xfrm>
            <a:off x="7517013" y="1149688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28C5C4-3E75-4CF7-8428-B00FEA711D6D}"/>
              </a:ext>
            </a:extLst>
          </p:cNvPr>
          <p:cNvCxnSpPr>
            <a:cxnSpLocks/>
          </p:cNvCxnSpPr>
          <p:nvPr/>
        </p:nvCxnSpPr>
        <p:spPr>
          <a:xfrm>
            <a:off x="7183801" y="3267880"/>
            <a:ext cx="4586758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2528A6-3ACD-416E-8CF2-4044652B2C9E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E1309E5-37D7-40E9-8B3C-B0B7DD508972}"/>
              </a:ext>
            </a:extLst>
          </p:cNvPr>
          <p:cNvGrpSpPr/>
          <p:nvPr/>
        </p:nvGrpSpPr>
        <p:grpSpPr>
          <a:xfrm>
            <a:off x="1853360" y="2465901"/>
            <a:ext cx="3028217" cy="3026664"/>
            <a:chOff x="4574848" y="1897856"/>
            <a:chExt cx="3028217" cy="302666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D885441-F5CC-4617-82D9-507F7E842124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8C4C749-A050-4531-9F9B-1221DDB374E3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9">
            <a:extLst>
              <a:ext uri="{FF2B5EF4-FFF2-40B4-BE49-F238E27FC236}">
                <a16:creationId xmlns:a16="http://schemas.microsoft.com/office/drawing/2014/main" id="{6E5EDFCA-022D-4D8C-B506-D48E7987FC6D}"/>
              </a:ext>
            </a:extLst>
          </p:cNvPr>
          <p:cNvGrpSpPr/>
          <p:nvPr/>
        </p:nvGrpSpPr>
        <p:grpSpPr>
          <a:xfrm>
            <a:off x="1431122" y="1667654"/>
            <a:ext cx="4734219" cy="4623159"/>
            <a:chOff x="924229" y="1606109"/>
            <a:chExt cx="4734219" cy="4623159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2D30939D-7BAB-4EB5-8569-0029344FA1A4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DDF060-EEDF-4988-9BF7-DF5C80C3C6BA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AF1C4F-1585-4324-97C6-A80BBCD98325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37CBE5-6FD2-4BFF-9EC9-16F2B14D4873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4C6482-C76F-45F7-B58F-789F906C3898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85AFA3-65FA-40AA-AF30-441647ADF4D4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그룹 3">
            <a:extLst>
              <a:ext uri="{FF2B5EF4-FFF2-40B4-BE49-F238E27FC236}">
                <a16:creationId xmlns:a16="http://schemas.microsoft.com/office/drawing/2014/main" id="{22F06E0B-6481-4998-BDC8-AA32FCD8A6F0}"/>
              </a:ext>
            </a:extLst>
          </p:cNvPr>
          <p:cNvGrpSpPr/>
          <p:nvPr/>
        </p:nvGrpSpPr>
        <p:grpSpPr>
          <a:xfrm>
            <a:off x="1242221" y="1853985"/>
            <a:ext cx="4250497" cy="4250497"/>
            <a:chOff x="735328" y="1762623"/>
            <a:chExt cx="4250497" cy="4250497"/>
          </a:xfrm>
        </p:grpSpPr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4FB8DD43-B8B8-4836-A71E-659955979701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4228396"/>
                <a:gd name="adj2" fmla="val 7060926"/>
                <a:gd name="adj3" fmla="val 52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39AD61B8-64DB-48B2-A293-8BA2A4FFDBBD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92588"/>
                <a:gd name="adj2" fmla="val 4237585"/>
                <a:gd name="adj3" fmla="val 52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FDED364F-5E0B-4B82-97AD-7355D6905102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20334074"/>
                <a:gd name="adj2" fmla="val 1503961"/>
                <a:gd name="adj3" fmla="val 5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2918E7AD-0C23-4EA7-81FF-19DDBCFDFCA3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7549958"/>
                <a:gd name="adj2" fmla="val 20340767"/>
                <a:gd name="adj3" fmla="val 52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Block Arc 5">
              <a:extLst>
                <a:ext uri="{FF2B5EF4-FFF2-40B4-BE49-F238E27FC236}">
                  <a16:creationId xmlns:a16="http://schemas.microsoft.com/office/drawing/2014/main" id="{8C64DB15-620D-42E8-B431-290C3885137E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520241"/>
                <a:gd name="adj2" fmla="val 17553267"/>
                <a:gd name="adj3" fmla="val 5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041D7C-4357-4F13-9FF3-B80C4B30E9EA}"/>
              </a:ext>
            </a:extLst>
          </p:cNvPr>
          <p:cNvSpPr/>
          <p:nvPr/>
        </p:nvSpPr>
        <p:spPr>
          <a:xfrm>
            <a:off x="2158000" y="3603942"/>
            <a:ext cx="2418936" cy="946224"/>
          </a:xfrm>
          <a:custGeom>
            <a:avLst/>
            <a:gdLst>
              <a:gd name="connsiteX0" fmla="*/ 2530020 w 5252326"/>
              <a:gd name="connsiteY0" fmla="*/ 1586124 h 2054575"/>
              <a:gd name="connsiteX1" fmla="*/ 2508973 w 5252326"/>
              <a:gd name="connsiteY1" fmla="*/ 1597458 h 2054575"/>
              <a:gd name="connsiteX2" fmla="*/ 2493861 w 5252326"/>
              <a:gd name="connsiteY2" fmla="*/ 1692442 h 2054575"/>
              <a:gd name="connsiteX3" fmla="*/ 2525703 w 5252326"/>
              <a:gd name="connsiteY3" fmla="*/ 1727522 h 2054575"/>
              <a:gd name="connsiteX4" fmla="*/ 2530020 w 5252326"/>
              <a:gd name="connsiteY4" fmla="*/ 1586124 h 2054575"/>
              <a:gd name="connsiteX5" fmla="*/ 2626085 w 5252326"/>
              <a:gd name="connsiteY5" fmla="*/ 1561299 h 2054575"/>
              <a:gd name="connsiteX6" fmla="*/ 2522465 w 5252326"/>
              <a:gd name="connsiteY6" fmla="*/ 1660601 h 2054575"/>
              <a:gd name="connsiteX7" fmla="*/ 2625005 w 5252326"/>
              <a:gd name="connsiteY7" fmla="*/ 1760982 h 2054575"/>
              <a:gd name="connsiteX8" fmla="*/ 2724847 w 5252326"/>
              <a:gd name="connsiteY8" fmla="*/ 1661140 h 2054575"/>
              <a:gd name="connsiteX9" fmla="*/ 2626085 w 5252326"/>
              <a:gd name="connsiteY9" fmla="*/ 1561299 h 2054575"/>
              <a:gd name="connsiteX10" fmla="*/ 2626625 w 5252326"/>
              <a:gd name="connsiteY10" fmla="*/ 1511108 h 2054575"/>
              <a:gd name="connsiteX11" fmla="*/ 2775038 w 5252326"/>
              <a:gd name="connsiteY11" fmla="*/ 1661680 h 2054575"/>
              <a:gd name="connsiteX12" fmla="*/ 2624466 w 5252326"/>
              <a:gd name="connsiteY12" fmla="*/ 1810094 h 2054575"/>
              <a:gd name="connsiteX13" fmla="*/ 2466338 w 5252326"/>
              <a:gd name="connsiteY13" fmla="*/ 1656283 h 2054575"/>
              <a:gd name="connsiteX14" fmla="*/ 2626625 w 5252326"/>
              <a:gd name="connsiteY14" fmla="*/ 1511108 h 2054575"/>
              <a:gd name="connsiteX15" fmla="*/ 2624466 w 5252326"/>
              <a:gd name="connsiteY15" fmla="*/ 1404791 h 2054575"/>
              <a:gd name="connsiteX16" fmla="*/ 2371893 w 5252326"/>
              <a:gd name="connsiteY16" fmla="*/ 1661141 h 2054575"/>
              <a:gd name="connsiteX17" fmla="*/ 2621767 w 5252326"/>
              <a:gd name="connsiteY17" fmla="*/ 1915333 h 2054575"/>
              <a:gd name="connsiteX18" fmla="*/ 2879737 w 5252326"/>
              <a:gd name="connsiteY18" fmla="*/ 1670316 h 2054575"/>
              <a:gd name="connsiteX19" fmla="*/ 2624466 w 5252326"/>
              <a:gd name="connsiteY19" fmla="*/ 1404791 h 2054575"/>
              <a:gd name="connsiteX20" fmla="*/ 2625545 w 5252326"/>
              <a:gd name="connsiteY20" fmla="*/ 1354060 h 2054575"/>
              <a:gd name="connsiteX21" fmla="*/ 2931547 w 5252326"/>
              <a:gd name="connsiteY21" fmla="*/ 1660602 h 2054575"/>
              <a:gd name="connsiteX22" fmla="*/ 2625545 w 5252326"/>
              <a:gd name="connsiteY22" fmla="*/ 1966603 h 2054575"/>
              <a:gd name="connsiteX23" fmla="*/ 2319543 w 5252326"/>
              <a:gd name="connsiteY23" fmla="*/ 1658982 h 2054575"/>
              <a:gd name="connsiteX24" fmla="*/ 2625545 w 5252326"/>
              <a:gd name="connsiteY24" fmla="*/ 1354060 h 2054575"/>
              <a:gd name="connsiteX25" fmla="*/ 2626085 w 5252326"/>
              <a:gd name="connsiteY25" fmla="*/ 1328695 h 2054575"/>
              <a:gd name="connsiteX26" fmla="*/ 2292559 w 5252326"/>
              <a:gd name="connsiteY26" fmla="*/ 1661141 h 2054575"/>
              <a:gd name="connsiteX27" fmla="*/ 2626085 w 5252326"/>
              <a:gd name="connsiteY27" fmla="*/ 1992508 h 2054575"/>
              <a:gd name="connsiteX28" fmla="*/ 2958531 w 5252326"/>
              <a:gd name="connsiteY28" fmla="*/ 1660062 h 2054575"/>
              <a:gd name="connsiteX29" fmla="*/ 2626085 w 5252326"/>
              <a:gd name="connsiteY29" fmla="*/ 1328695 h 2054575"/>
              <a:gd name="connsiteX30" fmla="*/ 2727006 w 5252326"/>
              <a:gd name="connsiteY30" fmla="*/ 1232091 h 2054575"/>
              <a:gd name="connsiteX31" fmla="*/ 2302266 w 5252326"/>
              <a:gd name="connsiteY31" fmla="*/ 1232629 h 2054575"/>
              <a:gd name="connsiteX32" fmla="*/ 2302273 w 5252326"/>
              <a:gd name="connsiteY32" fmla="*/ 1232631 h 2054575"/>
              <a:gd name="connsiteX33" fmla="*/ 2727194 w 5252326"/>
              <a:gd name="connsiteY33" fmla="*/ 1232092 h 2054575"/>
              <a:gd name="connsiteX34" fmla="*/ 2252164 w 5252326"/>
              <a:gd name="connsiteY34" fmla="*/ 1161344 h 2054575"/>
              <a:gd name="connsiteX35" fmla="*/ 2264698 w 5252326"/>
              <a:gd name="connsiteY35" fmla="*/ 1178730 h 2054575"/>
              <a:gd name="connsiteX36" fmla="*/ 2273664 w 5252326"/>
              <a:gd name="connsiteY36" fmla="*/ 1193300 h 2054575"/>
              <a:gd name="connsiteX37" fmla="*/ 2269892 w 5252326"/>
              <a:gd name="connsiteY37" fmla="*/ 1182979 h 2054575"/>
              <a:gd name="connsiteX38" fmla="*/ 2238591 w 5252326"/>
              <a:gd name="connsiteY38" fmla="*/ 1143583 h 2054575"/>
              <a:gd name="connsiteX39" fmla="*/ 2239007 w 5252326"/>
              <a:gd name="connsiteY39" fmla="*/ 1144122 h 2054575"/>
              <a:gd name="connsiteX40" fmla="*/ 3015198 w 5252326"/>
              <a:gd name="connsiteY40" fmla="*/ 1144122 h 2054575"/>
              <a:gd name="connsiteX41" fmla="*/ 2984436 w 5252326"/>
              <a:gd name="connsiteY41" fmla="*/ 1182440 h 2054575"/>
              <a:gd name="connsiteX42" fmla="*/ 2973642 w 5252326"/>
              <a:gd name="connsiteY42" fmla="*/ 1214281 h 2054575"/>
              <a:gd name="connsiteX43" fmla="*/ 2970741 w 5252326"/>
              <a:gd name="connsiteY43" fmla="*/ 1228920 h 2054575"/>
              <a:gd name="connsiteX44" fmla="*/ 2955294 w 5252326"/>
              <a:gd name="connsiteY44" fmla="*/ 1232630 h 2054575"/>
              <a:gd name="connsiteX45" fmla="*/ 2955832 w 5252326"/>
              <a:gd name="connsiteY45" fmla="*/ 1232631 h 2054575"/>
              <a:gd name="connsiteX46" fmla="*/ 2974181 w 5252326"/>
              <a:gd name="connsiteY46" fmla="*/ 1214282 h 2054575"/>
              <a:gd name="connsiteX47" fmla="*/ 2984975 w 5252326"/>
              <a:gd name="connsiteY47" fmla="*/ 1182440 h 2054575"/>
              <a:gd name="connsiteX48" fmla="*/ 3015737 w 5252326"/>
              <a:gd name="connsiteY48" fmla="*/ 1143583 h 2054575"/>
              <a:gd name="connsiteX49" fmla="*/ 2238591 w 5252326"/>
              <a:gd name="connsiteY49" fmla="*/ 1143583 h 2054575"/>
              <a:gd name="connsiteX50" fmla="*/ 3137166 w 5252326"/>
              <a:gd name="connsiteY50" fmla="*/ 1097170 h 2054575"/>
              <a:gd name="connsiteX51" fmla="*/ 3160373 w 5252326"/>
              <a:gd name="connsiteY51" fmla="*/ 1120376 h 2054575"/>
              <a:gd name="connsiteX52" fmla="*/ 3141484 w 5252326"/>
              <a:gd name="connsiteY52" fmla="*/ 1138726 h 2054575"/>
              <a:gd name="connsiteX53" fmla="*/ 3101547 w 5252326"/>
              <a:gd name="connsiteY53" fmla="*/ 1138726 h 2054575"/>
              <a:gd name="connsiteX54" fmla="*/ 3129071 w 5252326"/>
              <a:gd name="connsiteY54" fmla="*/ 1173805 h 2054575"/>
              <a:gd name="connsiteX55" fmla="*/ 3124754 w 5252326"/>
              <a:gd name="connsiteY55" fmla="*/ 1253139 h 2054575"/>
              <a:gd name="connsiteX56" fmla="*/ 3067007 w 5252326"/>
              <a:gd name="connsiteY56" fmla="*/ 1276346 h 2054575"/>
              <a:gd name="connsiteX57" fmla="*/ 3002245 w 5252326"/>
              <a:gd name="connsiteY57" fmla="*/ 1265552 h 2054575"/>
              <a:gd name="connsiteX58" fmla="*/ 2953674 w 5252326"/>
              <a:gd name="connsiteY58" fmla="*/ 1324377 h 2054575"/>
              <a:gd name="connsiteX59" fmla="*/ 2954213 w 5252326"/>
              <a:gd name="connsiteY59" fmla="*/ 1446886 h 2054575"/>
              <a:gd name="connsiteX60" fmla="*/ 2961769 w 5252326"/>
              <a:gd name="connsiteY60" fmla="*/ 1478188 h 2054575"/>
              <a:gd name="connsiteX61" fmla="*/ 2952594 w 5252326"/>
              <a:gd name="connsiteY61" fmla="*/ 1872698 h 2054575"/>
              <a:gd name="connsiteX62" fmla="*/ 2601799 w 5252326"/>
              <a:gd name="connsiteY62" fmla="*/ 2054032 h 2054575"/>
              <a:gd name="connsiteX63" fmla="*/ 2282845 w 5252326"/>
              <a:gd name="connsiteY63" fmla="*/ 1489521 h 2054575"/>
              <a:gd name="connsiteX64" fmla="*/ 2296877 w 5252326"/>
              <a:gd name="connsiteY64" fmla="*/ 1464156 h 2054575"/>
              <a:gd name="connsiteX65" fmla="*/ 2296337 w 5252326"/>
              <a:gd name="connsiteY65" fmla="*/ 1345965 h 2054575"/>
              <a:gd name="connsiteX66" fmla="*/ 2279067 w 5252326"/>
              <a:gd name="connsiteY66" fmla="*/ 1304409 h 2054575"/>
              <a:gd name="connsiteX67" fmla="*/ 2252083 w 5252326"/>
              <a:gd name="connsiteY67" fmla="*/ 1262853 h 2054575"/>
              <a:gd name="connsiteX68" fmla="*/ 2150622 w 5252326"/>
              <a:gd name="connsiteY68" fmla="*/ 1274187 h 2054575"/>
              <a:gd name="connsiteX69" fmla="*/ 2117701 w 5252326"/>
              <a:gd name="connsiteY69" fmla="*/ 1175964 h 2054575"/>
              <a:gd name="connsiteX70" fmla="*/ 2147924 w 5252326"/>
              <a:gd name="connsiteY70" fmla="*/ 1138726 h 2054575"/>
              <a:gd name="connsiteX71" fmla="*/ 2104749 w 5252326"/>
              <a:gd name="connsiteY71" fmla="*/ 1138726 h 2054575"/>
              <a:gd name="connsiteX72" fmla="*/ 2091796 w 5252326"/>
              <a:gd name="connsiteY72" fmla="*/ 1119297 h 2054575"/>
              <a:gd name="connsiteX73" fmla="*/ 2104209 w 5252326"/>
              <a:gd name="connsiteY73" fmla="*/ 1097710 h 2054575"/>
              <a:gd name="connsiteX74" fmla="*/ 2114463 w 5252326"/>
              <a:gd name="connsiteY74" fmla="*/ 1097710 h 2054575"/>
              <a:gd name="connsiteX75" fmla="*/ 3137166 w 5252326"/>
              <a:gd name="connsiteY75" fmla="*/ 1097170 h 2054575"/>
              <a:gd name="connsiteX76" fmla="*/ 3762662 w 5252326"/>
              <a:gd name="connsiteY76" fmla="*/ 796025 h 2054575"/>
              <a:gd name="connsiteX77" fmla="*/ 3874916 w 5252326"/>
              <a:gd name="connsiteY77" fmla="*/ 908819 h 2054575"/>
              <a:gd name="connsiteX78" fmla="*/ 3764281 w 5252326"/>
              <a:gd name="connsiteY78" fmla="*/ 1023233 h 2054575"/>
              <a:gd name="connsiteX79" fmla="*/ 3650947 w 5252326"/>
              <a:gd name="connsiteY79" fmla="*/ 911518 h 2054575"/>
              <a:gd name="connsiteX80" fmla="*/ 3762662 w 5252326"/>
              <a:gd name="connsiteY80" fmla="*/ 796025 h 2054575"/>
              <a:gd name="connsiteX81" fmla="*/ 1480333 w 5252326"/>
              <a:gd name="connsiteY81" fmla="*/ 796025 h 2054575"/>
              <a:gd name="connsiteX82" fmla="*/ 1591508 w 5252326"/>
              <a:gd name="connsiteY82" fmla="*/ 909899 h 2054575"/>
              <a:gd name="connsiteX83" fmla="*/ 1479794 w 5252326"/>
              <a:gd name="connsiteY83" fmla="*/ 1023233 h 2054575"/>
              <a:gd name="connsiteX84" fmla="*/ 1366999 w 5252326"/>
              <a:gd name="connsiteY84" fmla="*/ 910439 h 2054575"/>
              <a:gd name="connsiteX85" fmla="*/ 1480333 w 5252326"/>
              <a:gd name="connsiteY85" fmla="*/ 796025 h 2054575"/>
              <a:gd name="connsiteX86" fmla="*/ 3762662 w 5252326"/>
              <a:gd name="connsiteY86" fmla="*/ 750152 h 2054575"/>
              <a:gd name="connsiteX87" fmla="*/ 3601296 w 5252326"/>
              <a:gd name="connsiteY87" fmla="*/ 910439 h 2054575"/>
              <a:gd name="connsiteX88" fmla="*/ 3761583 w 5252326"/>
              <a:gd name="connsiteY88" fmla="*/ 1070185 h 2054575"/>
              <a:gd name="connsiteX89" fmla="*/ 3924028 w 5252326"/>
              <a:gd name="connsiteY89" fmla="*/ 907740 h 2054575"/>
              <a:gd name="connsiteX90" fmla="*/ 3762662 w 5252326"/>
              <a:gd name="connsiteY90" fmla="*/ 750152 h 2054575"/>
              <a:gd name="connsiteX91" fmla="*/ 1480873 w 5252326"/>
              <a:gd name="connsiteY91" fmla="*/ 750152 h 2054575"/>
              <a:gd name="connsiteX92" fmla="*/ 1317888 w 5252326"/>
              <a:gd name="connsiteY92" fmla="*/ 908819 h 2054575"/>
              <a:gd name="connsiteX93" fmla="*/ 1479254 w 5252326"/>
              <a:gd name="connsiteY93" fmla="*/ 1070185 h 2054575"/>
              <a:gd name="connsiteX94" fmla="*/ 1640620 w 5252326"/>
              <a:gd name="connsiteY94" fmla="*/ 909359 h 2054575"/>
              <a:gd name="connsiteX95" fmla="*/ 1480873 w 5252326"/>
              <a:gd name="connsiteY95" fmla="*/ 750152 h 2054575"/>
              <a:gd name="connsiteX96" fmla="*/ 4152314 w 5252326"/>
              <a:gd name="connsiteY96" fmla="*/ 658945 h 2054575"/>
              <a:gd name="connsiteX97" fmla="*/ 4236505 w 5252326"/>
              <a:gd name="connsiteY97" fmla="*/ 742597 h 2054575"/>
              <a:gd name="connsiteX98" fmla="*/ 4153393 w 5252326"/>
              <a:gd name="connsiteY98" fmla="*/ 825169 h 2054575"/>
              <a:gd name="connsiteX99" fmla="*/ 4070282 w 5252326"/>
              <a:gd name="connsiteY99" fmla="*/ 741517 h 2054575"/>
              <a:gd name="connsiteX100" fmla="*/ 4152314 w 5252326"/>
              <a:gd name="connsiteY100" fmla="*/ 658945 h 2054575"/>
              <a:gd name="connsiteX101" fmla="*/ 1090680 w 5252326"/>
              <a:gd name="connsiteY101" fmla="*/ 658406 h 2054575"/>
              <a:gd name="connsiteX102" fmla="*/ 1172173 w 5252326"/>
              <a:gd name="connsiteY102" fmla="*/ 741517 h 2054575"/>
              <a:gd name="connsiteX103" fmla="*/ 1088521 w 5252326"/>
              <a:gd name="connsiteY103" fmla="*/ 825169 h 2054575"/>
              <a:gd name="connsiteX104" fmla="*/ 1005950 w 5252326"/>
              <a:gd name="connsiteY104" fmla="*/ 739359 h 2054575"/>
              <a:gd name="connsiteX105" fmla="*/ 1090680 w 5252326"/>
              <a:gd name="connsiteY105" fmla="*/ 658406 h 2054575"/>
              <a:gd name="connsiteX106" fmla="*/ 4153933 w 5252326"/>
              <a:gd name="connsiteY106" fmla="*/ 625485 h 2054575"/>
              <a:gd name="connsiteX107" fmla="*/ 4037361 w 5252326"/>
              <a:gd name="connsiteY107" fmla="*/ 742597 h 2054575"/>
              <a:gd name="connsiteX108" fmla="*/ 4155012 w 5252326"/>
              <a:gd name="connsiteY108" fmla="*/ 858629 h 2054575"/>
              <a:gd name="connsiteX109" fmla="*/ 4270505 w 5252326"/>
              <a:gd name="connsiteY109" fmla="*/ 741517 h 2054575"/>
              <a:gd name="connsiteX110" fmla="*/ 4153933 w 5252326"/>
              <a:gd name="connsiteY110" fmla="*/ 625485 h 2054575"/>
              <a:gd name="connsiteX111" fmla="*/ 1090140 w 5252326"/>
              <a:gd name="connsiteY111" fmla="*/ 625485 h 2054575"/>
              <a:gd name="connsiteX112" fmla="*/ 972489 w 5252326"/>
              <a:gd name="connsiteY112" fmla="*/ 742597 h 2054575"/>
              <a:gd name="connsiteX113" fmla="*/ 1091220 w 5252326"/>
              <a:gd name="connsiteY113" fmla="*/ 858629 h 2054575"/>
              <a:gd name="connsiteX114" fmla="*/ 1205633 w 5252326"/>
              <a:gd name="connsiteY114" fmla="*/ 742057 h 2054575"/>
              <a:gd name="connsiteX115" fmla="*/ 1090140 w 5252326"/>
              <a:gd name="connsiteY115" fmla="*/ 625485 h 2054575"/>
              <a:gd name="connsiteX116" fmla="*/ 1086287 w 5252326"/>
              <a:gd name="connsiteY116" fmla="*/ 167 h 2054575"/>
              <a:gd name="connsiteX117" fmla="*/ 1126299 w 5252326"/>
              <a:gd name="connsiteY117" fmla="*/ 6466 h 2054575"/>
              <a:gd name="connsiteX118" fmla="*/ 1158680 w 5252326"/>
              <a:gd name="connsiteY118" fmla="*/ 24276 h 2054575"/>
              <a:gd name="connsiteX119" fmla="*/ 1182426 w 5252326"/>
              <a:gd name="connsiteY119" fmla="*/ 83641 h 2054575"/>
              <a:gd name="connsiteX120" fmla="*/ 1234776 w 5252326"/>
              <a:gd name="connsiteY120" fmla="*/ 91736 h 2054575"/>
              <a:gd name="connsiteX121" fmla="*/ 1287665 w 5252326"/>
              <a:gd name="connsiteY121" fmla="*/ 86340 h 2054575"/>
              <a:gd name="connsiteX122" fmla="*/ 1335157 w 5252326"/>
              <a:gd name="connsiteY122" fmla="*/ 77165 h 2054575"/>
              <a:gd name="connsiteX123" fmla="*/ 2008684 w 5252326"/>
              <a:gd name="connsiteY123" fmla="*/ 53419 h 2054575"/>
              <a:gd name="connsiteX124" fmla="*/ 2022177 w 5252326"/>
              <a:gd name="connsiteY124" fmla="*/ 59355 h 2054575"/>
              <a:gd name="connsiteX125" fmla="*/ 2008145 w 5252326"/>
              <a:gd name="connsiteY125" fmla="*/ 66911 h 2054575"/>
              <a:gd name="connsiteX126" fmla="*/ 1581793 w 5252326"/>
              <a:gd name="connsiteY126" fmla="*/ 132213 h 2054575"/>
              <a:gd name="connsiteX127" fmla="*/ 1423666 w 5252326"/>
              <a:gd name="connsiteY127" fmla="*/ 160816 h 2054575"/>
              <a:gd name="connsiteX128" fmla="*/ 1290903 w 5252326"/>
              <a:gd name="connsiteY128" fmla="*/ 189959 h 2054575"/>
              <a:gd name="connsiteX129" fmla="*/ 1260681 w 5252326"/>
              <a:gd name="connsiteY129" fmla="*/ 203451 h 2054575"/>
              <a:gd name="connsiteX130" fmla="*/ 1275792 w 5252326"/>
              <a:gd name="connsiteY130" fmla="*/ 242309 h 2054575"/>
              <a:gd name="connsiteX131" fmla="*/ 1275252 w 5252326"/>
              <a:gd name="connsiteY131" fmla="*/ 327039 h 2054575"/>
              <a:gd name="connsiteX132" fmla="*/ 1287125 w 5252326"/>
              <a:gd name="connsiteY132" fmla="*/ 344309 h 2054575"/>
              <a:gd name="connsiteX133" fmla="*/ 1698905 w 5252326"/>
              <a:gd name="connsiteY133" fmla="*/ 267134 h 2054575"/>
              <a:gd name="connsiteX134" fmla="*/ 2077764 w 5252326"/>
              <a:gd name="connsiteY134" fmla="*/ 193197 h 2054575"/>
              <a:gd name="connsiteX135" fmla="*/ 2288781 w 5252326"/>
              <a:gd name="connsiteY135" fmla="*/ 131134 h 2054575"/>
              <a:gd name="connsiteX136" fmla="*/ 2802022 w 5252326"/>
              <a:gd name="connsiteY136" fmla="*/ 104689 h 2054575"/>
              <a:gd name="connsiteX137" fmla="*/ 3249421 w 5252326"/>
              <a:gd name="connsiteY137" fmla="*/ 212086 h 2054575"/>
              <a:gd name="connsiteX138" fmla="*/ 3521962 w 5252326"/>
              <a:gd name="connsiteY138" fmla="*/ 266595 h 2054575"/>
              <a:gd name="connsiteX139" fmla="*/ 3863582 w 5252326"/>
              <a:gd name="connsiteY139" fmla="*/ 336754 h 2054575"/>
              <a:gd name="connsiteX140" fmla="*/ 3970440 w 5252326"/>
              <a:gd name="connsiteY140" fmla="*/ 351865 h 2054575"/>
              <a:gd name="connsiteX141" fmla="*/ 3973139 w 5252326"/>
              <a:gd name="connsiteY141" fmla="*/ 257960 h 2054575"/>
              <a:gd name="connsiteX142" fmla="*/ 3974758 w 5252326"/>
              <a:gd name="connsiteY142" fmla="*/ 214785 h 2054575"/>
              <a:gd name="connsiteX143" fmla="*/ 3987710 w 5252326"/>
              <a:gd name="connsiteY143" fmla="*/ 198594 h 2054575"/>
              <a:gd name="connsiteX144" fmla="*/ 3988250 w 5252326"/>
              <a:gd name="connsiteY144" fmla="*/ 199134 h 2054575"/>
              <a:gd name="connsiteX145" fmla="*/ 3988250 w 5252326"/>
              <a:gd name="connsiteY145" fmla="*/ 199133 h 2054575"/>
              <a:gd name="connsiteX146" fmla="*/ 3988250 w 5252326"/>
              <a:gd name="connsiteY146" fmla="*/ 198594 h 2054575"/>
              <a:gd name="connsiteX147" fmla="*/ 3987710 w 5252326"/>
              <a:gd name="connsiteY147" fmla="*/ 198594 h 2054575"/>
              <a:gd name="connsiteX148" fmla="*/ 3887868 w 5252326"/>
              <a:gd name="connsiteY148" fmla="*/ 173229 h 2054575"/>
              <a:gd name="connsiteX149" fmla="*/ 3215960 w 5252326"/>
              <a:gd name="connsiteY149" fmla="*/ 52879 h 2054575"/>
              <a:gd name="connsiteX150" fmla="*/ 3962345 w 5252326"/>
              <a:gd name="connsiteY150" fmla="*/ 86340 h 2054575"/>
              <a:gd name="connsiteX151" fmla="*/ 4039520 w 5252326"/>
              <a:gd name="connsiteY151" fmla="*/ 96054 h 2054575"/>
              <a:gd name="connsiteX152" fmla="*/ 4062187 w 5252326"/>
              <a:gd name="connsiteY152" fmla="*/ 94435 h 2054575"/>
              <a:gd name="connsiteX153" fmla="*/ 4087552 w 5252326"/>
              <a:gd name="connsiteY153" fmla="*/ 65292 h 2054575"/>
              <a:gd name="connsiteX154" fmla="*/ 4095107 w 5252326"/>
              <a:gd name="connsiteY154" fmla="*/ 23736 h 2054575"/>
              <a:gd name="connsiteX155" fmla="*/ 4124251 w 5252326"/>
              <a:gd name="connsiteY155" fmla="*/ 7006 h 2054575"/>
              <a:gd name="connsiteX156" fmla="*/ 4215997 w 5252326"/>
              <a:gd name="connsiteY156" fmla="*/ 19958 h 2054575"/>
              <a:gd name="connsiteX157" fmla="*/ 4232727 w 5252326"/>
              <a:gd name="connsiteY157" fmla="*/ 28593 h 2054575"/>
              <a:gd name="connsiteX158" fmla="*/ 4240823 w 5252326"/>
              <a:gd name="connsiteY158" fmla="*/ 62054 h 2054575"/>
              <a:gd name="connsiteX159" fmla="*/ 4258632 w 5252326"/>
              <a:gd name="connsiteY159" fmla="*/ 70149 h 2054575"/>
              <a:gd name="connsiteX160" fmla="*/ 4551681 w 5252326"/>
              <a:gd name="connsiteY160" fmla="*/ 57736 h 2054575"/>
              <a:gd name="connsiteX161" fmla="*/ 5233304 w 5252326"/>
              <a:gd name="connsiteY161" fmla="*/ 148943 h 2054575"/>
              <a:gd name="connsiteX162" fmla="*/ 5252193 w 5252326"/>
              <a:gd name="connsiteY162" fmla="*/ 158657 h 2054575"/>
              <a:gd name="connsiteX163" fmla="*/ 5231145 w 5252326"/>
              <a:gd name="connsiteY163" fmla="*/ 176467 h 2054575"/>
              <a:gd name="connsiteX164" fmla="*/ 4311521 w 5252326"/>
              <a:gd name="connsiteY164" fmla="*/ 182404 h 2054575"/>
              <a:gd name="connsiteX165" fmla="*/ 4295331 w 5252326"/>
              <a:gd name="connsiteY165" fmla="*/ 180785 h 2054575"/>
              <a:gd name="connsiteX166" fmla="*/ 4295871 w 5252326"/>
              <a:gd name="connsiteY166" fmla="*/ 185102 h 2054575"/>
              <a:gd name="connsiteX167" fmla="*/ 4317998 w 5252326"/>
              <a:gd name="connsiteY167" fmla="*/ 215864 h 2054575"/>
              <a:gd name="connsiteX168" fmla="*/ 4321236 w 5252326"/>
              <a:gd name="connsiteY168" fmla="*/ 227197 h 2054575"/>
              <a:gd name="connsiteX169" fmla="*/ 4320156 w 5252326"/>
              <a:gd name="connsiteY169" fmla="*/ 371833 h 2054575"/>
              <a:gd name="connsiteX170" fmla="*/ 4362791 w 5252326"/>
              <a:gd name="connsiteY170" fmla="*/ 395579 h 2054575"/>
              <a:gd name="connsiteX171" fmla="*/ 4399490 w 5252326"/>
              <a:gd name="connsiteY171" fmla="*/ 454945 h 2054575"/>
              <a:gd name="connsiteX172" fmla="*/ 4395712 w 5252326"/>
              <a:gd name="connsiteY172" fmla="*/ 513770 h 2054575"/>
              <a:gd name="connsiteX173" fmla="*/ 4305585 w 5252326"/>
              <a:gd name="connsiteY173" fmla="*/ 570977 h 2054575"/>
              <a:gd name="connsiteX174" fmla="*/ 4210060 w 5252326"/>
              <a:gd name="connsiteY174" fmla="*/ 569358 h 2054575"/>
              <a:gd name="connsiteX175" fmla="*/ 4178759 w 5252326"/>
              <a:gd name="connsiteY175" fmla="*/ 575295 h 2054575"/>
              <a:gd name="connsiteX176" fmla="*/ 4204664 w 5252326"/>
              <a:gd name="connsiteY176" fmla="*/ 608215 h 2054575"/>
              <a:gd name="connsiteX177" fmla="*/ 4301807 w 5252326"/>
              <a:gd name="connsiteY177" fmla="*/ 767422 h 2054575"/>
              <a:gd name="connsiteX178" fmla="*/ 4155552 w 5252326"/>
              <a:gd name="connsiteY178" fmla="*/ 891550 h 2054575"/>
              <a:gd name="connsiteX179" fmla="*/ 4013075 w 5252326"/>
              <a:gd name="connsiteY179" fmla="*/ 770121 h 2054575"/>
              <a:gd name="connsiteX180" fmla="*/ 4111838 w 5252326"/>
              <a:gd name="connsiteY180" fmla="*/ 607136 h 2054575"/>
              <a:gd name="connsiteX181" fmla="*/ 4128028 w 5252326"/>
              <a:gd name="connsiteY181" fmla="*/ 603898 h 2054575"/>
              <a:gd name="connsiteX182" fmla="*/ 4134504 w 5252326"/>
              <a:gd name="connsiteY182" fmla="*/ 595803 h 2054575"/>
              <a:gd name="connsiteX183" fmla="*/ 4135584 w 5252326"/>
              <a:gd name="connsiteY183" fmla="*/ 588787 h 2054575"/>
              <a:gd name="connsiteX184" fmla="*/ 4132885 w 5252326"/>
              <a:gd name="connsiteY184" fmla="*/ 577993 h 2054575"/>
              <a:gd name="connsiteX185" fmla="*/ 4112377 w 5252326"/>
              <a:gd name="connsiteY185" fmla="*/ 575295 h 2054575"/>
              <a:gd name="connsiteX186" fmla="*/ 4008218 w 5252326"/>
              <a:gd name="connsiteY186" fmla="*/ 600120 h 2054575"/>
              <a:gd name="connsiteX187" fmla="*/ 3976377 w 5252326"/>
              <a:gd name="connsiteY187" fmla="*/ 631422 h 2054575"/>
              <a:gd name="connsiteX188" fmla="*/ 3888408 w 5252326"/>
              <a:gd name="connsiteY188" fmla="*/ 670819 h 2054575"/>
              <a:gd name="connsiteX189" fmla="*/ 3811773 w 5252326"/>
              <a:gd name="connsiteY189" fmla="*/ 684311 h 2054575"/>
              <a:gd name="connsiteX190" fmla="*/ 3789646 w 5252326"/>
              <a:gd name="connsiteY190" fmla="*/ 687549 h 2054575"/>
              <a:gd name="connsiteX191" fmla="*/ 3814471 w 5252326"/>
              <a:gd name="connsiteY191" fmla="*/ 719391 h 2054575"/>
              <a:gd name="connsiteX192" fmla="*/ 3966662 w 5252326"/>
              <a:gd name="connsiteY192" fmla="*/ 936344 h 2054575"/>
              <a:gd name="connsiteX193" fmla="*/ 3768598 w 5252326"/>
              <a:gd name="connsiteY193" fmla="*/ 1112821 h 2054575"/>
              <a:gd name="connsiteX194" fmla="*/ 3569454 w 5252326"/>
              <a:gd name="connsiteY194" fmla="*/ 939582 h 2054575"/>
              <a:gd name="connsiteX195" fmla="*/ 3719487 w 5252326"/>
              <a:gd name="connsiteY195" fmla="*/ 718851 h 2054575"/>
              <a:gd name="connsiteX196" fmla="*/ 3742153 w 5252326"/>
              <a:gd name="connsiteY196" fmla="*/ 715613 h 2054575"/>
              <a:gd name="connsiteX197" fmla="*/ 3723264 w 5252326"/>
              <a:gd name="connsiteY197" fmla="*/ 689708 h 2054575"/>
              <a:gd name="connsiteX198" fmla="*/ 3611550 w 5252326"/>
              <a:gd name="connsiteY198" fmla="*/ 687549 h 2054575"/>
              <a:gd name="connsiteX199" fmla="*/ 3542470 w 5252326"/>
              <a:gd name="connsiteY199" fmla="*/ 699962 h 2054575"/>
              <a:gd name="connsiteX200" fmla="*/ 3515485 w 5252326"/>
              <a:gd name="connsiteY200" fmla="*/ 733422 h 2054575"/>
              <a:gd name="connsiteX201" fmla="*/ 3564597 w 5252326"/>
              <a:gd name="connsiteY201" fmla="*/ 1095551 h 2054575"/>
              <a:gd name="connsiteX202" fmla="*/ 3627740 w 5252326"/>
              <a:gd name="connsiteY202" fmla="*/ 1420981 h 2054575"/>
              <a:gd name="connsiteX203" fmla="*/ 3627740 w 5252326"/>
              <a:gd name="connsiteY203" fmla="*/ 1421521 h 2054575"/>
              <a:gd name="connsiteX204" fmla="*/ 3632058 w 5252326"/>
              <a:gd name="connsiteY204" fmla="*/ 1438251 h 2054575"/>
              <a:gd name="connsiteX205" fmla="*/ 3637994 w 5252326"/>
              <a:gd name="connsiteY205" fmla="*/ 1480886 h 2054575"/>
              <a:gd name="connsiteX206" fmla="*/ 3616947 w 5252326"/>
              <a:gd name="connsiteY206" fmla="*/ 1486283 h 2054575"/>
              <a:gd name="connsiteX207" fmla="*/ 3513327 w 5252326"/>
              <a:gd name="connsiteY207" fmla="*/ 1486823 h 2054575"/>
              <a:gd name="connsiteX208" fmla="*/ 3497136 w 5252326"/>
              <a:gd name="connsiteY208" fmla="*/ 1470093 h 2054575"/>
              <a:gd name="connsiteX209" fmla="*/ 3497136 w 5252326"/>
              <a:gd name="connsiteY209" fmla="*/ 1447426 h 2054575"/>
              <a:gd name="connsiteX210" fmla="*/ 3509549 w 5252326"/>
              <a:gd name="connsiteY210" fmla="*/ 1438251 h 2054575"/>
              <a:gd name="connsiteX211" fmla="*/ 3510628 w 5252326"/>
              <a:gd name="connsiteY211" fmla="*/ 1409648 h 2054575"/>
              <a:gd name="connsiteX212" fmla="*/ 3460438 w 5252326"/>
              <a:gd name="connsiteY212" fmla="*/ 1181361 h 2054575"/>
              <a:gd name="connsiteX213" fmla="*/ 3419961 w 5252326"/>
              <a:gd name="connsiteY213" fmla="*/ 1092853 h 2054575"/>
              <a:gd name="connsiteX214" fmla="*/ 3369231 w 5252326"/>
              <a:gd name="connsiteY214" fmla="*/ 914757 h 2054575"/>
              <a:gd name="connsiteX215" fmla="*/ 3364374 w 5252326"/>
              <a:gd name="connsiteY215" fmla="*/ 862947 h 2054575"/>
              <a:gd name="connsiteX216" fmla="*/ 3343866 w 5252326"/>
              <a:gd name="connsiteY216" fmla="*/ 844598 h 2054575"/>
              <a:gd name="connsiteX217" fmla="*/ 3235929 w 5252326"/>
              <a:gd name="connsiteY217" fmla="*/ 845137 h 2054575"/>
              <a:gd name="connsiteX218" fmla="*/ 3187357 w 5252326"/>
              <a:gd name="connsiteY218" fmla="*/ 800883 h 2054575"/>
              <a:gd name="connsiteX219" fmla="*/ 3163071 w 5252326"/>
              <a:gd name="connsiteY219" fmla="*/ 770661 h 2054575"/>
              <a:gd name="connsiteX220" fmla="*/ 3153357 w 5252326"/>
              <a:gd name="connsiteY220" fmla="*/ 780915 h 2054575"/>
              <a:gd name="connsiteX221" fmla="*/ 3111801 w 5252326"/>
              <a:gd name="connsiteY221" fmla="*/ 915836 h 2054575"/>
              <a:gd name="connsiteX222" fmla="*/ 3068087 w 5252326"/>
              <a:gd name="connsiteY222" fmla="*/ 1021075 h 2054575"/>
              <a:gd name="connsiteX223" fmla="*/ 3028150 w 5252326"/>
              <a:gd name="connsiteY223" fmla="*/ 1069646 h 2054575"/>
              <a:gd name="connsiteX224" fmla="*/ 2969324 w 5252326"/>
              <a:gd name="connsiteY224" fmla="*/ 1085837 h 2054575"/>
              <a:gd name="connsiteX225" fmla="*/ 2278527 w 5252326"/>
              <a:gd name="connsiteY225" fmla="*/ 1086916 h 2054575"/>
              <a:gd name="connsiteX226" fmla="*/ 2193257 w 5252326"/>
              <a:gd name="connsiteY226" fmla="*/ 1037805 h 2054575"/>
              <a:gd name="connsiteX227" fmla="*/ 2147923 w 5252326"/>
              <a:gd name="connsiteY227" fmla="*/ 940122 h 2054575"/>
              <a:gd name="connsiteX228" fmla="*/ 2098272 w 5252326"/>
              <a:gd name="connsiteY228" fmla="*/ 784153 h 2054575"/>
              <a:gd name="connsiteX229" fmla="*/ 2092875 w 5252326"/>
              <a:gd name="connsiteY229" fmla="*/ 767422 h 2054575"/>
              <a:gd name="connsiteX230" fmla="*/ 2062113 w 5252326"/>
              <a:gd name="connsiteY230" fmla="*/ 805200 h 2054575"/>
              <a:gd name="connsiteX231" fmla="*/ 2015161 w 5252326"/>
              <a:gd name="connsiteY231" fmla="*/ 844598 h 2054575"/>
              <a:gd name="connsiteX232" fmla="*/ 1905065 w 5252326"/>
              <a:gd name="connsiteY232" fmla="*/ 844058 h 2054575"/>
              <a:gd name="connsiteX233" fmla="*/ 1885097 w 5252326"/>
              <a:gd name="connsiteY233" fmla="*/ 862407 h 2054575"/>
              <a:gd name="connsiteX234" fmla="*/ 1860811 w 5252326"/>
              <a:gd name="connsiteY234" fmla="*/ 1015678 h 2054575"/>
              <a:gd name="connsiteX235" fmla="*/ 1824112 w 5252326"/>
              <a:gd name="connsiteY235" fmla="*/ 1100948 h 2054575"/>
              <a:gd name="connsiteX236" fmla="*/ 1752334 w 5252326"/>
              <a:gd name="connsiteY236" fmla="*/ 1322759 h 2054575"/>
              <a:gd name="connsiteX237" fmla="*/ 1736143 w 5252326"/>
              <a:gd name="connsiteY237" fmla="*/ 1433394 h 2054575"/>
              <a:gd name="connsiteX238" fmla="*/ 1740461 w 5252326"/>
              <a:gd name="connsiteY238" fmla="*/ 1437172 h 2054575"/>
              <a:gd name="connsiteX239" fmla="*/ 1753413 w 5252326"/>
              <a:gd name="connsiteY239" fmla="*/ 1447426 h 2054575"/>
              <a:gd name="connsiteX240" fmla="*/ 1753413 w 5252326"/>
              <a:gd name="connsiteY240" fmla="*/ 1472251 h 2054575"/>
              <a:gd name="connsiteX241" fmla="*/ 1739921 w 5252326"/>
              <a:gd name="connsiteY241" fmla="*/ 1485204 h 2054575"/>
              <a:gd name="connsiteX242" fmla="*/ 1624429 w 5252326"/>
              <a:gd name="connsiteY242" fmla="*/ 1485204 h 2054575"/>
              <a:gd name="connsiteX243" fmla="*/ 1611476 w 5252326"/>
              <a:gd name="connsiteY243" fmla="*/ 1471712 h 2054575"/>
              <a:gd name="connsiteX244" fmla="*/ 1617952 w 5252326"/>
              <a:gd name="connsiteY244" fmla="*/ 1436093 h 2054575"/>
              <a:gd name="connsiteX245" fmla="*/ 1622809 w 5252326"/>
              <a:gd name="connsiteY245" fmla="*/ 1406950 h 2054575"/>
              <a:gd name="connsiteX246" fmla="*/ 1657889 w 5252326"/>
              <a:gd name="connsiteY246" fmla="*/ 1163552 h 2054575"/>
              <a:gd name="connsiteX247" fmla="*/ 1706461 w 5252326"/>
              <a:gd name="connsiteY247" fmla="*/ 1035646 h 2054575"/>
              <a:gd name="connsiteX248" fmla="*/ 1735064 w 5252326"/>
              <a:gd name="connsiteY248" fmla="*/ 733962 h 2054575"/>
              <a:gd name="connsiteX249" fmla="*/ 1704302 w 5252326"/>
              <a:gd name="connsiteY249" fmla="*/ 696184 h 2054575"/>
              <a:gd name="connsiteX250" fmla="*/ 1612555 w 5252326"/>
              <a:gd name="connsiteY250" fmla="*/ 685930 h 2054575"/>
              <a:gd name="connsiteX251" fmla="*/ 1527825 w 5252326"/>
              <a:gd name="connsiteY251" fmla="*/ 687549 h 2054575"/>
              <a:gd name="connsiteX252" fmla="*/ 1508936 w 5252326"/>
              <a:gd name="connsiteY252" fmla="*/ 713994 h 2054575"/>
              <a:gd name="connsiteX253" fmla="*/ 1670302 w 5252326"/>
              <a:gd name="connsiteY253" fmla="*/ 842439 h 2054575"/>
              <a:gd name="connsiteX254" fmla="*/ 1624429 w 5252326"/>
              <a:gd name="connsiteY254" fmla="*/ 1052916 h 2054575"/>
              <a:gd name="connsiteX255" fmla="*/ 1396681 w 5252326"/>
              <a:gd name="connsiteY255" fmla="*/ 1091773 h 2054575"/>
              <a:gd name="connsiteX256" fmla="*/ 1284427 w 5252326"/>
              <a:gd name="connsiteY256" fmla="*/ 889391 h 2054575"/>
              <a:gd name="connsiteX257" fmla="*/ 1438237 w 5252326"/>
              <a:gd name="connsiteY257" fmla="*/ 717232 h 2054575"/>
              <a:gd name="connsiteX258" fmla="*/ 1461444 w 5252326"/>
              <a:gd name="connsiteY258" fmla="*/ 685930 h 2054575"/>
              <a:gd name="connsiteX259" fmla="*/ 1361602 w 5252326"/>
              <a:gd name="connsiteY259" fmla="*/ 669200 h 2054575"/>
              <a:gd name="connsiteX260" fmla="*/ 1262839 w 5252326"/>
              <a:gd name="connsiteY260" fmla="*/ 617930 h 2054575"/>
              <a:gd name="connsiteX261" fmla="*/ 1241792 w 5252326"/>
              <a:gd name="connsiteY261" fmla="*/ 598501 h 2054575"/>
              <a:gd name="connsiteX262" fmla="*/ 1137633 w 5252326"/>
              <a:gd name="connsiteY262" fmla="*/ 573136 h 2054575"/>
              <a:gd name="connsiteX263" fmla="*/ 1117124 w 5252326"/>
              <a:gd name="connsiteY263" fmla="*/ 575834 h 2054575"/>
              <a:gd name="connsiteX264" fmla="*/ 1122521 w 5252326"/>
              <a:gd name="connsiteY264" fmla="*/ 601739 h 2054575"/>
              <a:gd name="connsiteX265" fmla="*/ 1238554 w 5252326"/>
              <a:gd name="connsiteY265" fmla="*/ 732343 h 2054575"/>
              <a:gd name="connsiteX266" fmla="*/ 1133855 w 5252326"/>
              <a:gd name="connsiteY266" fmla="*/ 883455 h 2054575"/>
              <a:gd name="connsiteX267" fmla="*/ 953060 w 5252326"/>
              <a:gd name="connsiteY267" fmla="*/ 785232 h 2054575"/>
              <a:gd name="connsiteX268" fmla="*/ 1048045 w 5252326"/>
              <a:gd name="connsiteY268" fmla="*/ 604977 h 2054575"/>
              <a:gd name="connsiteX269" fmla="*/ 1071791 w 5252326"/>
              <a:gd name="connsiteY269" fmla="*/ 572596 h 2054575"/>
              <a:gd name="connsiteX270" fmla="*/ 1040489 w 5252326"/>
              <a:gd name="connsiteY270" fmla="*/ 566660 h 2054575"/>
              <a:gd name="connsiteX271" fmla="*/ 945505 w 5252326"/>
              <a:gd name="connsiteY271" fmla="*/ 568279 h 2054575"/>
              <a:gd name="connsiteX272" fmla="*/ 854837 w 5252326"/>
              <a:gd name="connsiteY272" fmla="*/ 511612 h 2054575"/>
              <a:gd name="connsiteX273" fmla="*/ 851599 w 5252326"/>
              <a:gd name="connsiteY273" fmla="*/ 448468 h 2054575"/>
              <a:gd name="connsiteX274" fmla="*/ 882361 w 5252326"/>
              <a:gd name="connsiteY274" fmla="*/ 397738 h 2054575"/>
              <a:gd name="connsiteX275" fmla="*/ 929854 w 5252326"/>
              <a:gd name="connsiteY275" fmla="*/ 369135 h 2054575"/>
              <a:gd name="connsiteX276" fmla="*/ 928774 w 5252326"/>
              <a:gd name="connsiteY276" fmla="*/ 226658 h 2054575"/>
              <a:gd name="connsiteX277" fmla="*/ 936330 w 5252326"/>
              <a:gd name="connsiteY277" fmla="*/ 211547 h 2054575"/>
              <a:gd name="connsiteX278" fmla="*/ 955219 w 5252326"/>
              <a:gd name="connsiteY278" fmla="*/ 182943 h 2054575"/>
              <a:gd name="connsiteX279" fmla="*/ 926076 w 5252326"/>
              <a:gd name="connsiteY279" fmla="*/ 174308 h 2054575"/>
              <a:gd name="connsiteX280" fmla="*/ 705884 w 5252326"/>
              <a:gd name="connsiteY280" fmla="*/ 174848 h 2054575"/>
              <a:gd name="connsiteX281" fmla="*/ 208295 w 5252326"/>
              <a:gd name="connsiteY281" fmla="*/ 170531 h 2054575"/>
              <a:gd name="connsiteX282" fmla="*/ 24802 w 5252326"/>
              <a:gd name="connsiteY282" fmla="*/ 174308 h 2054575"/>
              <a:gd name="connsiteX283" fmla="*/ 8071 w 5252326"/>
              <a:gd name="connsiteY283" fmla="*/ 167292 h 2054575"/>
              <a:gd name="connsiteX284" fmla="*/ 1055 w 5252326"/>
              <a:gd name="connsiteY284" fmla="*/ 154340 h 2054575"/>
              <a:gd name="connsiteX285" fmla="*/ 14548 w 5252326"/>
              <a:gd name="connsiteY285" fmla="*/ 151102 h 2054575"/>
              <a:gd name="connsiteX286" fmla="*/ 116548 w 5252326"/>
              <a:gd name="connsiteY286" fmla="*/ 132753 h 2054575"/>
              <a:gd name="connsiteX287" fmla="*/ 519153 w 5252326"/>
              <a:gd name="connsiteY287" fmla="*/ 75006 h 2054575"/>
              <a:gd name="connsiteX288" fmla="*/ 692932 w 5252326"/>
              <a:gd name="connsiteY288" fmla="*/ 58276 h 2054575"/>
              <a:gd name="connsiteX289" fmla="*/ 884520 w 5252326"/>
              <a:gd name="connsiteY289" fmla="*/ 66371 h 2054575"/>
              <a:gd name="connsiteX290" fmla="*/ 938489 w 5252326"/>
              <a:gd name="connsiteY290" fmla="*/ 70149 h 2054575"/>
              <a:gd name="connsiteX291" fmla="*/ 987060 w 5252326"/>
              <a:gd name="connsiteY291" fmla="*/ 73387 h 2054575"/>
              <a:gd name="connsiteX292" fmla="*/ 1008648 w 5252326"/>
              <a:gd name="connsiteY292" fmla="*/ 69609 h 2054575"/>
              <a:gd name="connsiteX293" fmla="*/ 1086287 w 5252326"/>
              <a:gd name="connsiteY293" fmla="*/ 167 h 20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</a:cxnLst>
            <a:rect l="l" t="t" r="r" b="b"/>
            <a:pathLst>
              <a:path w="5252326" h="2054575">
                <a:moveTo>
                  <a:pt x="2530020" y="1586124"/>
                </a:moveTo>
                <a:cubicBezTo>
                  <a:pt x="2520306" y="1585584"/>
                  <a:pt x="2514369" y="1591521"/>
                  <a:pt x="2508973" y="1597458"/>
                </a:cubicBezTo>
                <a:cubicBezTo>
                  <a:pt x="2483607" y="1625521"/>
                  <a:pt x="2483068" y="1658442"/>
                  <a:pt x="2493861" y="1692442"/>
                </a:cubicBezTo>
                <a:cubicBezTo>
                  <a:pt x="2498719" y="1708633"/>
                  <a:pt x="2503576" y="1726442"/>
                  <a:pt x="2525703" y="1727522"/>
                </a:cubicBezTo>
                <a:cubicBezTo>
                  <a:pt x="2510052" y="1680029"/>
                  <a:pt x="2508973" y="1632537"/>
                  <a:pt x="2530020" y="1586124"/>
                </a:cubicBezTo>
                <a:close/>
                <a:moveTo>
                  <a:pt x="2626085" y="1561299"/>
                </a:moveTo>
                <a:cubicBezTo>
                  <a:pt x="2562941" y="1560759"/>
                  <a:pt x="2524084" y="1607712"/>
                  <a:pt x="2522465" y="1660601"/>
                </a:cubicBezTo>
                <a:cubicBezTo>
                  <a:pt x="2520846" y="1709173"/>
                  <a:pt x="2564021" y="1762062"/>
                  <a:pt x="2625005" y="1760982"/>
                </a:cubicBezTo>
                <a:cubicBezTo>
                  <a:pt x="2682212" y="1759903"/>
                  <a:pt x="2724847" y="1717807"/>
                  <a:pt x="2724847" y="1661140"/>
                </a:cubicBezTo>
                <a:cubicBezTo>
                  <a:pt x="2725387" y="1603394"/>
                  <a:pt x="2683831" y="1561838"/>
                  <a:pt x="2626085" y="1561299"/>
                </a:cubicBezTo>
                <a:close/>
                <a:moveTo>
                  <a:pt x="2626625" y="1511108"/>
                </a:moveTo>
                <a:cubicBezTo>
                  <a:pt x="2711895" y="1512187"/>
                  <a:pt x="2775038" y="1575870"/>
                  <a:pt x="2775038" y="1661680"/>
                </a:cubicBezTo>
                <a:cubicBezTo>
                  <a:pt x="2775038" y="1746411"/>
                  <a:pt x="2709736" y="1810633"/>
                  <a:pt x="2624466" y="1810094"/>
                </a:cubicBezTo>
                <a:cubicBezTo>
                  <a:pt x="2551069" y="1810094"/>
                  <a:pt x="2467417" y="1749109"/>
                  <a:pt x="2466338" y="1656283"/>
                </a:cubicBezTo>
                <a:cubicBezTo>
                  <a:pt x="2465259" y="1563997"/>
                  <a:pt x="2559164" y="1510028"/>
                  <a:pt x="2626625" y="1511108"/>
                </a:cubicBezTo>
                <a:close/>
                <a:moveTo>
                  <a:pt x="2624466" y="1404791"/>
                </a:moveTo>
                <a:cubicBezTo>
                  <a:pt x="2473894" y="1405330"/>
                  <a:pt x="2365417" y="1533776"/>
                  <a:pt x="2371893" y="1661141"/>
                </a:cubicBezTo>
                <a:cubicBezTo>
                  <a:pt x="2367036" y="1797682"/>
                  <a:pt x="2488465" y="1913714"/>
                  <a:pt x="2621767" y="1915333"/>
                </a:cubicBezTo>
                <a:cubicBezTo>
                  <a:pt x="2762625" y="1916952"/>
                  <a:pt x="2875420" y="1798761"/>
                  <a:pt x="2879737" y="1670316"/>
                </a:cubicBezTo>
                <a:cubicBezTo>
                  <a:pt x="2884054" y="1531077"/>
                  <a:pt x="2772879" y="1404251"/>
                  <a:pt x="2624466" y="1404791"/>
                </a:cubicBezTo>
                <a:close/>
                <a:moveTo>
                  <a:pt x="2625545" y="1354060"/>
                </a:moveTo>
                <a:cubicBezTo>
                  <a:pt x="2797165" y="1358917"/>
                  <a:pt x="2931547" y="1485743"/>
                  <a:pt x="2931547" y="1660602"/>
                </a:cubicBezTo>
                <a:cubicBezTo>
                  <a:pt x="2931547" y="1833840"/>
                  <a:pt x="2799324" y="1966603"/>
                  <a:pt x="2625545" y="1966603"/>
                </a:cubicBezTo>
                <a:cubicBezTo>
                  <a:pt x="2452306" y="1966603"/>
                  <a:pt x="2318464" y="1834380"/>
                  <a:pt x="2319543" y="1658982"/>
                </a:cubicBezTo>
                <a:cubicBezTo>
                  <a:pt x="2320083" y="1486823"/>
                  <a:pt x="2452306" y="1358917"/>
                  <a:pt x="2625545" y="1354060"/>
                </a:cubicBezTo>
                <a:close/>
                <a:moveTo>
                  <a:pt x="2626085" y="1328695"/>
                </a:moveTo>
                <a:cubicBezTo>
                  <a:pt x="2432877" y="1330314"/>
                  <a:pt x="2291480" y="1479267"/>
                  <a:pt x="2292559" y="1661141"/>
                </a:cubicBezTo>
                <a:cubicBezTo>
                  <a:pt x="2293639" y="1844095"/>
                  <a:pt x="2436655" y="1993048"/>
                  <a:pt x="2626085" y="1992508"/>
                </a:cubicBezTo>
                <a:cubicBezTo>
                  <a:pt x="2817133" y="1991968"/>
                  <a:pt x="2957991" y="1842475"/>
                  <a:pt x="2958531" y="1660062"/>
                </a:cubicBezTo>
                <a:cubicBezTo>
                  <a:pt x="2959070" y="1478188"/>
                  <a:pt x="2815514" y="1330314"/>
                  <a:pt x="2626085" y="1328695"/>
                </a:cubicBezTo>
                <a:close/>
                <a:moveTo>
                  <a:pt x="2727006" y="1232091"/>
                </a:moveTo>
                <a:lnTo>
                  <a:pt x="2302266" y="1232629"/>
                </a:lnTo>
                <a:lnTo>
                  <a:pt x="2302273" y="1232631"/>
                </a:lnTo>
                <a:lnTo>
                  <a:pt x="2727194" y="1232092"/>
                </a:lnTo>
                <a:close/>
                <a:moveTo>
                  <a:pt x="2252164" y="1161344"/>
                </a:moveTo>
                <a:lnTo>
                  <a:pt x="2264698" y="1178730"/>
                </a:lnTo>
                <a:lnTo>
                  <a:pt x="2273664" y="1193300"/>
                </a:lnTo>
                <a:lnTo>
                  <a:pt x="2269892" y="1182979"/>
                </a:lnTo>
                <a:close/>
                <a:moveTo>
                  <a:pt x="2238591" y="1143583"/>
                </a:moveTo>
                <a:lnTo>
                  <a:pt x="2239007" y="1144122"/>
                </a:lnTo>
                <a:lnTo>
                  <a:pt x="3015198" y="1144122"/>
                </a:lnTo>
                <a:cubicBezTo>
                  <a:pt x="3003325" y="1158693"/>
                  <a:pt x="2994690" y="1171106"/>
                  <a:pt x="2984436" y="1182440"/>
                </a:cubicBezTo>
                <a:cubicBezTo>
                  <a:pt x="2976340" y="1191614"/>
                  <a:pt x="2971483" y="1201868"/>
                  <a:pt x="2973642" y="1214281"/>
                </a:cubicBezTo>
                <a:cubicBezTo>
                  <a:pt x="2974721" y="1221567"/>
                  <a:pt x="2973777" y="1226154"/>
                  <a:pt x="2970741" y="1228920"/>
                </a:cubicBezTo>
                <a:lnTo>
                  <a:pt x="2955294" y="1232630"/>
                </a:lnTo>
                <a:lnTo>
                  <a:pt x="2955832" y="1232631"/>
                </a:lnTo>
                <a:cubicBezTo>
                  <a:pt x="2970404" y="1233171"/>
                  <a:pt x="2976340" y="1228853"/>
                  <a:pt x="2974181" y="1214282"/>
                </a:cubicBezTo>
                <a:cubicBezTo>
                  <a:pt x="2972023" y="1201869"/>
                  <a:pt x="2976880" y="1191615"/>
                  <a:pt x="2984975" y="1182440"/>
                </a:cubicBezTo>
                <a:cubicBezTo>
                  <a:pt x="2994689" y="1171107"/>
                  <a:pt x="3003864" y="1158694"/>
                  <a:pt x="3015737" y="1143583"/>
                </a:cubicBezTo>
                <a:cubicBezTo>
                  <a:pt x="2755609" y="1143583"/>
                  <a:pt x="2498719" y="1143583"/>
                  <a:pt x="2238591" y="1143583"/>
                </a:cubicBezTo>
                <a:close/>
                <a:moveTo>
                  <a:pt x="3137166" y="1097170"/>
                </a:moveTo>
                <a:cubicBezTo>
                  <a:pt x="3155516" y="1097170"/>
                  <a:pt x="3160913" y="1102027"/>
                  <a:pt x="3160373" y="1120376"/>
                </a:cubicBezTo>
                <a:cubicBezTo>
                  <a:pt x="3159833" y="1134408"/>
                  <a:pt x="3156056" y="1140345"/>
                  <a:pt x="3141484" y="1138726"/>
                </a:cubicBezTo>
                <a:cubicBezTo>
                  <a:pt x="3130151" y="1137646"/>
                  <a:pt x="3118278" y="1138726"/>
                  <a:pt x="3101547" y="1138726"/>
                </a:cubicBezTo>
                <a:cubicBezTo>
                  <a:pt x="3112341" y="1152758"/>
                  <a:pt x="3120976" y="1163012"/>
                  <a:pt x="3129071" y="1173805"/>
                </a:cubicBezTo>
                <a:cubicBezTo>
                  <a:pt x="3152278" y="1203488"/>
                  <a:pt x="3150119" y="1224536"/>
                  <a:pt x="3124754" y="1253139"/>
                </a:cubicBezTo>
                <a:cubicBezTo>
                  <a:pt x="3108563" y="1271488"/>
                  <a:pt x="3090754" y="1280123"/>
                  <a:pt x="3067007" y="1276346"/>
                </a:cubicBezTo>
                <a:cubicBezTo>
                  <a:pt x="3045420" y="1273107"/>
                  <a:pt x="3021674" y="1284441"/>
                  <a:pt x="3002245" y="1265552"/>
                </a:cubicBezTo>
                <a:cubicBezTo>
                  <a:pt x="2994689" y="1292536"/>
                  <a:pt x="2968785" y="1303869"/>
                  <a:pt x="2953674" y="1324377"/>
                </a:cubicBezTo>
                <a:cubicBezTo>
                  <a:pt x="2954213" y="1365394"/>
                  <a:pt x="2954213" y="1405870"/>
                  <a:pt x="2954213" y="1446886"/>
                </a:cubicBezTo>
                <a:cubicBezTo>
                  <a:pt x="2953674" y="1458220"/>
                  <a:pt x="2956372" y="1467934"/>
                  <a:pt x="2961769" y="1478188"/>
                </a:cubicBezTo>
                <a:cubicBezTo>
                  <a:pt x="3032467" y="1611490"/>
                  <a:pt x="3032467" y="1744792"/>
                  <a:pt x="2952594" y="1872698"/>
                </a:cubicBezTo>
                <a:cubicBezTo>
                  <a:pt x="2872721" y="2000064"/>
                  <a:pt x="2752371" y="2061048"/>
                  <a:pt x="2601799" y="2054032"/>
                </a:cubicBezTo>
                <a:cubicBezTo>
                  <a:pt x="2324401" y="2041080"/>
                  <a:pt x="2153860" y="1737776"/>
                  <a:pt x="2282845" y="1489521"/>
                </a:cubicBezTo>
                <a:cubicBezTo>
                  <a:pt x="2287702" y="1480886"/>
                  <a:pt x="2292019" y="1472791"/>
                  <a:pt x="2296877" y="1464156"/>
                </a:cubicBezTo>
                <a:cubicBezTo>
                  <a:pt x="2296877" y="1424759"/>
                  <a:pt x="2295258" y="1385362"/>
                  <a:pt x="2296337" y="1345965"/>
                </a:cubicBezTo>
                <a:cubicBezTo>
                  <a:pt x="2296877" y="1328695"/>
                  <a:pt x="2291480" y="1316282"/>
                  <a:pt x="2279067" y="1304409"/>
                </a:cubicBezTo>
                <a:cubicBezTo>
                  <a:pt x="2267194" y="1293076"/>
                  <a:pt x="2248845" y="1284981"/>
                  <a:pt x="2252083" y="1262853"/>
                </a:cubicBezTo>
                <a:cubicBezTo>
                  <a:pt x="2219702" y="1286599"/>
                  <a:pt x="2183003" y="1279044"/>
                  <a:pt x="2150622" y="1274187"/>
                </a:cubicBezTo>
                <a:cubicBezTo>
                  <a:pt x="2106368" y="1267711"/>
                  <a:pt x="2089637" y="1210504"/>
                  <a:pt x="2117701" y="1175964"/>
                </a:cubicBezTo>
                <a:cubicBezTo>
                  <a:pt x="2126876" y="1165170"/>
                  <a:pt x="2135511" y="1153837"/>
                  <a:pt x="2147924" y="1138726"/>
                </a:cubicBezTo>
                <a:cubicBezTo>
                  <a:pt x="2130654" y="1138726"/>
                  <a:pt x="2117701" y="1137646"/>
                  <a:pt x="2104749" y="1138726"/>
                </a:cubicBezTo>
                <a:cubicBezTo>
                  <a:pt x="2088558" y="1139805"/>
                  <a:pt x="2091257" y="1128472"/>
                  <a:pt x="2091796" y="1119297"/>
                </a:cubicBezTo>
                <a:cubicBezTo>
                  <a:pt x="2092336" y="1110662"/>
                  <a:pt x="2085860" y="1096630"/>
                  <a:pt x="2104209" y="1097710"/>
                </a:cubicBezTo>
                <a:cubicBezTo>
                  <a:pt x="2107447" y="1097710"/>
                  <a:pt x="2111225" y="1097710"/>
                  <a:pt x="2114463" y="1097710"/>
                </a:cubicBezTo>
                <a:cubicBezTo>
                  <a:pt x="2455004" y="1097710"/>
                  <a:pt x="2796085" y="1097710"/>
                  <a:pt x="3137166" y="1097170"/>
                </a:cubicBezTo>
                <a:close/>
                <a:moveTo>
                  <a:pt x="3762662" y="796025"/>
                </a:moveTo>
                <a:cubicBezTo>
                  <a:pt x="3823106" y="796025"/>
                  <a:pt x="3874916" y="847835"/>
                  <a:pt x="3874916" y="908819"/>
                </a:cubicBezTo>
                <a:cubicBezTo>
                  <a:pt x="3875996" y="970883"/>
                  <a:pt x="3825805" y="1022153"/>
                  <a:pt x="3764281" y="1023233"/>
                </a:cubicBezTo>
                <a:cubicBezTo>
                  <a:pt x="3703836" y="1024312"/>
                  <a:pt x="3651487" y="972502"/>
                  <a:pt x="3650947" y="911518"/>
                </a:cubicBezTo>
                <a:cubicBezTo>
                  <a:pt x="3650407" y="848914"/>
                  <a:pt x="3701138" y="796565"/>
                  <a:pt x="3762662" y="796025"/>
                </a:cubicBezTo>
                <a:close/>
                <a:moveTo>
                  <a:pt x="1480333" y="796025"/>
                </a:moveTo>
                <a:cubicBezTo>
                  <a:pt x="1541318" y="796565"/>
                  <a:pt x="1591508" y="848375"/>
                  <a:pt x="1591508" y="909899"/>
                </a:cubicBezTo>
                <a:cubicBezTo>
                  <a:pt x="1591508" y="971423"/>
                  <a:pt x="1540778" y="1022693"/>
                  <a:pt x="1479794" y="1023233"/>
                </a:cubicBezTo>
                <a:cubicBezTo>
                  <a:pt x="1419349" y="1023772"/>
                  <a:pt x="1367539" y="971963"/>
                  <a:pt x="1366999" y="910439"/>
                </a:cubicBezTo>
                <a:cubicBezTo>
                  <a:pt x="1366999" y="847835"/>
                  <a:pt x="1418809" y="795486"/>
                  <a:pt x="1480333" y="796025"/>
                </a:cubicBezTo>
                <a:close/>
                <a:moveTo>
                  <a:pt x="3762662" y="750152"/>
                </a:moveTo>
                <a:cubicBezTo>
                  <a:pt x="3673074" y="750152"/>
                  <a:pt x="3601296" y="821390"/>
                  <a:pt x="3601296" y="910439"/>
                </a:cubicBezTo>
                <a:cubicBezTo>
                  <a:pt x="3601296" y="997328"/>
                  <a:pt x="3674693" y="1070185"/>
                  <a:pt x="3761583" y="1070185"/>
                </a:cubicBezTo>
                <a:cubicBezTo>
                  <a:pt x="3851170" y="1070185"/>
                  <a:pt x="3924568" y="996788"/>
                  <a:pt x="3924028" y="907740"/>
                </a:cubicBezTo>
                <a:cubicBezTo>
                  <a:pt x="3924028" y="820311"/>
                  <a:pt x="3852250" y="750152"/>
                  <a:pt x="3762662" y="750152"/>
                </a:cubicBezTo>
                <a:close/>
                <a:moveTo>
                  <a:pt x="1480873" y="750152"/>
                </a:moveTo>
                <a:cubicBezTo>
                  <a:pt x="1390206" y="750152"/>
                  <a:pt x="1317348" y="820851"/>
                  <a:pt x="1317888" y="908819"/>
                </a:cubicBezTo>
                <a:cubicBezTo>
                  <a:pt x="1318428" y="997328"/>
                  <a:pt x="1390745" y="1069646"/>
                  <a:pt x="1479254" y="1070185"/>
                </a:cubicBezTo>
                <a:cubicBezTo>
                  <a:pt x="1567223" y="1070725"/>
                  <a:pt x="1641699" y="996788"/>
                  <a:pt x="1640620" y="909359"/>
                </a:cubicBezTo>
                <a:cubicBezTo>
                  <a:pt x="1640620" y="820851"/>
                  <a:pt x="1569381" y="750152"/>
                  <a:pt x="1480873" y="750152"/>
                </a:cubicBezTo>
                <a:close/>
                <a:moveTo>
                  <a:pt x="4152314" y="658945"/>
                </a:moveTo>
                <a:cubicBezTo>
                  <a:pt x="4200886" y="658945"/>
                  <a:pt x="4236505" y="695104"/>
                  <a:pt x="4236505" y="742597"/>
                </a:cubicBezTo>
                <a:cubicBezTo>
                  <a:pt x="4236505" y="788470"/>
                  <a:pt x="4199806" y="825169"/>
                  <a:pt x="4153393" y="825169"/>
                </a:cubicBezTo>
                <a:cubicBezTo>
                  <a:pt x="4105901" y="825169"/>
                  <a:pt x="4069742" y="789010"/>
                  <a:pt x="4070282" y="741517"/>
                </a:cubicBezTo>
                <a:cubicBezTo>
                  <a:pt x="4070282" y="694025"/>
                  <a:pt x="4105362" y="658945"/>
                  <a:pt x="4152314" y="658945"/>
                </a:cubicBezTo>
                <a:close/>
                <a:moveTo>
                  <a:pt x="1090680" y="658406"/>
                </a:moveTo>
                <a:cubicBezTo>
                  <a:pt x="1137633" y="658406"/>
                  <a:pt x="1172173" y="693485"/>
                  <a:pt x="1172173" y="741517"/>
                </a:cubicBezTo>
                <a:cubicBezTo>
                  <a:pt x="1172173" y="789549"/>
                  <a:pt x="1136014" y="825708"/>
                  <a:pt x="1088521" y="825169"/>
                </a:cubicBezTo>
                <a:cubicBezTo>
                  <a:pt x="1041569" y="824629"/>
                  <a:pt x="1005410" y="787391"/>
                  <a:pt x="1005950" y="739359"/>
                </a:cubicBezTo>
                <a:cubicBezTo>
                  <a:pt x="1006489" y="694025"/>
                  <a:pt x="1043188" y="658406"/>
                  <a:pt x="1090680" y="658406"/>
                </a:cubicBezTo>
                <a:close/>
                <a:moveTo>
                  <a:pt x="4153933" y="625485"/>
                </a:moveTo>
                <a:cubicBezTo>
                  <a:pt x="4087552" y="625485"/>
                  <a:pt x="4037361" y="675676"/>
                  <a:pt x="4037361" y="742597"/>
                </a:cubicBezTo>
                <a:cubicBezTo>
                  <a:pt x="4037361" y="808978"/>
                  <a:pt x="4088092" y="859169"/>
                  <a:pt x="4155012" y="858629"/>
                </a:cubicBezTo>
                <a:cubicBezTo>
                  <a:pt x="4219235" y="858089"/>
                  <a:pt x="4270505" y="806280"/>
                  <a:pt x="4270505" y="741517"/>
                </a:cubicBezTo>
                <a:cubicBezTo>
                  <a:pt x="4269966" y="677295"/>
                  <a:pt x="4218156" y="626025"/>
                  <a:pt x="4153933" y="625485"/>
                </a:cubicBezTo>
                <a:close/>
                <a:moveTo>
                  <a:pt x="1090140" y="625485"/>
                </a:moveTo>
                <a:cubicBezTo>
                  <a:pt x="1024839" y="625485"/>
                  <a:pt x="972489" y="677295"/>
                  <a:pt x="972489" y="742597"/>
                </a:cubicBezTo>
                <a:cubicBezTo>
                  <a:pt x="972489" y="807899"/>
                  <a:pt x="1024839" y="858629"/>
                  <a:pt x="1091220" y="858629"/>
                </a:cubicBezTo>
                <a:cubicBezTo>
                  <a:pt x="1155982" y="858629"/>
                  <a:pt x="1205633" y="807359"/>
                  <a:pt x="1205633" y="742057"/>
                </a:cubicBezTo>
                <a:cubicBezTo>
                  <a:pt x="1205633" y="676215"/>
                  <a:pt x="1155442" y="626025"/>
                  <a:pt x="1090140" y="625485"/>
                </a:cubicBezTo>
                <a:close/>
                <a:moveTo>
                  <a:pt x="1086287" y="167"/>
                </a:moveTo>
                <a:cubicBezTo>
                  <a:pt x="1099214" y="-617"/>
                  <a:pt x="1112807" y="1339"/>
                  <a:pt x="1126299" y="6466"/>
                </a:cubicBezTo>
                <a:cubicBezTo>
                  <a:pt x="1138172" y="10784"/>
                  <a:pt x="1148966" y="16720"/>
                  <a:pt x="1158680" y="24276"/>
                </a:cubicBezTo>
                <a:cubicBezTo>
                  <a:pt x="1179728" y="38847"/>
                  <a:pt x="1176490" y="72848"/>
                  <a:pt x="1182426" y="83641"/>
                </a:cubicBezTo>
                <a:cubicBezTo>
                  <a:pt x="1195919" y="106848"/>
                  <a:pt x="1217506" y="93895"/>
                  <a:pt x="1234776" y="91736"/>
                </a:cubicBezTo>
                <a:cubicBezTo>
                  <a:pt x="1252585" y="89038"/>
                  <a:pt x="1269855" y="87959"/>
                  <a:pt x="1287665" y="86340"/>
                </a:cubicBezTo>
                <a:cubicBezTo>
                  <a:pt x="1301697" y="75546"/>
                  <a:pt x="1319506" y="79863"/>
                  <a:pt x="1335157" y="77165"/>
                </a:cubicBezTo>
                <a:cubicBezTo>
                  <a:pt x="1427983" y="62593"/>
                  <a:pt x="1979002" y="55038"/>
                  <a:pt x="2008684" y="53419"/>
                </a:cubicBezTo>
                <a:cubicBezTo>
                  <a:pt x="2014081" y="53419"/>
                  <a:pt x="2022177" y="51800"/>
                  <a:pt x="2022177" y="59355"/>
                </a:cubicBezTo>
                <a:cubicBezTo>
                  <a:pt x="2022177" y="67990"/>
                  <a:pt x="2014621" y="66371"/>
                  <a:pt x="2008145" y="66911"/>
                </a:cubicBezTo>
                <a:cubicBezTo>
                  <a:pt x="1968208" y="71228"/>
                  <a:pt x="1600682" y="128975"/>
                  <a:pt x="1581793" y="132213"/>
                </a:cubicBezTo>
                <a:cubicBezTo>
                  <a:pt x="1581793" y="132213"/>
                  <a:pt x="1476555" y="151102"/>
                  <a:pt x="1423666" y="160816"/>
                </a:cubicBezTo>
                <a:cubicBezTo>
                  <a:pt x="1378872" y="167292"/>
                  <a:pt x="1335157" y="180785"/>
                  <a:pt x="1290903" y="189959"/>
                </a:cubicBezTo>
                <a:cubicBezTo>
                  <a:pt x="1280649" y="194277"/>
                  <a:pt x="1268776" y="194277"/>
                  <a:pt x="1260681" y="203451"/>
                </a:cubicBezTo>
                <a:cubicBezTo>
                  <a:pt x="1274713" y="213166"/>
                  <a:pt x="1276332" y="226658"/>
                  <a:pt x="1275792" y="242309"/>
                </a:cubicBezTo>
                <a:cubicBezTo>
                  <a:pt x="1274713" y="270372"/>
                  <a:pt x="1275252" y="298976"/>
                  <a:pt x="1275252" y="327039"/>
                </a:cubicBezTo>
                <a:cubicBezTo>
                  <a:pt x="1275252" y="335674"/>
                  <a:pt x="1275252" y="343770"/>
                  <a:pt x="1287125" y="344309"/>
                </a:cubicBezTo>
                <a:cubicBezTo>
                  <a:pt x="1424745" y="322182"/>
                  <a:pt x="1561825" y="293039"/>
                  <a:pt x="1698905" y="267134"/>
                </a:cubicBezTo>
                <a:cubicBezTo>
                  <a:pt x="1825731" y="243388"/>
                  <a:pt x="1952017" y="221261"/>
                  <a:pt x="2077764" y="193197"/>
                </a:cubicBezTo>
                <a:cubicBezTo>
                  <a:pt x="2149542" y="177546"/>
                  <a:pt x="2218082" y="149483"/>
                  <a:pt x="2288781" y="131134"/>
                </a:cubicBezTo>
                <a:cubicBezTo>
                  <a:pt x="2457703" y="87419"/>
                  <a:pt x="2629322" y="83102"/>
                  <a:pt x="2802022" y="104689"/>
                </a:cubicBezTo>
                <a:cubicBezTo>
                  <a:pt x="2955292" y="123578"/>
                  <a:pt x="3102087" y="168911"/>
                  <a:pt x="3249421" y="212086"/>
                </a:cubicBezTo>
                <a:cubicBezTo>
                  <a:pt x="3338469" y="237991"/>
                  <a:pt x="3431295" y="248785"/>
                  <a:pt x="3521962" y="266595"/>
                </a:cubicBezTo>
                <a:cubicBezTo>
                  <a:pt x="3636375" y="288722"/>
                  <a:pt x="3749169" y="317865"/>
                  <a:pt x="3863582" y="336754"/>
                </a:cubicBezTo>
                <a:cubicBezTo>
                  <a:pt x="3899202" y="342690"/>
                  <a:pt x="3934821" y="347008"/>
                  <a:pt x="3970440" y="351865"/>
                </a:cubicBezTo>
                <a:cubicBezTo>
                  <a:pt x="3976377" y="320563"/>
                  <a:pt x="3971519" y="289261"/>
                  <a:pt x="3973139" y="257960"/>
                </a:cubicBezTo>
                <a:cubicBezTo>
                  <a:pt x="3974218" y="243388"/>
                  <a:pt x="3974218" y="229356"/>
                  <a:pt x="3974758" y="214785"/>
                </a:cubicBezTo>
                <a:cubicBezTo>
                  <a:pt x="3979615" y="209928"/>
                  <a:pt x="3989329" y="208848"/>
                  <a:pt x="3987710" y="198594"/>
                </a:cubicBezTo>
                <a:cubicBezTo>
                  <a:pt x="3987710" y="198594"/>
                  <a:pt x="3988250" y="199134"/>
                  <a:pt x="3988250" y="199134"/>
                </a:cubicBezTo>
                <a:lnTo>
                  <a:pt x="3988250" y="199133"/>
                </a:lnTo>
                <a:lnTo>
                  <a:pt x="3988250" y="198594"/>
                </a:lnTo>
                <a:cubicBezTo>
                  <a:pt x="3988250" y="198594"/>
                  <a:pt x="3987710" y="198594"/>
                  <a:pt x="3987710" y="198594"/>
                </a:cubicBezTo>
                <a:cubicBezTo>
                  <a:pt x="3954250" y="190499"/>
                  <a:pt x="3921329" y="181864"/>
                  <a:pt x="3887868" y="173229"/>
                </a:cubicBezTo>
                <a:cubicBezTo>
                  <a:pt x="3853329" y="166213"/>
                  <a:pt x="3226754" y="64213"/>
                  <a:pt x="3215960" y="52879"/>
                </a:cubicBezTo>
                <a:cubicBezTo>
                  <a:pt x="3359517" y="58276"/>
                  <a:pt x="3928884" y="73387"/>
                  <a:pt x="3962345" y="86340"/>
                </a:cubicBezTo>
                <a:cubicBezTo>
                  <a:pt x="3988250" y="89578"/>
                  <a:pt x="4014155" y="92276"/>
                  <a:pt x="4039520" y="96054"/>
                </a:cubicBezTo>
                <a:cubicBezTo>
                  <a:pt x="4047615" y="97133"/>
                  <a:pt x="4054631" y="94435"/>
                  <a:pt x="4062187" y="94435"/>
                </a:cubicBezTo>
                <a:cubicBezTo>
                  <a:pt x="4068123" y="82562"/>
                  <a:pt x="4072980" y="69609"/>
                  <a:pt x="4087552" y="65292"/>
                </a:cubicBezTo>
                <a:cubicBezTo>
                  <a:pt x="4070822" y="46403"/>
                  <a:pt x="4073520" y="32371"/>
                  <a:pt x="4095107" y="23736"/>
                </a:cubicBezTo>
                <a:cubicBezTo>
                  <a:pt x="4102663" y="14561"/>
                  <a:pt x="4112917" y="10244"/>
                  <a:pt x="4124251" y="7006"/>
                </a:cubicBezTo>
                <a:cubicBezTo>
                  <a:pt x="4156092" y="530"/>
                  <a:pt x="4187933" y="-1089"/>
                  <a:pt x="4215997" y="19958"/>
                </a:cubicBezTo>
                <a:cubicBezTo>
                  <a:pt x="4221934" y="23196"/>
                  <a:pt x="4227330" y="25895"/>
                  <a:pt x="4232727" y="28593"/>
                </a:cubicBezTo>
                <a:cubicBezTo>
                  <a:pt x="4235426" y="39927"/>
                  <a:pt x="4238124" y="50720"/>
                  <a:pt x="4240823" y="62054"/>
                </a:cubicBezTo>
                <a:cubicBezTo>
                  <a:pt x="4242442" y="73927"/>
                  <a:pt x="4252156" y="70149"/>
                  <a:pt x="4258632" y="70149"/>
                </a:cubicBezTo>
                <a:cubicBezTo>
                  <a:pt x="4356315" y="66371"/>
                  <a:pt x="4453998" y="63133"/>
                  <a:pt x="4551681" y="57736"/>
                </a:cubicBezTo>
                <a:cubicBezTo>
                  <a:pt x="4605650" y="55038"/>
                  <a:pt x="5226288" y="147864"/>
                  <a:pt x="5233304" y="148943"/>
                </a:cubicBezTo>
                <a:cubicBezTo>
                  <a:pt x="5240320" y="150023"/>
                  <a:pt x="5253812" y="149483"/>
                  <a:pt x="5252193" y="158657"/>
                </a:cubicBezTo>
                <a:cubicBezTo>
                  <a:pt x="5250034" y="164594"/>
                  <a:pt x="5243558" y="176467"/>
                  <a:pt x="5231145" y="176467"/>
                </a:cubicBezTo>
                <a:cubicBezTo>
                  <a:pt x="5225209" y="176467"/>
                  <a:pt x="4375204" y="178086"/>
                  <a:pt x="4311521" y="182404"/>
                </a:cubicBezTo>
                <a:cubicBezTo>
                  <a:pt x="4306124" y="182943"/>
                  <a:pt x="4300728" y="181324"/>
                  <a:pt x="4295331" y="180785"/>
                </a:cubicBezTo>
                <a:cubicBezTo>
                  <a:pt x="4295331" y="182404"/>
                  <a:pt x="4295871" y="183483"/>
                  <a:pt x="4295871" y="185102"/>
                </a:cubicBezTo>
                <a:cubicBezTo>
                  <a:pt x="4302347" y="195896"/>
                  <a:pt x="4303966" y="209928"/>
                  <a:pt x="4317998" y="215864"/>
                </a:cubicBezTo>
                <a:cubicBezTo>
                  <a:pt x="4321775" y="217483"/>
                  <a:pt x="4321236" y="223420"/>
                  <a:pt x="4321236" y="227197"/>
                </a:cubicBezTo>
                <a:cubicBezTo>
                  <a:pt x="4320696" y="275230"/>
                  <a:pt x="4320696" y="323801"/>
                  <a:pt x="4320156" y="371833"/>
                </a:cubicBezTo>
                <a:cubicBezTo>
                  <a:pt x="4334188" y="379928"/>
                  <a:pt x="4351998" y="381547"/>
                  <a:pt x="4362791" y="395579"/>
                </a:cubicBezTo>
                <a:cubicBezTo>
                  <a:pt x="4382760" y="410691"/>
                  <a:pt x="4394093" y="431199"/>
                  <a:pt x="4399490" y="454945"/>
                </a:cubicBezTo>
                <a:cubicBezTo>
                  <a:pt x="4406506" y="475453"/>
                  <a:pt x="4406506" y="494881"/>
                  <a:pt x="4395712" y="513770"/>
                </a:cubicBezTo>
                <a:cubicBezTo>
                  <a:pt x="4378982" y="553707"/>
                  <a:pt x="4346601" y="569898"/>
                  <a:pt x="4305585" y="570977"/>
                </a:cubicBezTo>
                <a:cubicBezTo>
                  <a:pt x="4273743" y="571517"/>
                  <a:pt x="4241902" y="569358"/>
                  <a:pt x="4210060" y="569358"/>
                </a:cubicBezTo>
                <a:cubicBezTo>
                  <a:pt x="4199807" y="569358"/>
                  <a:pt x="4187933" y="566120"/>
                  <a:pt x="4178759" y="575295"/>
                </a:cubicBezTo>
                <a:cubicBezTo>
                  <a:pt x="4176060" y="595803"/>
                  <a:pt x="4186314" y="602279"/>
                  <a:pt x="4204664" y="608215"/>
                </a:cubicBezTo>
                <a:cubicBezTo>
                  <a:pt x="4272124" y="629263"/>
                  <a:pt x="4313141" y="698882"/>
                  <a:pt x="4301807" y="767422"/>
                </a:cubicBezTo>
                <a:cubicBezTo>
                  <a:pt x="4289394" y="840820"/>
                  <a:pt x="4228949" y="892090"/>
                  <a:pt x="4155552" y="891550"/>
                </a:cubicBezTo>
                <a:cubicBezTo>
                  <a:pt x="4084853" y="891010"/>
                  <a:pt x="4023869" y="838661"/>
                  <a:pt x="4013075" y="770121"/>
                </a:cubicBezTo>
                <a:cubicBezTo>
                  <a:pt x="4001742" y="697803"/>
                  <a:pt x="4043837" y="628723"/>
                  <a:pt x="4111838" y="607136"/>
                </a:cubicBezTo>
                <a:cubicBezTo>
                  <a:pt x="4117234" y="605517"/>
                  <a:pt x="4122631" y="604977"/>
                  <a:pt x="4128028" y="603898"/>
                </a:cubicBezTo>
                <a:cubicBezTo>
                  <a:pt x="4131266" y="601199"/>
                  <a:pt x="4133425" y="598501"/>
                  <a:pt x="4134504" y="595803"/>
                </a:cubicBezTo>
                <a:cubicBezTo>
                  <a:pt x="4134504" y="593104"/>
                  <a:pt x="4135044" y="590945"/>
                  <a:pt x="4135584" y="588787"/>
                </a:cubicBezTo>
                <a:cubicBezTo>
                  <a:pt x="4135044" y="585009"/>
                  <a:pt x="4134504" y="581231"/>
                  <a:pt x="4132885" y="577993"/>
                </a:cubicBezTo>
                <a:cubicBezTo>
                  <a:pt x="4129108" y="569358"/>
                  <a:pt x="4119393" y="574755"/>
                  <a:pt x="4112377" y="575295"/>
                </a:cubicBezTo>
                <a:cubicBezTo>
                  <a:pt x="4076758" y="578533"/>
                  <a:pt x="4041678" y="586088"/>
                  <a:pt x="4008218" y="600120"/>
                </a:cubicBezTo>
                <a:cubicBezTo>
                  <a:pt x="3996345" y="609295"/>
                  <a:pt x="3986631" y="620628"/>
                  <a:pt x="3976377" y="631422"/>
                </a:cubicBezTo>
                <a:cubicBezTo>
                  <a:pt x="3953170" y="656247"/>
                  <a:pt x="3921329" y="665962"/>
                  <a:pt x="3888408" y="670819"/>
                </a:cubicBezTo>
                <a:cubicBezTo>
                  <a:pt x="3863582" y="679993"/>
                  <a:pt x="3837678" y="681073"/>
                  <a:pt x="3811773" y="684311"/>
                </a:cubicBezTo>
                <a:cubicBezTo>
                  <a:pt x="3804757" y="685390"/>
                  <a:pt x="3797201" y="686470"/>
                  <a:pt x="3789646" y="687549"/>
                </a:cubicBezTo>
                <a:cubicBezTo>
                  <a:pt x="3785868" y="707517"/>
                  <a:pt x="3793963" y="714533"/>
                  <a:pt x="3814471" y="719391"/>
                </a:cubicBezTo>
                <a:cubicBezTo>
                  <a:pt x="3914313" y="742057"/>
                  <a:pt x="3978536" y="835963"/>
                  <a:pt x="3966662" y="936344"/>
                </a:cubicBezTo>
                <a:cubicBezTo>
                  <a:pt x="3955329" y="1036186"/>
                  <a:pt x="3869519" y="1112281"/>
                  <a:pt x="3768598" y="1112821"/>
                </a:cubicBezTo>
                <a:cubicBezTo>
                  <a:pt x="3668756" y="1113361"/>
                  <a:pt x="3581327" y="1037805"/>
                  <a:pt x="3569454" y="939582"/>
                </a:cubicBezTo>
                <a:cubicBezTo>
                  <a:pt x="3556502" y="837042"/>
                  <a:pt x="3619645" y="744216"/>
                  <a:pt x="3719487" y="718851"/>
                </a:cubicBezTo>
                <a:cubicBezTo>
                  <a:pt x="3727042" y="717232"/>
                  <a:pt x="3734598" y="716692"/>
                  <a:pt x="3742153" y="715613"/>
                </a:cubicBezTo>
                <a:cubicBezTo>
                  <a:pt x="3748629" y="689708"/>
                  <a:pt x="3747550" y="688089"/>
                  <a:pt x="3723264" y="689708"/>
                </a:cubicBezTo>
                <a:cubicBezTo>
                  <a:pt x="3686026" y="691867"/>
                  <a:pt x="3648788" y="687549"/>
                  <a:pt x="3611550" y="687549"/>
                </a:cubicBezTo>
                <a:cubicBezTo>
                  <a:pt x="3587803" y="687549"/>
                  <a:pt x="3564597" y="690248"/>
                  <a:pt x="3542470" y="699962"/>
                </a:cubicBezTo>
                <a:cubicBezTo>
                  <a:pt x="3527898" y="706438"/>
                  <a:pt x="3516025" y="716152"/>
                  <a:pt x="3515485" y="733422"/>
                </a:cubicBezTo>
                <a:cubicBezTo>
                  <a:pt x="3510089" y="857010"/>
                  <a:pt x="3513866" y="980059"/>
                  <a:pt x="3564597" y="1095551"/>
                </a:cubicBezTo>
                <a:cubicBezTo>
                  <a:pt x="3610470" y="1199710"/>
                  <a:pt x="3617486" y="1310346"/>
                  <a:pt x="3627740" y="1420981"/>
                </a:cubicBezTo>
                <a:cubicBezTo>
                  <a:pt x="3627740" y="1421521"/>
                  <a:pt x="3627740" y="1421521"/>
                  <a:pt x="3627740" y="1421521"/>
                </a:cubicBezTo>
                <a:cubicBezTo>
                  <a:pt x="3629359" y="1426918"/>
                  <a:pt x="3630439" y="1432855"/>
                  <a:pt x="3632058" y="1438251"/>
                </a:cubicBezTo>
                <a:cubicBezTo>
                  <a:pt x="3647708" y="1450125"/>
                  <a:pt x="3637994" y="1466855"/>
                  <a:pt x="3637994" y="1480886"/>
                </a:cubicBezTo>
                <a:cubicBezTo>
                  <a:pt x="3637994" y="1490601"/>
                  <a:pt x="3624502" y="1486283"/>
                  <a:pt x="3616947" y="1486283"/>
                </a:cubicBezTo>
                <a:cubicBezTo>
                  <a:pt x="3582407" y="1486823"/>
                  <a:pt x="3547867" y="1486283"/>
                  <a:pt x="3513327" y="1486823"/>
                </a:cubicBezTo>
                <a:cubicBezTo>
                  <a:pt x="3500374" y="1487363"/>
                  <a:pt x="3495517" y="1482506"/>
                  <a:pt x="3497136" y="1470093"/>
                </a:cubicBezTo>
                <a:cubicBezTo>
                  <a:pt x="3497676" y="1462537"/>
                  <a:pt x="3497676" y="1454982"/>
                  <a:pt x="3497136" y="1447426"/>
                </a:cubicBezTo>
                <a:cubicBezTo>
                  <a:pt x="3497136" y="1438251"/>
                  <a:pt x="3503073" y="1437712"/>
                  <a:pt x="3509549" y="1438251"/>
                </a:cubicBezTo>
                <a:cubicBezTo>
                  <a:pt x="3509549" y="1428537"/>
                  <a:pt x="3510089" y="1419362"/>
                  <a:pt x="3510628" y="1409648"/>
                </a:cubicBezTo>
                <a:cubicBezTo>
                  <a:pt x="3500374" y="1332473"/>
                  <a:pt x="3484724" y="1255838"/>
                  <a:pt x="3460438" y="1181361"/>
                </a:cubicBezTo>
                <a:cubicBezTo>
                  <a:pt x="3450184" y="1150059"/>
                  <a:pt x="3436692" y="1120916"/>
                  <a:pt x="3419961" y="1092853"/>
                </a:cubicBezTo>
                <a:cubicBezTo>
                  <a:pt x="3387580" y="1038345"/>
                  <a:pt x="3377866" y="976820"/>
                  <a:pt x="3369231" y="914757"/>
                </a:cubicBezTo>
                <a:cubicBezTo>
                  <a:pt x="3367072" y="897487"/>
                  <a:pt x="3364913" y="880217"/>
                  <a:pt x="3364374" y="862947"/>
                </a:cubicBezTo>
                <a:cubicBezTo>
                  <a:pt x="3363834" y="847836"/>
                  <a:pt x="3357898" y="844058"/>
                  <a:pt x="3343866" y="844598"/>
                </a:cubicBezTo>
                <a:cubicBezTo>
                  <a:pt x="3307707" y="845677"/>
                  <a:pt x="3272088" y="845137"/>
                  <a:pt x="3235929" y="845137"/>
                </a:cubicBezTo>
                <a:cubicBezTo>
                  <a:pt x="3207865" y="845137"/>
                  <a:pt x="3187897" y="828947"/>
                  <a:pt x="3187357" y="800883"/>
                </a:cubicBezTo>
                <a:cubicBezTo>
                  <a:pt x="3186817" y="782534"/>
                  <a:pt x="3173865" y="777137"/>
                  <a:pt x="3163071" y="770661"/>
                </a:cubicBezTo>
                <a:cubicBezTo>
                  <a:pt x="3153357" y="764724"/>
                  <a:pt x="3154976" y="776597"/>
                  <a:pt x="3153357" y="780915"/>
                </a:cubicBezTo>
                <a:cubicBezTo>
                  <a:pt x="3139325" y="825709"/>
                  <a:pt x="3126373" y="871042"/>
                  <a:pt x="3111801" y="915836"/>
                </a:cubicBezTo>
                <a:cubicBezTo>
                  <a:pt x="3099928" y="951995"/>
                  <a:pt x="3085896" y="987614"/>
                  <a:pt x="3068087" y="1021075"/>
                </a:cubicBezTo>
                <a:cubicBezTo>
                  <a:pt x="3057832" y="1039424"/>
                  <a:pt x="3042721" y="1053995"/>
                  <a:pt x="3028150" y="1069646"/>
                </a:cubicBezTo>
                <a:cubicBezTo>
                  <a:pt x="3009261" y="1090154"/>
                  <a:pt x="2989832" y="1085297"/>
                  <a:pt x="2969324" y="1085837"/>
                </a:cubicBezTo>
                <a:cubicBezTo>
                  <a:pt x="2739418" y="1091234"/>
                  <a:pt x="2508973" y="1089615"/>
                  <a:pt x="2278527" y="1086916"/>
                </a:cubicBezTo>
                <a:cubicBezTo>
                  <a:pt x="2237511" y="1086377"/>
                  <a:pt x="2213225" y="1066948"/>
                  <a:pt x="2193257" y="1037805"/>
                </a:cubicBezTo>
                <a:cubicBezTo>
                  <a:pt x="2172749" y="1008122"/>
                  <a:pt x="2160336" y="973582"/>
                  <a:pt x="2147923" y="940122"/>
                </a:cubicBezTo>
                <a:cubicBezTo>
                  <a:pt x="2128495" y="888852"/>
                  <a:pt x="2112844" y="836502"/>
                  <a:pt x="2098272" y="784153"/>
                </a:cubicBezTo>
                <a:cubicBezTo>
                  <a:pt x="2096653" y="778756"/>
                  <a:pt x="2095034" y="773899"/>
                  <a:pt x="2092875" y="767422"/>
                </a:cubicBezTo>
                <a:cubicBezTo>
                  <a:pt x="2076685" y="776597"/>
                  <a:pt x="2063193" y="783073"/>
                  <a:pt x="2062113" y="805200"/>
                </a:cubicBezTo>
                <a:cubicBezTo>
                  <a:pt x="2060494" y="829486"/>
                  <a:pt x="2039986" y="844598"/>
                  <a:pt x="2015161" y="844598"/>
                </a:cubicBezTo>
                <a:cubicBezTo>
                  <a:pt x="1978462" y="844598"/>
                  <a:pt x="1941763" y="845137"/>
                  <a:pt x="1905065" y="844058"/>
                </a:cubicBezTo>
                <a:cubicBezTo>
                  <a:pt x="1891033" y="844058"/>
                  <a:pt x="1886176" y="847836"/>
                  <a:pt x="1885097" y="862407"/>
                </a:cubicBezTo>
                <a:cubicBezTo>
                  <a:pt x="1881858" y="914217"/>
                  <a:pt x="1874843" y="965487"/>
                  <a:pt x="1860811" y="1015678"/>
                </a:cubicBezTo>
                <a:cubicBezTo>
                  <a:pt x="1852176" y="1045360"/>
                  <a:pt x="1839763" y="1073964"/>
                  <a:pt x="1824112" y="1100948"/>
                </a:cubicBezTo>
                <a:cubicBezTo>
                  <a:pt x="1784175" y="1169488"/>
                  <a:pt x="1768524" y="1246123"/>
                  <a:pt x="1752334" y="1322759"/>
                </a:cubicBezTo>
                <a:cubicBezTo>
                  <a:pt x="1744778" y="1359457"/>
                  <a:pt x="1741000" y="1396696"/>
                  <a:pt x="1736143" y="1433394"/>
                </a:cubicBezTo>
                <a:cubicBezTo>
                  <a:pt x="1737223" y="1434474"/>
                  <a:pt x="1738842" y="1436093"/>
                  <a:pt x="1740461" y="1437172"/>
                </a:cubicBezTo>
                <a:cubicBezTo>
                  <a:pt x="1748016" y="1436093"/>
                  <a:pt x="1753953" y="1437172"/>
                  <a:pt x="1753413" y="1447426"/>
                </a:cubicBezTo>
                <a:cubicBezTo>
                  <a:pt x="1752874" y="1455521"/>
                  <a:pt x="1752874" y="1464156"/>
                  <a:pt x="1753413" y="1472251"/>
                </a:cubicBezTo>
                <a:cubicBezTo>
                  <a:pt x="1753953" y="1481966"/>
                  <a:pt x="1749635" y="1485204"/>
                  <a:pt x="1739921" y="1485204"/>
                </a:cubicBezTo>
                <a:cubicBezTo>
                  <a:pt x="1701604" y="1484664"/>
                  <a:pt x="1662746" y="1484664"/>
                  <a:pt x="1624429" y="1485204"/>
                </a:cubicBezTo>
                <a:cubicBezTo>
                  <a:pt x="1614714" y="1485204"/>
                  <a:pt x="1609317" y="1481426"/>
                  <a:pt x="1611476" y="1471712"/>
                </a:cubicBezTo>
                <a:cubicBezTo>
                  <a:pt x="1613635" y="1459839"/>
                  <a:pt x="1604460" y="1445807"/>
                  <a:pt x="1617952" y="1436093"/>
                </a:cubicBezTo>
                <a:cubicBezTo>
                  <a:pt x="1619571" y="1426378"/>
                  <a:pt x="1621190" y="1416664"/>
                  <a:pt x="1622809" y="1406950"/>
                </a:cubicBezTo>
                <a:cubicBezTo>
                  <a:pt x="1627667" y="1324917"/>
                  <a:pt x="1636841" y="1243425"/>
                  <a:pt x="1657889" y="1163552"/>
                </a:cubicBezTo>
                <a:cubicBezTo>
                  <a:pt x="1669762" y="1119297"/>
                  <a:pt x="1692969" y="1079361"/>
                  <a:pt x="1706461" y="1035646"/>
                </a:cubicBezTo>
                <a:cubicBezTo>
                  <a:pt x="1736683" y="936884"/>
                  <a:pt x="1737223" y="835423"/>
                  <a:pt x="1735064" y="733962"/>
                </a:cubicBezTo>
                <a:cubicBezTo>
                  <a:pt x="1734524" y="713454"/>
                  <a:pt x="1721572" y="702660"/>
                  <a:pt x="1704302" y="696184"/>
                </a:cubicBezTo>
                <a:cubicBezTo>
                  <a:pt x="1674619" y="684311"/>
                  <a:pt x="1643857" y="684851"/>
                  <a:pt x="1612555" y="685930"/>
                </a:cubicBezTo>
                <a:cubicBezTo>
                  <a:pt x="1584492" y="687009"/>
                  <a:pt x="1555889" y="687549"/>
                  <a:pt x="1527825" y="687549"/>
                </a:cubicBezTo>
                <a:cubicBezTo>
                  <a:pt x="1503539" y="687549"/>
                  <a:pt x="1502460" y="688628"/>
                  <a:pt x="1508936" y="713994"/>
                </a:cubicBezTo>
                <a:cubicBezTo>
                  <a:pt x="1588270" y="724787"/>
                  <a:pt x="1643318" y="768502"/>
                  <a:pt x="1670302" y="842439"/>
                </a:cubicBezTo>
                <a:cubicBezTo>
                  <a:pt x="1699445" y="921233"/>
                  <a:pt x="1682715" y="993011"/>
                  <a:pt x="1624429" y="1052916"/>
                </a:cubicBezTo>
                <a:cubicBezTo>
                  <a:pt x="1564524" y="1113900"/>
                  <a:pt x="1472777" y="1128472"/>
                  <a:pt x="1396681" y="1091773"/>
                </a:cubicBezTo>
                <a:cubicBezTo>
                  <a:pt x="1320046" y="1054535"/>
                  <a:pt x="1275252" y="974122"/>
                  <a:pt x="1284427" y="889391"/>
                </a:cubicBezTo>
                <a:cubicBezTo>
                  <a:pt x="1293062" y="805740"/>
                  <a:pt x="1354586" y="735041"/>
                  <a:pt x="1438237" y="717232"/>
                </a:cubicBezTo>
                <a:cubicBezTo>
                  <a:pt x="1459285" y="712914"/>
                  <a:pt x="1464142" y="703740"/>
                  <a:pt x="1461444" y="685930"/>
                </a:cubicBezTo>
                <a:cubicBezTo>
                  <a:pt x="1427983" y="679454"/>
                  <a:pt x="1393983" y="680533"/>
                  <a:pt x="1361602" y="669200"/>
                </a:cubicBezTo>
                <a:cubicBezTo>
                  <a:pt x="1323284" y="662724"/>
                  <a:pt x="1287125" y="651930"/>
                  <a:pt x="1262839" y="617930"/>
                </a:cubicBezTo>
                <a:cubicBezTo>
                  <a:pt x="1257443" y="610374"/>
                  <a:pt x="1248808" y="604977"/>
                  <a:pt x="1241792" y="598501"/>
                </a:cubicBezTo>
                <a:cubicBezTo>
                  <a:pt x="1208331" y="583929"/>
                  <a:pt x="1173791" y="575834"/>
                  <a:pt x="1137633" y="573136"/>
                </a:cubicBezTo>
                <a:cubicBezTo>
                  <a:pt x="1130617" y="572596"/>
                  <a:pt x="1120363" y="567199"/>
                  <a:pt x="1117124" y="575834"/>
                </a:cubicBezTo>
                <a:cubicBezTo>
                  <a:pt x="1113886" y="583929"/>
                  <a:pt x="1111728" y="594723"/>
                  <a:pt x="1122521" y="601739"/>
                </a:cubicBezTo>
                <a:cubicBezTo>
                  <a:pt x="1184045" y="610914"/>
                  <a:pt x="1234236" y="667041"/>
                  <a:pt x="1238554" y="732343"/>
                </a:cubicBezTo>
                <a:cubicBezTo>
                  <a:pt x="1242871" y="801962"/>
                  <a:pt x="1199696" y="864566"/>
                  <a:pt x="1133855" y="883455"/>
                </a:cubicBezTo>
                <a:cubicBezTo>
                  <a:pt x="1057219" y="905582"/>
                  <a:pt x="976267" y="861867"/>
                  <a:pt x="953060" y="785232"/>
                </a:cubicBezTo>
                <a:cubicBezTo>
                  <a:pt x="930393" y="709136"/>
                  <a:pt x="971949" y="627644"/>
                  <a:pt x="1048045" y="604977"/>
                </a:cubicBezTo>
                <a:cubicBezTo>
                  <a:pt x="1066934" y="599041"/>
                  <a:pt x="1073410" y="590945"/>
                  <a:pt x="1071791" y="572596"/>
                </a:cubicBezTo>
                <a:cubicBezTo>
                  <a:pt x="1062616" y="563421"/>
                  <a:pt x="1050743" y="566660"/>
                  <a:pt x="1040489" y="566660"/>
                </a:cubicBezTo>
                <a:cubicBezTo>
                  <a:pt x="1009187" y="566660"/>
                  <a:pt x="977346" y="569358"/>
                  <a:pt x="945505" y="568279"/>
                </a:cubicBezTo>
                <a:cubicBezTo>
                  <a:pt x="904488" y="567199"/>
                  <a:pt x="871568" y="551548"/>
                  <a:pt x="854837" y="511612"/>
                </a:cubicBezTo>
                <a:cubicBezTo>
                  <a:pt x="843504" y="491104"/>
                  <a:pt x="843504" y="470056"/>
                  <a:pt x="851599" y="448468"/>
                </a:cubicBezTo>
                <a:cubicBezTo>
                  <a:pt x="855917" y="427960"/>
                  <a:pt x="866711" y="411230"/>
                  <a:pt x="882361" y="397738"/>
                </a:cubicBezTo>
                <a:cubicBezTo>
                  <a:pt x="894234" y="381547"/>
                  <a:pt x="913663" y="377770"/>
                  <a:pt x="929854" y="369135"/>
                </a:cubicBezTo>
                <a:cubicBezTo>
                  <a:pt x="929314" y="321642"/>
                  <a:pt x="928774" y="274150"/>
                  <a:pt x="928774" y="226658"/>
                </a:cubicBezTo>
                <a:cubicBezTo>
                  <a:pt x="928774" y="220721"/>
                  <a:pt x="928774" y="215324"/>
                  <a:pt x="936330" y="211547"/>
                </a:cubicBezTo>
                <a:cubicBezTo>
                  <a:pt x="948203" y="206150"/>
                  <a:pt x="949822" y="193197"/>
                  <a:pt x="955219" y="182943"/>
                </a:cubicBezTo>
                <a:cubicBezTo>
                  <a:pt x="947124" y="174848"/>
                  <a:pt x="936870" y="174308"/>
                  <a:pt x="926076" y="174308"/>
                </a:cubicBezTo>
                <a:cubicBezTo>
                  <a:pt x="852679" y="174308"/>
                  <a:pt x="779282" y="173769"/>
                  <a:pt x="705884" y="174848"/>
                </a:cubicBezTo>
                <a:cubicBezTo>
                  <a:pt x="679979" y="174848"/>
                  <a:pt x="269279" y="165134"/>
                  <a:pt x="208295" y="170531"/>
                </a:cubicBezTo>
                <a:cubicBezTo>
                  <a:pt x="147310" y="175927"/>
                  <a:pt x="85786" y="173229"/>
                  <a:pt x="24802" y="174308"/>
                </a:cubicBezTo>
                <a:cubicBezTo>
                  <a:pt x="18325" y="174308"/>
                  <a:pt x="10770" y="177007"/>
                  <a:pt x="8071" y="167292"/>
                </a:cubicBezTo>
                <a:cubicBezTo>
                  <a:pt x="6992" y="162435"/>
                  <a:pt x="-3262" y="161896"/>
                  <a:pt x="1055" y="154340"/>
                </a:cubicBezTo>
                <a:cubicBezTo>
                  <a:pt x="4294" y="149483"/>
                  <a:pt x="10230" y="151642"/>
                  <a:pt x="14548" y="151102"/>
                </a:cubicBezTo>
                <a:cubicBezTo>
                  <a:pt x="48548" y="145165"/>
                  <a:pt x="82548" y="138689"/>
                  <a:pt x="116548" y="132753"/>
                </a:cubicBezTo>
                <a:cubicBezTo>
                  <a:pt x="116548" y="132753"/>
                  <a:pt x="477058" y="81482"/>
                  <a:pt x="519153" y="75006"/>
                </a:cubicBezTo>
                <a:cubicBezTo>
                  <a:pt x="519153" y="75006"/>
                  <a:pt x="665948" y="57197"/>
                  <a:pt x="692932" y="58276"/>
                </a:cubicBezTo>
                <a:cubicBezTo>
                  <a:pt x="756615" y="60435"/>
                  <a:pt x="820837" y="63673"/>
                  <a:pt x="884520" y="66371"/>
                </a:cubicBezTo>
                <a:cubicBezTo>
                  <a:pt x="902869" y="64752"/>
                  <a:pt x="920679" y="67990"/>
                  <a:pt x="938489" y="70149"/>
                </a:cubicBezTo>
                <a:cubicBezTo>
                  <a:pt x="954679" y="69609"/>
                  <a:pt x="970870" y="69070"/>
                  <a:pt x="987060" y="73387"/>
                </a:cubicBezTo>
                <a:cubicBezTo>
                  <a:pt x="994616" y="75546"/>
                  <a:pt x="1002171" y="73927"/>
                  <a:pt x="1008648" y="69609"/>
                </a:cubicBezTo>
                <a:cubicBezTo>
                  <a:pt x="1014720" y="29538"/>
                  <a:pt x="1047506" y="2520"/>
                  <a:pt x="1086287" y="167"/>
                </a:cubicBezTo>
                <a:close/>
              </a:path>
            </a:pathLst>
          </a:custGeom>
          <a:solidFill>
            <a:schemeClr val="accent1"/>
          </a:solidFill>
          <a:ln w="53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13165D-9B9D-4A8F-9FC9-4A86D3E30A04}"/>
              </a:ext>
            </a:extLst>
          </p:cNvPr>
          <p:cNvSpPr txBox="1"/>
          <p:nvPr/>
        </p:nvSpPr>
        <p:spPr>
          <a:xfrm>
            <a:off x="235131" y="3975832"/>
            <a:ext cx="235364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0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C4DDC2-6A8F-4C62-846C-B1B8E22A792D}"/>
              </a:ext>
            </a:extLst>
          </p:cNvPr>
          <p:cNvGrpSpPr/>
          <p:nvPr/>
        </p:nvGrpSpPr>
        <p:grpSpPr>
          <a:xfrm>
            <a:off x="5832711" y="1578800"/>
            <a:ext cx="4623159" cy="821993"/>
            <a:chOff x="5832711" y="1578800"/>
            <a:chExt cx="4623159" cy="8219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21C5C5-D0A7-4884-B2AD-182D1BB8B900}"/>
                </a:ext>
              </a:extLst>
            </p:cNvPr>
            <p:cNvSpPr txBox="1"/>
            <p:nvPr/>
          </p:nvSpPr>
          <p:spPr>
            <a:xfrm>
              <a:off x="5832711" y="1939128"/>
              <a:ext cx="462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161E3B-C131-425F-89F5-A4EE74B71014}"/>
                </a:ext>
              </a:extLst>
            </p:cNvPr>
            <p:cNvSpPr txBox="1"/>
            <p:nvPr/>
          </p:nvSpPr>
          <p:spPr>
            <a:xfrm>
              <a:off x="5832711" y="1578800"/>
              <a:ext cx="4623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415DC2-66BA-45E0-A613-AD5B685BB9FA}"/>
                </a:ext>
              </a:extLst>
            </p:cNvPr>
            <p:cNvCxnSpPr>
              <a:cxnSpLocks/>
            </p:cNvCxnSpPr>
            <p:nvPr/>
          </p:nvCxnSpPr>
          <p:spPr>
            <a:xfrm>
              <a:off x="5832711" y="1932038"/>
              <a:ext cx="4623159" cy="7090"/>
            </a:xfrm>
            <a:prstGeom prst="line">
              <a:avLst/>
            </a:prstGeom>
            <a:ln w="19050">
              <a:solidFill>
                <a:schemeClr val="accent6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052AF4-2879-48AE-94B7-5AD4887731D8}"/>
              </a:ext>
            </a:extLst>
          </p:cNvPr>
          <p:cNvGrpSpPr/>
          <p:nvPr/>
        </p:nvGrpSpPr>
        <p:grpSpPr>
          <a:xfrm>
            <a:off x="6476519" y="2592034"/>
            <a:ext cx="4670837" cy="821993"/>
            <a:chOff x="6476519" y="2592034"/>
            <a:chExt cx="4670837" cy="82199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C50734-303C-41B0-9C8A-74783E9A3617}"/>
                </a:ext>
              </a:extLst>
            </p:cNvPr>
            <p:cNvSpPr txBox="1"/>
            <p:nvPr/>
          </p:nvSpPr>
          <p:spPr>
            <a:xfrm>
              <a:off x="6524197" y="2952362"/>
              <a:ext cx="462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D89196-494B-4490-A63F-DC650A20B2E9}"/>
                </a:ext>
              </a:extLst>
            </p:cNvPr>
            <p:cNvSpPr txBox="1"/>
            <p:nvPr/>
          </p:nvSpPr>
          <p:spPr>
            <a:xfrm>
              <a:off x="6524197" y="2592034"/>
              <a:ext cx="4623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62477C7-A17E-485E-A9D8-0FE0ED832BA9}"/>
                </a:ext>
              </a:extLst>
            </p:cNvPr>
            <p:cNvCxnSpPr>
              <a:cxnSpLocks/>
            </p:cNvCxnSpPr>
            <p:nvPr/>
          </p:nvCxnSpPr>
          <p:spPr>
            <a:xfrm>
              <a:off x="6476519" y="2922541"/>
              <a:ext cx="4623159" cy="709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AA54DC4-4042-4040-9469-D508D4954746}"/>
              </a:ext>
            </a:extLst>
          </p:cNvPr>
          <p:cNvGrpSpPr/>
          <p:nvPr/>
        </p:nvGrpSpPr>
        <p:grpSpPr>
          <a:xfrm>
            <a:off x="6884237" y="3605268"/>
            <a:ext cx="4623159" cy="821993"/>
            <a:chOff x="6884237" y="3605268"/>
            <a:chExt cx="4623159" cy="82199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F7AC50-34DB-458D-B763-E8A287319F8A}"/>
                </a:ext>
              </a:extLst>
            </p:cNvPr>
            <p:cNvSpPr txBox="1"/>
            <p:nvPr/>
          </p:nvSpPr>
          <p:spPr>
            <a:xfrm>
              <a:off x="6884237" y="3965596"/>
              <a:ext cx="462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D1F280-B7BD-4C25-B944-D0F7FD13AD3A}"/>
                </a:ext>
              </a:extLst>
            </p:cNvPr>
            <p:cNvSpPr txBox="1"/>
            <p:nvPr/>
          </p:nvSpPr>
          <p:spPr>
            <a:xfrm>
              <a:off x="6884237" y="3605268"/>
              <a:ext cx="4623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06828D3-8C27-4CD4-A49E-B9FD18921677}"/>
                </a:ext>
              </a:extLst>
            </p:cNvPr>
            <p:cNvCxnSpPr>
              <a:cxnSpLocks/>
            </p:cNvCxnSpPr>
            <p:nvPr/>
          </p:nvCxnSpPr>
          <p:spPr>
            <a:xfrm>
              <a:off x="6884237" y="3932230"/>
              <a:ext cx="4623159" cy="709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1AE915-EDF8-42E4-A20C-1344C81E2532}"/>
              </a:ext>
            </a:extLst>
          </p:cNvPr>
          <p:cNvGrpSpPr/>
          <p:nvPr/>
        </p:nvGrpSpPr>
        <p:grpSpPr>
          <a:xfrm>
            <a:off x="6476519" y="4618502"/>
            <a:ext cx="4670837" cy="821993"/>
            <a:chOff x="6476519" y="4618502"/>
            <a:chExt cx="4670837" cy="82199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8058C9-E62B-4B97-881A-2AC1CE44475F}"/>
                </a:ext>
              </a:extLst>
            </p:cNvPr>
            <p:cNvSpPr txBox="1"/>
            <p:nvPr/>
          </p:nvSpPr>
          <p:spPr>
            <a:xfrm>
              <a:off x="6524197" y="4978830"/>
              <a:ext cx="462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7F58CA-56F2-4821-BB73-B8BB382EFA5C}"/>
                </a:ext>
              </a:extLst>
            </p:cNvPr>
            <p:cNvSpPr txBox="1"/>
            <p:nvPr/>
          </p:nvSpPr>
          <p:spPr>
            <a:xfrm>
              <a:off x="6524197" y="4618502"/>
              <a:ext cx="4623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0A62838-0FEC-4220-858E-5ADA084C7629}"/>
                </a:ext>
              </a:extLst>
            </p:cNvPr>
            <p:cNvCxnSpPr>
              <a:cxnSpLocks/>
            </p:cNvCxnSpPr>
            <p:nvPr/>
          </p:nvCxnSpPr>
          <p:spPr>
            <a:xfrm>
              <a:off x="6476519" y="4950863"/>
              <a:ext cx="4623159" cy="709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EE72D9B-451D-4732-908F-2A23327D1CC9}"/>
              </a:ext>
            </a:extLst>
          </p:cNvPr>
          <p:cNvGrpSpPr/>
          <p:nvPr/>
        </p:nvGrpSpPr>
        <p:grpSpPr>
          <a:xfrm>
            <a:off x="5832711" y="5631735"/>
            <a:ext cx="4623159" cy="821993"/>
            <a:chOff x="5832711" y="5631735"/>
            <a:chExt cx="4623159" cy="8219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1972C4-8DE6-4550-8F9C-FBD0443E89E7}"/>
                </a:ext>
              </a:extLst>
            </p:cNvPr>
            <p:cNvSpPr txBox="1"/>
            <p:nvPr/>
          </p:nvSpPr>
          <p:spPr>
            <a:xfrm>
              <a:off x="5832711" y="5992063"/>
              <a:ext cx="462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06B6B4-207D-4597-9EE9-AE5D2EEF0BE9}"/>
                </a:ext>
              </a:extLst>
            </p:cNvPr>
            <p:cNvSpPr txBox="1"/>
            <p:nvPr/>
          </p:nvSpPr>
          <p:spPr>
            <a:xfrm>
              <a:off x="5832711" y="5631735"/>
              <a:ext cx="4623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8B808-BE47-4D6E-806F-99BAC33E5555}"/>
                </a:ext>
              </a:extLst>
            </p:cNvPr>
            <p:cNvCxnSpPr>
              <a:cxnSpLocks/>
            </p:cNvCxnSpPr>
            <p:nvPr/>
          </p:nvCxnSpPr>
          <p:spPr>
            <a:xfrm>
              <a:off x="5832711" y="5958697"/>
              <a:ext cx="4623159" cy="709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4748</Words>
  <Application>Microsoft Office PowerPoint</Application>
  <PresentationFormat>Widescreen</PresentationFormat>
  <Paragraphs>564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65</cp:revision>
  <dcterms:created xsi:type="dcterms:W3CDTF">2020-01-20T05:08:25Z</dcterms:created>
  <dcterms:modified xsi:type="dcterms:W3CDTF">2020-03-13T02:52:45Z</dcterms:modified>
</cp:coreProperties>
</file>