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5" y="181915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07904" y="84355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7655"/>
            <a:ext cx="1301512" cy="32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9967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2014-04-01T16:27:38Z</dcterms:created>
  <dcterms:modified xsi:type="dcterms:W3CDTF">2016-01-04T14:42:30Z</dcterms:modified>
</cp:coreProperties>
</file>