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219822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2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23664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70855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43584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2014-08-21T05:59:15Z</dcterms:modified>
</cp:coreProperties>
</file>