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60032" y="0"/>
            <a:ext cx="4283968" cy="51435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60033" y="4126309"/>
            <a:ext cx="410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60032" y="3150716"/>
            <a:ext cx="41044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964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9548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2015-01-28T02:36:46Z</dcterms:modified>
</cp:coreProperties>
</file>