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24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18864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Presentation Title</a:t>
            </a:r>
            <a:endParaRPr lang="en-US" altLang="ko-K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960652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Free Powerpoint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Template Design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PPT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5536" y="214290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  <a:ea typeface="맑은 고딕" pitchFamily="50" charset="-127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250638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524"/>
            <a:ext cx="9144000" cy="15121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en-US" altLang="ko-K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960652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Free Powerpoint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Template Design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PPT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Money-Arrow-Business PPT Design</dc:title>
  <dc:creator>ALLPPT.com</dc:creator>
  <cp:lastModifiedBy>Registered User</cp:lastModifiedBy>
  <cp:revision>46</cp:revision>
  <dcterms:created xsi:type="dcterms:W3CDTF">2010-08-30T08:21:49Z</dcterms:created>
  <dcterms:modified xsi:type="dcterms:W3CDTF">2014-02-03T07:19:35Z</dcterms:modified>
</cp:coreProperties>
</file>