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499742"/>
            <a:ext cx="9144000" cy="2160240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56000"/>
                </a:schemeClr>
              </a:gs>
              <a:gs pos="78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0360" y="3927377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240360" y="2775249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2014-07-20T05:53:41Z</dcterms:modified>
</cp:coreProperties>
</file>