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2"/>
  </p:notesMasterIdLst>
  <p:sldIdLst>
    <p:sldId id="318" r:id="rId4"/>
    <p:sldId id="271" r:id="rId5"/>
    <p:sldId id="274" r:id="rId6"/>
    <p:sldId id="278" r:id="rId7"/>
    <p:sldId id="277" r:id="rId8"/>
    <p:sldId id="279" r:id="rId9"/>
    <p:sldId id="280" r:id="rId10"/>
    <p:sldId id="281" r:id="rId11"/>
    <p:sldId id="283" r:id="rId12"/>
    <p:sldId id="282" r:id="rId13"/>
    <p:sldId id="321" r:id="rId14"/>
    <p:sldId id="288" r:id="rId15"/>
    <p:sldId id="286" r:id="rId16"/>
    <p:sldId id="287" r:id="rId17"/>
    <p:sldId id="294" r:id="rId18"/>
    <p:sldId id="289" r:id="rId19"/>
    <p:sldId id="284" r:id="rId20"/>
    <p:sldId id="285" r:id="rId21"/>
    <p:sldId id="292" r:id="rId22"/>
    <p:sldId id="293" r:id="rId23"/>
    <p:sldId id="291" r:id="rId24"/>
    <p:sldId id="297" r:id="rId25"/>
    <p:sldId id="320" r:id="rId26"/>
    <p:sldId id="295" r:id="rId27"/>
    <p:sldId id="298" r:id="rId28"/>
    <p:sldId id="299" r:id="rId29"/>
    <p:sldId id="300" r:id="rId30"/>
    <p:sldId id="301" r:id="rId31"/>
    <p:sldId id="302" r:id="rId32"/>
    <p:sldId id="303" r:id="rId33"/>
    <p:sldId id="310" r:id="rId34"/>
    <p:sldId id="305" r:id="rId35"/>
    <p:sldId id="306" r:id="rId36"/>
    <p:sldId id="307" r:id="rId37"/>
    <p:sldId id="308" r:id="rId38"/>
    <p:sldId id="313" r:id="rId39"/>
    <p:sldId id="304" r:id="rId40"/>
    <p:sldId id="311" r:id="rId41"/>
    <p:sldId id="309" r:id="rId42"/>
    <p:sldId id="312" r:id="rId43"/>
    <p:sldId id="315" r:id="rId44"/>
    <p:sldId id="314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5" autoAdjust="0"/>
    <p:restoredTop sz="96196" autoAdjust="0"/>
  </p:normalViewPr>
  <p:slideViewPr>
    <p:cSldViewPr snapToGrid="0" showGuides="1">
      <p:cViewPr varScale="1">
        <p:scale>
          <a:sx n="105" d="100"/>
          <a:sy n="105" d="100"/>
        </p:scale>
        <p:origin x="2136" y="10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54-4801-A07C-8A6E26358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54-4801-A07C-8A6E263585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54-4801-A07C-8A6E26358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12064"/>
        <c:axId val="60713984"/>
      </c:lineChart>
      <c:catAx>
        <c:axId val="60712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0713984"/>
        <c:crosses val="autoZero"/>
        <c:auto val="1"/>
        <c:lblAlgn val="ctr"/>
        <c:lblOffset val="100"/>
        <c:noMultiLvlLbl val="0"/>
      </c:catAx>
      <c:valAx>
        <c:axId val="607139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0712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2D23-4AFA-A405-A632C2C5B1D6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D23-4AFA-A405-A632C2C5B1D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3-4AFA-A405-A632C2C5B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6B1-4E28-91FA-48FF64B5379D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6B1-4E28-91FA-48FF64B5379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B1-4E28-91FA-48FF64B53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BEB-408C-BA54-9B5AD3BC084C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BEB-408C-BA54-9B5AD3BC084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EB-408C-BA54-9B5AD3BC0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FDA-4EE7-B67A-C30B4C109637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FDA-4EE7-B67A-C30B4C10963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DA-4EE7-B67A-C30B4C109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9469-764A-48D1-830D-ACB55DA071B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D82B-BB9A-4773-AAA0-AEC1E526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D82B-BB9A-4773-AAA0-AEC1E52679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D82B-BB9A-4773-AAA0-AEC1E52679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55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83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153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CAF5-D11F-4EBB-976F-4EE501C8F940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8BD7D1-774E-4810-8D76-AE960484BCA1}"/>
              </a:ext>
            </a:extLst>
          </p:cNvPr>
          <p:cNvSpPr/>
          <p:nvPr userDrawn="1"/>
        </p:nvSpPr>
        <p:spPr>
          <a:xfrm>
            <a:off x="0" y="3084504"/>
            <a:ext cx="12192000" cy="1872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24C5A453-65CA-4976-A67F-B70CC22BDACC}"/>
              </a:ext>
            </a:extLst>
          </p:cNvPr>
          <p:cNvGrpSpPr/>
          <p:nvPr userDrawn="1"/>
        </p:nvGrpSpPr>
        <p:grpSpPr>
          <a:xfrm>
            <a:off x="4763852" y="1641152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7BB696D8-1A46-4DD9-88EC-FD875272AAC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0A1E62BD-394B-4248-9BED-85517F6BA23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2CEC4F5A-8D13-457D-A587-1EA46770D5DC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71876F4B-1B61-4A61-ABDF-38644C966BC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701E8847-F9BA-46B4-A146-96B5AFF5D5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4DE5835-0F1F-4DFC-B1FC-3B7E64ACFA3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2052722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F24A19-DEE2-4C59-B1D9-7E2E98BE137C}"/>
              </a:ext>
            </a:extLst>
          </p:cNvPr>
          <p:cNvGrpSpPr/>
          <p:nvPr userDrawn="1"/>
        </p:nvGrpSpPr>
        <p:grpSpPr>
          <a:xfrm>
            <a:off x="323529" y="255315"/>
            <a:ext cx="11595131" cy="892632"/>
            <a:chOff x="323529" y="255315"/>
            <a:chExt cx="11595131" cy="892632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AF1E9B6B-F73A-43BB-AC8E-EF020608B339}"/>
                </a:ext>
              </a:extLst>
            </p:cNvPr>
            <p:cNvSpPr/>
            <p:nvPr userDrawn="1"/>
          </p:nvSpPr>
          <p:spPr>
            <a:xfrm flipH="1">
              <a:off x="323529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5551FC8-FAB8-4191-A86A-D30E5631767D}"/>
                </a:ext>
              </a:extLst>
            </p:cNvPr>
            <p:cNvSpPr/>
            <p:nvPr userDrawn="1"/>
          </p:nvSpPr>
          <p:spPr>
            <a:xfrm flipH="1">
              <a:off x="780371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D9FBD0-B703-40D0-A300-0C8A3AEC53C8}"/>
                </a:ext>
              </a:extLst>
            </p:cNvPr>
            <p:cNvSpPr/>
            <p:nvPr userDrawn="1"/>
          </p:nvSpPr>
          <p:spPr>
            <a:xfrm flipH="1">
              <a:off x="1219197" y="255315"/>
              <a:ext cx="9752245" cy="892632"/>
            </a:xfrm>
            <a:custGeom>
              <a:avLst/>
              <a:gdLst>
                <a:gd name="connsiteX0" fmla="*/ 9363075 w 9752245"/>
                <a:gd name="connsiteY0" fmla="*/ 0 h 892632"/>
                <a:gd name="connsiteX1" fmla="*/ 0 w 9752245"/>
                <a:gd name="connsiteY1" fmla="*/ 0 h 892632"/>
                <a:gd name="connsiteX2" fmla="*/ 389170 w 9752245"/>
                <a:gd name="connsiteY2" fmla="*/ 446316 h 892632"/>
                <a:gd name="connsiteX3" fmla="*/ 0 w 9752245"/>
                <a:gd name="connsiteY3" fmla="*/ 892632 h 892632"/>
                <a:gd name="connsiteX4" fmla="*/ 9363075 w 9752245"/>
                <a:gd name="connsiteY4" fmla="*/ 892632 h 892632"/>
                <a:gd name="connsiteX5" fmla="*/ 9752245 w 9752245"/>
                <a:gd name="connsiteY5" fmla="*/ 446316 h 89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2245" h="892632">
                  <a:moveTo>
                    <a:pt x="9363075" y="0"/>
                  </a:moveTo>
                  <a:lnTo>
                    <a:pt x="0" y="0"/>
                  </a:lnTo>
                  <a:lnTo>
                    <a:pt x="389170" y="446316"/>
                  </a:lnTo>
                  <a:lnTo>
                    <a:pt x="0" y="892632"/>
                  </a:lnTo>
                  <a:lnTo>
                    <a:pt x="9363075" y="892632"/>
                  </a:lnTo>
                  <a:lnTo>
                    <a:pt x="9752245" y="446316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92E36DD-69F1-4FF3-8419-728575E16099}"/>
                </a:ext>
              </a:extLst>
            </p:cNvPr>
            <p:cNvSpPr/>
            <p:nvPr userDrawn="1"/>
          </p:nvSpPr>
          <p:spPr>
            <a:xfrm flipH="1">
              <a:off x="10782943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196A5B52-7AC9-47B7-8793-4EDF5F79CE4C}"/>
                </a:ext>
              </a:extLst>
            </p:cNvPr>
            <p:cNvSpPr/>
            <p:nvPr userDrawn="1"/>
          </p:nvSpPr>
          <p:spPr>
            <a:xfrm flipH="1">
              <a:off x="11239785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2ACD90-1E63-491A-B8B5-09B02FBA7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CDA03F6-FE28-4973-AE33-19E2975F8363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7" name="Graphic 14">
            <a:extLst>
              <a:ext uri="{FF2B5EF4-FFF2-40B4-BE49-F238E27FC236}">
                <a16:creationId xmlns:a16="http://schemas.microsoft.com/office/drawing/2014/main" id="{9204D6DB-F6EA-4363-B7C0-669074B7EFAD}"/>
              </a:ext>
            </a:extLst>
          </p:cNvPr>
          <p:cNvGrpSpPr/>
          <p:nvPr userDrawn="1"/>
        </p:nvGrpSpPr>
        <p:grpSpPr>
          <a:xfrm>
            <a:off x="900027" y="1906700"/>
            <a:ext cx="5284007" cy="4155961"/>
            <a:chOff x="2444748" y="555045"/>
            <a:chExt cx="7282048" cy="572745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D4F50D-DA74-44B8-A485-BD482707A09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C03672-F927-48A6-9646-B1D1976F8FF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5DB077-E612-457D-90DA-848737FB3FF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42780F-48A2-4B26-9CEE-EB8BC7A0500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089CC6-7C88-48A9-AADD-37D60F8EE5F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5882EC-CE61-4A48-9BEA-0AB9CEC8B5A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5CF1F7-81E9-45AE-ACDC-2B2D368467A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F879FB-6AED-4A9E-96A7-D4331CF056F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30280A3-FC8E-4B67-8163-4F72E5F7092B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438CA9E-C483-4B0F-8E15-5CEA86AA034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89250" y="2081720"/>
            <a:ext cx="4890798" cy="28232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C74C7C-4173-4390-9B62-5F9DC8F03BD2}"/>
              </a:ext>
            </a:extLst>
          </p:cNvPr>
          <p:cNvGrpSpPr/>
          <p:nvPr userDrawn="1"/>
        </p:nvGrpSpPr>
        <p:grpSpPr>
          <a:xfrm>
            <a:off x="323529" y="255315"/>
            <a:ext cx="11595131" cy="892632"/>
            <a:chOff x="323529" y="255315"/>
            <a:chExt cx="11595131" cy="892632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2611662F-A7C0-46A1-BFC3-1F1F064E477D}"/>
                </a:ext>
              </a:extLst>
            </p:cNvPr>
            <p:cNvSpPr/>
            <p:nvPr userDrawn="1"/>
          </p:nvSpPr>
          <p:spPr>
            <a:xfrm flipH="1">
              <a:off x="323529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3B672601-65CA-44F7-BC08-9D6EA9C2E46C}"/>
                </a:ext>
              </a:extLst>
            </p:cNvPr>
            <p:cNvSpPr/>
            <p:nvPr userDrawn="1"/>
          </p:nvSpPr>
          <p:spPr>
            <a:xfrm flipH="1">
              <a:off x="780371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A8BAB62-8BE3-46A9-A1BA-A2D9A1A1FE0D}"/>
                </a:ext>
              </a:extLst>
            </p:cNvPr>
            <p:cNvSpPr/>
            <p:nvPr userDrawn="1"/>
          </p:nvSpPr>
          <p:spPr>
            <a:xfrm flipH="1">
              <a:off x="1219197" y="255315"/>
              <a:ext cx="9752245" cy="892632"/>
            </a:xfrm>
            <a:custGeom>
              <a:avLst/>
              <a:gdLst>
                <a:gd name="connsiteX0" fmla="*/ 9363075 w 9752245"/>
                <a:gd name="connsiteY0" fmla="*/ 0 h 892632"/>
                <a:gd name="connsiteX1" fmla="*/ 0 w 9752245"/>
                <a:gd name="connsiteY1" fmla="*/ 0 h 892632"/>
                <a:gd name="connsiteX2" fmla="*/ 389170 w 9752245"/>
                <a:gd name="connsiteY2" fmla="*/ 446316 h 892632"/>
                <a:gd name="connsiteX3" fmla="*/ 0 w 9752245"/>
                <a:gd name="connsiteY3" fmla="*/ 892632 h 892632"/>
                <a:gd name="connsiteX4" fmla="*/ 9363075 w 9752245"/>
                <a:gd name="connsiteY4" fmla="*/ 892632 h 892632"/>
                <a:gd name="connsiteX5" fmla="*/ 9752245 w 9752245"/>
                <a:gd name="connsiteY5" fmla="*/ 446316 h 89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2245" h="892632">
                  <a:moveTo>
                    <a:pt x="9363075" y="0"/>
                  </a:moveTo>
                  <a:lnTo>
                    <a:pt x="0" y="0"/>
                  </a:lnTo>
                  <a:lnTo>
                    <a:pt x="389170" y="446316"/>
                  </a:lnTo>
                  <a:lnTo>
                    <a:pt x="0" y="892632"/>
                  </a:lnTo>
                  <a:lnTo>
                    <a:pt x="9363075" y="892632"/>
                  </a:lnTo>
                  <a:lnTo>
                    <a:pt x="9752245" y="446316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24333BE2-6EDB-46D1-AC52-5AB6D52F18F2}"/>
                </a:ext>
              </a:extLst>
            </p:cNvPr>
            <p:cNvSpPr/>
            <p:nvPr userDrawn="1"/>
          </p:nvSpPr>
          <p:spPr>
            <a:xfrm flipH="1">
              <a:off x="10782943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AE02611A-C481-4D16-9F52-3854D580C813}"/>
                </a:ext>
              </a:extLst>
            </p:cNvPr>
            <p:cNvSpPr/>
            <p:nvPr userDrawn="1"/>
          </p:nvSpPr>
          <p:spPr>
            <a:xfrm flipH="1">
              <a:off x="11239785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E8E2D26-583D-4101-8D31-21B446E00C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6807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607066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6ACE53-5154-4C55-8500-95143444EFB0}"/>
              </a:ext>
            </a:extLst>
          </p:cNvPr>
          <p:cNvSpPr/>
          <p:nvPr userDrawn="1"/>
        </p:nvSpPr>
        <p:spPr>
          <a:xfrm>
            <a:off x="5119106" y="550565"/>
            <a:ext cx="7072894" cy="1440160"/>
          </a:xfrm>
          <a:custGeom>
            <a:avLst/>
            <a:gdLst>
              <a:gd name="connsiteX0" fmla="*/ 0 w 7072894"/>
              <a:gd name="connsiteY0" fmla="*/ 0 h 1440160"/>
              <a:gd name="connsiteX1" fmla="*/ 7072894 w 7072894"/>
              <a:gd name="connsiteY1" fmla="*/ 0 h 1440160"/>
              <a:gd name="connsiteX2" fmla="*/ 7072894 w 7072894"/>
              <a:gd name="connsiteY2" fmla="*/ 1440160 h 1440160"/>
              <a:gd name="connsiteX3" fmla="*/ 396468 w 7072894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894" h="1440160">
                <a:moveTo>
                  <a:pt x="0" y="0"/>
                </a:moveTo>
                <a:lnTo>
                  <a:pt x="7072894" y="0"/>
                </a:lnTo>
                <a:lnTo>
                  <a:pt x="7072894" y="1440160"/>
                </a:lnTo>
                <a:lnTo>
                  <a:pt x="396468" y="144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2D1770-5C5E-4316-A3B1-5DF43E354FDA}"/>
              </a:ext>
            </a:extLst>
          </p:cNvPr>
          <p:cNvSpPr/>
          <p:nvPr userDrawn="1"/>
        </p:nvSpPr>
        <p:spPr>
          <a:xfrm>
            <a:off x="5284478" y="550565"/>
            <a:ext cx="6907523" cy="1440160"/>
          </a:xfrm>
          <a:custGeom>
            <a:avLst/>
            <a:gdLst>
              <a:gd name="connsiteX0" fmla="*/ 0 w 6907523"/>
              <a:gd name="connsiteY0" fmla="*/ 0 h 1440160"/>
              <a:gd name="connsiteX1" fmla="*/ 6907523 w 6907523"/>
              <a:gd name="connsiteY1" fmla="*/ 0 h 1440160"/>
              <a:gd name="connsiteX2" fmla="*/ 6907523 w 6907523"/>
              <a:gd name="connsiteY2" fmla="*/ 1440160 h 1440160"/>
              <a:gd name="connsiteX3" fmla="*/ 396511 w 6907523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523" h="1440160">
                <a:moveTo>
                  <a:pt x="0" y="0"/>
                </a:moveTo>
                <a:lnTo>
                  <a:pt x="6907523" y="0"/>
                </a:lnTo>
                <a:lnTo>
                  <a:pt x="6907523" y="1440160"/>
                </a:lnTo>
                <a:lnTo>
                  <a:pt x="396511" y="144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807C618-E5BF-4CE4-BC2D-EC6E0C739711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87337" y="1254229"/>
            <a:ext cx="11504663" cy="29955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440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47B1519-FB0F-4532-9389-9EF70CB0640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3131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AF9D1D2-2D5A-405E-97F9-9C9635A49B5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25365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C95C37A-10E8-4B14-8A77-5AB61D3E5C6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47599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1318EB2-DC6C-4ACB-9E9B-97BA44EA18F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769832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6023EF-D0E1-4555-8EBF-7CCD43B03DE7}"/>
              </a:ext>
            </a:extLst>
          </p:cNvPr>
          <p:cNvGrpSpPr/>
          <p:nvPr userDrawn="1"/>
        </p:nvGrpSpPr>
        <p:grpSpPr>
          <a:xfrm>
            <a:off x="323529" y="255315"/>
            <a:ext cx="11595131" cy="892632"/>
            <a:chOff x="323529" y="255315"/>
            <a:chExt cx="11595131" cy="892632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7747440C-1C45-4372-95B1-611334EB2164}"/>
                </a:ext>
              </a:extLst>
            </p:cNvPr>
            <p:cNvSpPr/>
            <p:nvPr userDrawn="1"/>
          </p:nvSpPr>
          <p:spPr>
            <a:xfrm flipH="1">
              <a:off x="323529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E2EEEA5-AC6C-4E8F-B6F8-A1CADE13001F}"/>
                </a:ext>
              </a:extLst>
            </p:cNvPr>
            <p:cNvSpPr/>
            <p:nvPr userDrawn="1"/>
          </p:nvSpPr>
          <p:spPr>
            <a:xfrm flipH="1">
              <a:off x="780371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735951D-951B-4E13-9A16-4553DB6654EE}"/>
                </a:ext>
              </a:extLst>
            </p:cNvPr>
            <p:cNvSpPr/>
            <p:nvPr userDrawn="1"/>
          </p:nvSpPr>
          <p:spPr>
            <a:xfrm flipH="1">
              <a:off x="1219197" y="255315"/>
              <a:ext cx="9752245" cy="892632"/>
            </a:xfrm>
            <a:custGeom>
              <a:avLst/>
              <a:gdLst>
                <a:gd name="connsiteX0" fmla="*/ 9363075 w 9752245"/>
                <a:gd name="connsiteY0" fmla="*/ 0 h 892632"/>
                <a:gd name="connsiteX1" fmla="*/ 0 w 9752245"/>
                <a:gd name="connsiteY1" fmla="*/ 0 h 892632"/>
                <a:gd name="connsiteX2" fmla="*/ 389170 w 9752245"/>
                <a:gd name="connsiteY2" fmla="*/ 446316 h 892632"/>
                <a:gd name="connsiteX3" fmla="*/ 0 w 9752245"/>
                <a:gd name="connsiteY3" fmla="*/ 892632 h 892632"/>
                <a:gd name="connsiteX4" fmla="*/ 9363075 w 9752245"/>
                <a:gd name="connsiteY4" fmla="*/ 892632 h 892632"/>
                <a:gd name="connsiteX5" fmla="*/ 9752245 w 9752245"/>
                <a:gd name="connsiteY5" fmla="*/ 446316 h 89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2245" h="892632">
                  <a:moveTo>
                    <a:pt x="9363075" y="0"/>
                  </a:moveTo>
                  <a:lnTo>
                    <a:pt x="0" y="0"/>
                  </a:lnTo>
                  <a:lnTo>
                    <a:pt x="389170" y="446316"/>
                  </a:lnTo>
                  <a:lnTo>
                    <a:pt x="0" y="892632"/>
                  </a:lnTo>
                  <a:lnTo>
                    <a:pt x="9363075" y="892632"/>
                  </a:lnTo>
                  <a:lnTo>
                    <a:pt x="9752245" y="446316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423970C8-39A4-4CE7-A2B2-12916D7EBC06}"/>
                </a:ext>
              </a:extLst>
            </p:cNvPr>
            <p:cNvSpPr/>
            <p:nvPr userDrawn="1"/>
          </p:nvSpPr>
          <p:spPr>
            <a:xfrm flipH="1">
              <a:off x="10782943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7684DFF-C5DF-4D65-BE50-8F29DFC9CF7B}"/>
                </a:ext>
              </a:extLst>
            </p:cNvPr>
            <p:cNvSpPr/>
            <p:nvPr userDrawn="1"/>
          </p:nvSpPr>
          <p:spPr>
            <a:xfrm flipH="1">
              <a:off x="11239785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8949351-4749-4A1B-A985-C7EA94F646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9200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D6023EF-D0E1-4555-8EBF-7CCD43B03DE7}"/>
              </a:ext>
            </a:extLst>
          </p:cNvPr>
          <p:cNvGrpSpPr/>
          <p:nvPr userDrawn="1"/>
        </p:nvGrpSpPr>
        <p:grpSpPr>
          <a:xfrm>
            <a:off x="323529" y="255315"/>
            <a:ext cx="11595131" cy="892632"/>
            <a:chOff x="323529" y="255315"/>
            <a:chExt cx="11595131" cy="892632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7747440C-1C45-4372-95B1-611334EB2164}"/>
                </a:ext>
              </a:extLst>
            </p:cNvPr>
            <p:cNvSpPr/>
            <p:nvPr userDrawn="1"/>
          </p:nvSpPr>
          <p:spPr>
            <a:xfrm flipH="1">
              <a:off x="323529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E2EEEA5-AC6C-4E8F-B6F8-A1CADE13001F}"/>
                </a:ext>
              </a:extLst>
            </p:cNvPr>
            <p:cNvSpPr/>
            <p:nvPr userDrawn="1"/>
          </p:nvSpPr>
          <p:spPr>
            <a:xfrm flipH="1">
              <a:off x="780371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735951D-951B-4E13-9A16-4553DB6654EE}"/>
                </a:ext>
              </a:extLst>
            </p:cNvPr>
            <p:cNvSpPr/>
            <p:nvPr userDrawn="1"/>
          </p:nvSpPr>
          <p:spPr>
            <a:xfrm flipH="1">
              <a:off x="1219197" y="255315"/>
              <a:ext cx="9752245" cy="892632"/>
            </a:xfrm>
            <a:custGeom>
              <a:avLst/>
              <a:gdLst>
                <a:gd name="connsiteX0" fmla="*/ 9363075 w 9752245"/>
                <a:gd name="connsiteY0" fmla="*/ 0 h 892632"/>
                <a:gd name="connsiteX1" fmla="*/ 0 w 9752245"/>
                <a:gd name="connsiteY1" fmla="*/ 0 h 892632"/>
                <a:gd name="connsiteX2" fmla="*/ 389170 w 9752245"/>
                <a:gd name="connsiteY2" fmla="*/ 446316 h 892632"/>
                <a:gd name="connsiteX3" fmla="*/ 0 w 9752245"/>
                <a:gd name="connsiteY3" fmla="*/ 892632 h 892632"/>
                <a:gd name="connsiteX4" fmla="*/ 9363075 w 9752245"/>
                <a:gd name="connsiteY4" fmla="*/ 892632 h 892632"/>
                <a:gd name="connsiteX5" fmla="*/ 9752245 w 9752245"/>
                <a:gd name="connsiteY5" fmla="*/ 446316 h 89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2245" h="892632">
                  <a:moveTo>
                    <a:pt x="9363075" y="0"/>
                  </a:moveTo>
                  <a:lnTo>
                    <a:pt x="0" y="0"/>
                  </a:lnTo>
                  <a:lnTo>
                    <a:pt x="389170" y="446316"/>
                  </a:lnTo>
                  <a:lnTo>
                    <a:pt x="0" y="892632"/>
                  </a:lnTo>
                  <a:lnTo>
                    <a:pt x="9363075" y="892632"/>
                  </a:lnTo>
                  <a:lnTo>
                    <a:pt x="9752245" y="446316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423970C8-39A4-4CE7-A2B2-12916D7EBC06}"/>
                </a:ext>
              </a:extLst>
            </p:cNvPr>
            <p:cNvSpPr/>
            <p:nvPr userDrawn="1"/>
          </p:nvSpPr>
          <p:spPr>
            <a:xfrm flipH="1">
              <a:off x="10782943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7684DFF-C5DF-4D65-BE50-8F29DFC9CF7B}"/>
                </a:ext>
              </a:extLst>
            </p:cNvPr>
            <p:cNvSpPr/>
            <p:nvPr userDrawn="1"/>
          </p:nvSpPr>
          <p:spPr>
            <a:xfrm flipH="1">
              <a:off x="11239785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8949351-4749-4A1B-A985-C7EA94F646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AD309-23D4-44C0-9D64-79E7FAD671D2}"/>
              </a:ext>
            </a:extLst>
          </p:cNvPr>
          <p:cNvSpPr/>
          <p:nvPr userDrawn="1"/>
        </p:nvSpPr>
        <p:spPr>
          <a:xfrm>
            <a:off x="3066222" y="4026571"/>
            <a:ext cx="44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79679C48-5407-4D3E-91E0-1EF95FB732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401802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1AA56D-9F51-4548-8A03-959C9407DEA4}"/>
              </a:ext>
            </a:extLst>
          </p:cNvPr>
          <p:cNvSpPr/>
          <p:nvPr userDrawn="1"/>
        </p:nvSpPr>
        <p:spPr>
          <a:xfrm>
            <a:off x="3066222" y="1892511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1B2421DD-6580-439F-A896-99B266F0E8A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92511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자유형: 도형 22">
            <a:extLst>
              <a:ext uri="{FF2B5EF4-FFF2-40B4-BE49-F238E27FC236}">
                <a16:creationId xmlns:a16="http://schemas.microsoft.com/office/drawing/2014/main" id="{3F52A6B3-42BE-4E2C-864F-4B3C4819524C}"/>
              </a:ext>
            </a:extLst>
          </p:cNvPr>
          <p:cNvSpPr/>
          <p:nvPr userDrawn="1"/>
        </p:nvSpPr>
        <p:spPr>
          <a:xfrm>
            <a:off x="726229" y="1892511"/>
            <a:ext cx="2702277" cy="2124000"/>
          </a:xfrm>
          <a:custGeom>
            <a:avLst/>
            <a:gdLst>
              <a:gd name="connsiteX0" fmla="*/ 0 w 2702277"/>
              <a:gd name="connsiteY0" fmla="*/ 0 h 2124000"/>
              <a:gd name="connsiteX1" fmla="*/ 2340000 w 2702277"/>
              <a:gd name="connsiteY1" fmla="*/ 0 h 2124000"/>
              <a:gd name="connsiteX2" fmla="*/ 2340000 w 2702277"/>
              <a:gd name="connsiteY2" fmla="*/ 851880 h 2124000"/>
              <a:gd name="connsiteX3" fmla="*/ 2702277 w 2702277"/>
              <a:gd name="connsiteY3" fmla="*/ 1062001 h 2124000"/>
              <a:gd name="connsiteX4" fmla="*/ 2340000 w 2702277"/>
              <a:gd name="connsiteY4" fmla="*/ 1272121 h 2124000"/>
              <a:gd name="connsiteX5" fmla="*/ 2340000 w 2702277"/>
              <a:gd name="connsiteY5" fmla="*/ 2124000 h 2124000"/>
              <a:gd name="connsiteX6" fmla="*/ 0 w 2702277"/>
              <a:gd name="connsiteY6" fmla="*/ 2124000 h 21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2277" h="2124000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2" name="자유형: 도형 23">
            <a:extLst>
              <a:ext uri="{FF2B5EF4-FFF2-40B4-BE49-F238E27FC236}">
                <a16:creationId xmlns:a16="http://schemas.microsoft.com/office/drawing/2014/main" id="{45949401-E889-46F8-B56F-6D2C1A69C625}"/>
              </a:ext>
            </a:extLst>
          </p:cNvPr>
          <p:cNvSpPr/>
          <p:nvPr userDrawn="1"/>
        </p:nvSpPr>
        <p:spPr>
          <a:xfrm>
            <a:off x="726229" y="4026571"/>
            <a:ext cx="2702277" cy="2124000"/>
          </a:xfrm>
          <a:custGeom>
            <a:avLst/>
            <a:gdLst>
              <a:gd name="connsiteX0" fmla="*/ 0 w 2702277"/>
              <a:gd name="connsiteY0" fmla="*/ 0 h 2124000"/>
              <a:gd name="connsiteX1" fmla="*/ 2340000 w 2702277"/>
              <a:gd name="connsiteY1" fmla="*/ 0 h 2124000"/>
              <a:gd name="connsiteX2" fmla="*/ 2340000 w 2702277"/>
              <a:gd name="connsiteY2" fmla="*/ 851880 h 2124000"/>
              <a:gd name="connsiteX3" fmla="*/ 2702277 w 2702277"/>
              <a:gd name="connsiteY3" fmla="*/ 1062001 h 2124000"/>
              <a:gd name="connsiteX4" fmla="*/ 2340000 w 2702277"/>
              <a:gd name="connsiteY4" fmla="*/ 1272121 h 2124000"/>
              <a:gd name="connsiteX5" fmla="*/ 2340000 w 2702277"/>
              <a:gd name="connsiteY5" fmla="*/ 2124000 h 2124000"/>
              <a:gd name="connsiteX6" fmla="*/ 0 w 2702277"/>
              <a:gd name="connsiteY6" fmla="*/ 2124000 h 21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2277" h="2124000">
                <a:moveTo>
                  <a:pt x="0" y="0"/>
                </a:moveTo>
                <a:lnTo>
                  <a:pt x="2340000" y="0"/>
                </a:lnTo>
                <a:lnTo>
                  <a:pt x="2340000" y="851880"/>
                </a:lnTo>
                <a:lnTo>
                  <a:pt x="2702277" y="1062001"/>
                </a:lnTo>
                <a:lnTo>
                  <a:pt x="2340000" y="1272121"/>
                </a:lnTo>
                <a:lnTo>
                  <a:pt x="2340000" y="2124000"/>
                </a:lnTo>
                <a:lnTo>
                  <a:pt x="0" y="21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54307DC-3A91-4E71-94CE-72BBCE41F715}"/>
              </a:ext>
            </a:extLst>
          </p:cNvPr>
          <p:cNvGrpSpPr/>
          <p:nvPr userDrawn="1"/>
        </p:nvGrpSpPr>
        <p:grpSpPr>
          <a:xfrm>
            <a:off x="323529" y="255315"/>
            <a:ext cx="11595131" cy="892632"/>
            <a:chOff x="323529" y="255315"/>
            <a:chExt cx="11595131" cy="892632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26A4517D-D57D-4C7C-A103-09506C56E3A5}"/>
                </a:ext>
              </a:extLst>
            </p:cNvPr>
            <p:cNvSpPr/>
            <p:nvPr userDrawn="1"/>
          </p:nvSpPr>
          <p:spPr>
            <a:xfrm flipH="1">
              <a:off x="323529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09B59339-1F03-41BC-83FB-F8C70E4D19FF}"/>
                </a:ext>
              </a:extLst>
            </p:cNvPr>
            <p:cNvSpPr/>
            <p:nvPr userDrawn="1"/>
          </p:nvSpPr>
          <p:spPr>
            <a:xfrm flipH="1">
              <a:off x="780371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6ACF6C-9C3D-4933-B6CC-7CFA45A380C5}"/>
                </a:ext>
              </a:extLst>
            </p:cNvPr>
            <p:cNvSpPr/>
            <p:nvPr userDrawn="1"/>
          </p:nvSpPr>
          <p:spPr>
            <a:xfrm flipH="1">
              <a:off x="1219197" y="255315"/>
              <a:ext cx="9752245" cy="892632"/>
            </a:xfrm>
            <a:custGeom>
              <a:avLst/>
              <a:gdLst>
                <a:gd name="connsiteX0" fmla="*/ 9363075 w 9752245"/>
                <a:gd name="connsiteY0" fmla="*/ 0 h 892632"/>
                <a:gd name="connsiteX1" fmla="*/ 0 w 9752245"/>
                <a:gd name="connsiteY1" fmla="*/ 0 h 892632"/>
                <a:gd name="connsiteX2" fmla="*/ 389170 w 9752245"/>
                <a:gd name="connsiteY2" fmla="*/ 446316 h 892632"/>
                <a:gd name="connsiteX3" fmla="*/ 0 w 9752245"/>
                <a:gd name="connsiteY3" fmla="*/ 892632 h 892632"/>
                <a:gd name="connsiteX4" fmla="*/ 9363075 w 9752245"/>
                <a:gd name="connsiteY4" fmla="*/ 892632 h 892632"/>
                <a:gd name="connsiteX5" fmla="*/ 9752245 w 9752245"/>
                <a:gd name="connsiteY5" fmla="*/ 446316 h 89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52245" h="892632">
                  <a:moveTo>
                    <a:pt x="9363075" y="0"/>
                  </a:moveTo>
                  <a:lnTo>
                    <a:pt x="0" y="0"/>
                  </a:lnTo>
                  <a:lnTo>
                    <a:pt x="389170" y="446316"/>
                  </a:lnTo>
                  <a:lnTo>
                    <a:pt x="0" y="892632"/>
                  </a:lnTo>
                  <a:lnTo>
                    <a:pt x="9363075" y="892632"/>
                  </a:lnTo>
                  <a:lnTo>
                    <a:pt x="9752245" y="446316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EC84844-21F9-4A8F-ACE6-0BEE7523A078}"/>
                </a:ext>
              </a:extLst>
            </p:cNvPr>
            <p:cNvSpPr/>
            <p:nvPr userDrawn="1"/>
          </p:nvSpPr>
          <p:spPr>
            <a:xfrm flipH="1">
              <a:off x="10782943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6F23DCF8-13A9-4A90-B4A8-F86366E5B6E9}"/>
                </a:ext>
              </a:extLst>
            </p:cNvPr>
            <p:cNvSpPr/>
            <p:nvPr userDrawn="1"/>
          </p:nvSpPr>
          <p:spPr>
            <a:xfrm flipH="1">
              <a:off x="11239785" y="255315"/>
              <a:ext cx="678875" cy="892632"/>
            </a:xfrm>
            <a:prstGeom prst="chevron">
              <a:avLst>
                <a:gd name="adj" fmla="val 56521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8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9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5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80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0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8" r:id="rId11"/>
    <p:sldLayoutId id="2147483665" r:id="rId12"/>
    <p:sldLayoutId id="2147483679" r:id="rId13"/>
    <p:sldLayoutId id="2147483680" r:id="rId14"/>
    <p:sldLayoutId id="2147483683" r:id="rId15"/>
    <p:sldLayoutId id="2147483681" r:id="rId16"/>
    <p:sldLayoutId id="2147483682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767697-BAFA-4104-96A6-C3D279C026CB}"/>
              </a:ext>
            </a:extLst>
          </p:cNvPr>
          <p:cNvSpPr/>
          <p:nvPr/>
        </p:nvSpPr>
        <p:spPr>
          <a:xfrm rot="10800000" flipH="1">
            <a:off x="0" y="-1"/>
            <a:ext cx="6068041" cy="6858000"/>
          </a:xfrm>
          <a:custGeom>
            <a:avLst/>
            <a:gdLst>
              <a:gd name="connsiteX0" fmla="*/ 1301604 w 6068041"/>
              <a:gd name="connsiteY0" fmla="*/ 6858000 h 6858000"/>
              <a:gd name="connsiteX1" fmla="*/ 4400982 w 6068041"/>
              <a:gd name="connsiteY1" fmla="*/ 6858000 h 6858000"/>
              <a:gd name="connsiteX2" fmla="*/ 6068041 w 6068041"/>
              <a:gd name="connsiteY2" fmla="*/ 5069335 h 6858000"/>
              <a:gd name="connsiteX3" fmla="*/ 1343355 w 6068041"/>
              <a:gd name="connsiteY3" fmla="*/ 0 h 6858000"/>
              <a:gd name="connsiteX4" fmla="*/ 0 w 6068041"/>
              <a:gd name="connsiteY4" fmla="*/ 0 h 6858000"/>
              <a:gd name="connsiteX5" fmla="*/ 0 w 6068041"/>
              <a:gd name="connsiteY5" fmla="*/ 1884119 h 6858000"/>
              <a:gd name="connsiteX6" fmla="*/ 2968663 w 6068041"/>
              <a:gd name="connsiteY6" fmla="*/ 50693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8041" h="6858000">
                <a:moveTo>
                  <a:pt x="1301604" y="6858000"/>
                </a:moveTo>
                <a:lnTo>
                  <a:pt x="4400982" y="6858000"/>
                </a:lnTo>
                <a:lnTo>
                  <a:pt x="6068041" y="5069335"/>
                </a:lnTo>
                <a:lnTo>
                  <a:pt x="1343355" y="0"/>
                </a:lnTo>
                <a:lnTo>
                  <a:pt x="0" y="0"/>
                </a:lnTo>
                <a:lnTo>
                  <a:pt x="0" y="1884119"/>
                </a:lnTo>
                <a:lnTo>
                  <a:pt x="2968663" y="5069335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591BCC6-3338-45D1-8148-6E358E0A2781}"/>
              </a:ext>
            </a:extLst>
          </p:cNvPr>
          <p:cNvSpPr/>
          <p:nvPr/>
        </p:nvSpPr>
        <p:spPr>
          <a:xfrm rot="10800000" flipH="1">
            <a:off x="0" y="-1"/>
            <a:ext cx="4536138" cy="6655698"/>
          </a:xfrm>
          <a:custGeom>
            <a:avLst/>
            <a:gdLst>
              <a:gd name="connsiteX0" fmla="*/ 0 w 4536138"/>
              <a:gd name="connsiteY0" fmla="*/ 6655698 h 6655698"/>
              <a:gd name="connsiteX1" fmla="*/ 2869079 w 4536138"/>
              <a:gd name="connsiteY1" fmla="*/ 6655698 h 6655698"/>
              <a:gd name="connsiteX2" fmla="*/ 4536138 w 4536138"/>
              <a:gd name="connsiteY2" fmla="*/ 4867033 h 6655698"/>
              <a:gd name="connsiteX3" fmla="*/ 0 w 4536138"/>
              <a:gd name="connsiteY3" fmla="*/ 0 h 6655698"/>
              <a:gd name="connsiteX4" fmla="*/ 0 w 4536138"/>
              <a:gd name="connsiteY4" fmla="*/ 3325467 h 6655698"/>
              <a:gd name="connsiteX5" fmla="*/ 1436760 w 4536138"/>
              <a:gd name="connsiteY5" fmla="*/ 4867033 h 6655698"/>
              <a:gd name="connsiteX6" fmla="*/ 0 w 4536138"/>
              <a:gd name="connsiteY6" fmla="*/ 6408599 h 665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36138" h="6655698">
                <a:moveTo>
                  <a:pt x="0" y="6655698"/>
                </a:moveTo>
                <a:lnTo>
                  <a:pt x="2869079" y="6655698"/>
                </a:lnTo>
                <a:lnTo>
                  <a:pt x="4536138" y="4867033"/>
                </a:lnTo>
                <a:lnTo>
                  <a:pt x="0" y="0"/>
                </a:lnTo>
                <a:lnTo>
                  <a:pt x="0" y="3325467"/>
                </a:lnTo>
                <a:lnTo>
                  <a:pt x="1436760" y="4867033"/>
                </a:lnTo>
                <a:lnTo>
                  <a:pt x="0" y="6408599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F939AFA-8410-4304-B078-18875C4B14D2}"/>
              </a:ext>
            </a:extLst>
          </p:cNvPr>
          <p:cNvSpPr/>
          <p:nvPr/>
        </p:nvSpPr>
        <p:spPr>
          <a:xfrm rot="10800000" flipH="1">
            <a:off x="0" y="-1"/>
            <a:ext cx="3004233" cy="5012046"/>
          </a:xfrm>
          <a:custGeom>
            <a:avLst/>
            <a:gdLst>
              <a:gd name="connsiteX0" fmla="*/ 0 w 3004233"/>
              <a:gd name="connsiteY0" fmla="*/ 5012046 h 5012046"/>
              <a:gd name="connsiteX1" fmla="*/ 1337174 w 3004233"/>
              <a:gd name="connsiteY1" fmla="*/ 5012046 h 5012046"/>
              <a:gd name="connsiteX2" fmla="*/ 3004233 w 3004233"/>
              <a:gd name="connsiteY2" fmla="*/ 3223381 h 5012046"/>
              <a:gd name="connsiteX3" fmla="*/ 0 w 3004233"/>
              <a:gd name="connsiteY3" fmla="*/ 0 h 501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4233" h="5012046">
                <a:moveTo>
                  <a:pt x="0" y="5012046"/>
                </a:moveTo>
                <a:lnTo>
                  <a:pt x="1337174" y="5012046"/>
                </a:lnTo>
                <a:lnTo>
                  <a:pt x="3004233" y="32233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70D55-8FF6-40DA-9EA1-48105DE61A65}"/>
              </a:ext>
            </a:extLst>
          </p:cNvPr>
          <p:cNvSpPr txBox="1"/>
          <p:nvPr/>
        </p:nvSpPr>
        <p:spPr>
          <a:xfrm>
            <a:off x="586769" y="418515"/>
            <a:ext cx="57216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D1D8F-569C-44D9-AD24-D01A5DB499A1}"/>
              </a:ext>
            </a:extLst>
          </p:cNvPr>
          <p:cNvSpPr txBox="1"/>
          <p:nvPr/>
        </p:nvSpPr>
        <p:spPr>
          <a:xfrm>
            <a:off x="586769" y="2029181"/>
            <a:ext cx="564373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Insert The Title 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Of Your Presentation Here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16022-9ACA-4EB5-940F-7EE412A5810C}"/>
              </a:ext>
            </a:extLst>
          </p:cNvPr>
          <p:cNvGrpSpPr/>
          <p:nvPr/>
        </p:nvGrpSpPr>
        <p:grpSpPr>
          <a:xfrm>
            <a:off x="658726" y="2918969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542841AD-DD74-4AD2-A909-509817228971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6131C8-41F9-47BC-93BF-8762AB9E0CE9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13400C-7304-446E-B444-7DFA10B4BC62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4AB804-FD9F-4073-A794-A4FC11685FEC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896E96-FFCB-4B98-B433-87F0680B9038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1B40B-0F3F-4895-9897-F75897FCD0EF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95599-BF97-4BCB-9369-5B1DC46E6081}"/>
              </a:ext>
            </a:extLst>
          </p:cNvPr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:a16="http://schemas.microsoft.com/office/drawing/2014/main" id="{FE6FBF35-7C35-4A49-9EC1-AF7A6F44BA9B}"/>
              </a:ext>
            </a:extLst>
          </p:cNvPr>
          <p:cNvSpPr txBox="1"/>
          <p:nvPr/>
        </p:nvSpPr>
        <p:spPr>
          <a:xfrm>
            <a:off x="586769" y="6600074"/>
            <a:ext cx="11532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FAE1D6-EA2A-44EA-8C28-F97FBEB566FF}"/>
              </a:ext>
            </a:extLst>
          </p:cNvPr>
          <p:cNvGrpSpPr/>
          <p:nvPr/>
        </p:nvGrpSpPr>
        <p:grpSpPr>
          <a:xfrm>
            <a:off x="3771184" y="3047792"/>
            <a:ext cx="8420816" cy="3368971"/>
            <a:chOff x="3927721" y="3552654"/>
            <a:chExt cx="6649598" cy="2660348"/>
          </a:xfrm>
        </p:grpSpPr>
        <p:sp>
          <p:nvSpPr>
            <p:cNvPr id="3" name="L-Shape 2">
              <a:extLst>
                <a:ext uri="{FF2B5EF4-FFF2-40B4-BE49-F238E27FC236}">
                  <a16:creationId xmlns:a16="http://schemas.microsoft.com/office/drawing/2014/main" id="{2FFA57C9-39BB-4FEC-A404-23C5B568130D}"/>
                </a:ext>
              </a:extLst>
            </p:cNvPr>
            <p:cNvSpPr/>
            <p:nvPr/>
          </p:nvSpPr>
          <p:spPr>
            <a:xfrm rot="5400000">
              <a:off x="5317613" y="4824758"/>
              <a:ext cx="714954" cy="1164928"/>
            </a:xfrm>
            <a:prstGeom prst="corner">
              <a:avLst>
                <a:gd name="adj1" fmla="val 7692"/>
                <a:gd name="adj2" fmla="val 2968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C23549AE-7A86-472B-B34F-1C14AB726A3A}"/>
                </a:ext>
              </a:extLst>
            </p:cNvPr>
            <p:cNvSpPr/>
            <p:nvPr/>
          </p:nvSpPr>
          <p:spPr>
            <a:xfrm rot="5400000">
              <a:off x="6483378" y="4314927"/>
              <a:ext cx="713232" cy="1164928"/>
            </a:xfrm>
            <a:prstGeom prst="corner">
              <a:avLst>
                <a:gd name="adj1" fmla="val 7692"/>
                <a:gd name="adj2" fmla="val 2968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79EB9D81-E685-4297-B465-52AD387F6643}"/>
                </a:ext>
              </a:extLst>
            </p:cNvPr>
            <p:cNvSpPr/>
            <p:nvPr/>
          </p:nvSpPr>
          <p:spPr>
            <a:xfrm rot="5400000">
              <a:off x="7648283" y="3825836"/>
              <a:ext cx="713232" cy="1164928"/>
            </a:xfrm>
            <a:prstGeom prst="corner">
              <a:avLst>
                <a:gd name="adj1" fmla="val 7692"/>
                <a:gd name="adj2" fmla="val 2968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2DC88F1D-762C-4716-8353-68ADD930CA60}"/>
                </a:ext>
              </a:extLst>
            </p:cNvPr>
            <p:cNvSpPr/>
            <p:nvPr/>
          </p:nvSpPr>
          <p:spPr>
            <a:xfrm rot="5400000">
              <a:off x="9220789" y="2909356"/>
              <a:ext cx="713232" cy="1999828"/>
            </a:xfrm>
            <a:prstGeom prst="corner">
              <a:avLst>
                <a:gd name="adj1" fmla="val 7692"/>
                <a:gd name="adj2" fmla="val 2968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36165652-C348-4007-9940-9590BC662C9C}"/>
                </a:ext>
              </a:extLst>
            </p:cNvPr>
            <p:cNvSpPr/>
            <p:nvPr/>
          </p:nvSpPr>
          <p:spPr>
            <a:xfrm rot="5400000">
              <a:off x="4192979" y="5313333"/>
              <a:ext cx="634411" cy="1164928"/>
            </a:xfrm>
            <a:prstGeom prst="corner">
              <a:avLst>
                <a:gd name="adj1" fmla="val 7692"/>
                <a:gd name="adj2" fmla="val 2968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2386D2-64DE-4975-8628-773B744A8B21}"/>
              </a:ext>
            </a:extLst>
          </p:cNvPr>
          <p:cNvSpPr txBox="1"/>
          <p:nvPr/>
        </p:nvSpPr>
        <p:spPr>
          <a:xfrm>
            <a:off x="3903795" y="5908565"/>
            <a:ext cx="1272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5F1FD-83DB-438A-8534-EA5F885AC692}"/>
              </a:ext>
            </a:extLst>
          </p:cNvPr>
          <p:cNvSpPr txBox="1"/>
          <p:nvPr/>
        </p:nvSpPr>
        <p:spPr>
          <a:xfrm>
            <a:off x="5377008" y="5275573"/>
            <a:ext cx="1272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C9E4F-2435-42EC-ABB9-C0FC7FCF8894}"/>
              </a:ext>
            </a:extLst>
          </p:cNvPr>
          <p:cNvSpPr txBox="1"/>
          <p:nvPr/>
        </p:nvSpPr>
        <p:spPr>
          <a:xfrm>
            <a:off x="6850221" y="4642580"/>
            <a:ext cx="1272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BEF3C-BD87-40A1-993C-D4C3A7E93302}"/>
              </a:ext>
            </a:extLst>
          </p:cNvPr>
          <p:cNvSpPr txBox="1"/>
          <p:nvPr/>
        </p:nvSpPr>
        <p:spPr>
          <a:xfrm>
            <a:off x="8323434" y="4009587"/>
            <a:ext cx="1272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F6386-EED5-4A08-B1A6-76478BFD93CD}"/>
              </a:ext>
            </a:extLst>
          </p:cNvPr>
          <p:cNvSpPr txBox="1"/>
          <p:nvPr/>
        </p:nvSpPr>
        <p:spPr>
          <a:xfrm>
            <a:off x="9796646" y="3376594"/>
            <a:ext cx="1272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760652-46D3-4B43-8B5D-64D944B6FEE3}"/>
              </a:ext>
            </a:extLst>
          </p:cNvPr>
          <p:cNvGrpSpPr/>
          <p:nvPr/>
        </p:nvGrpSpPr>
        <p:grpSpPr>
          <a:xfrm>
            <a:off x="10047364" y="1561251"/>
            <a:ext cx="862164" cy="1487220"/>
            <a:chOff x="10432357" y="212669"/>
            <a:chExt cx="612578" cy="105668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D7E045-D478-48C2-AB12-970162E04648}"/>
                </a:ext>
              </a:extLst>
            </p:cNvPr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81731-F95B-4F02-A02E-B4644CD06B34}"/>
                </a:ext>
              </a:extLst>
            </p:cNvPr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C4C80C-468C-4F65-8A6A-1E5455003B8A}"/>
                </a:ext>
              </a:extLst>
            </p:cNvPr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E0901D2-E0F6-447E-8589-06E949F9F6D7}"/>
                </a:ext>
              </a:extLst>
            </p:cNvPr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F4B04A9-D244-45D7-8E64-FF4B8154FEDC}"/>
                </a:ext>
              </a:extLst>
            </p:cNvPr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98619F-0391-4BF8-A8DE-2F5287C83D71}"/>
                </a:ext>
              </a:extLst>
            </p:cNvPr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911D7AF-31C9-4573-AC29-CE24790402A1}"/>
                </a:ext>
              </a:extLst>
            </p:cNvPr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67C40D5-C050-4F89-A098-1473AF5340E0}"/>
                </a:ext>
              </a:extLst>
            </p:cNvPr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D412E81-8E4D-41D2-BFAD-B8ADBEEDD2A8}"/>
              </a:ext>
            </a:extLst>
          </p:cNvPr>
          <p:cNvSpPr/>
          <p:nvPr/>
        </p:nvSpPr>
        <p:spPr>
          <a:xfrm>
            <a:off x="0" y="6172796"/>
            <a:ext cx="3771183" cy="243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0373DC-06A7-4DD3-9E4F-849453A60057}"/>
              </a:ext>
            </a:extLst>
          </p:cNvPr>
          <p:cNvGrpSpPr/>
          <p:nvPr/>
        </p:nvGrpSpPr>
        <p:grpSpPr>
          <a:xfrm>
            <a:off x="1193947" y="3095714"/>
            <a:ext cx="3204683" cy="3105238"/>
            <a:chOff x="4140075" y="-227045"/>
            <a:chExt cx="3204683" cy="310523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A95E246-9B67-4432-95C6-8633AC7D2816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4657D58-A28F-4EFE-9919-1F9F185439BA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DA9201-764E-4F3D-82CE-7BF97DD92A4B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A8EED82-07D5-4051-9A76-B61C5517B384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C0A440-0886-41E1-8003-04008B77C82F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4213AF-3921-4F0D-81CF-7A96E59C72EA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E33E9E-56FD-47CE-A152-121A9BEABCE4}"/>
              </a:ext>
            </a:extLst>
          </p:cNvPr>
          <p:cNvSpPr txBox="1"/>
          <p:nvPr/>
        </p:nvSpPr>
        <p:spPr>
          <a:xfrm>
            <a:off x="4639921" y="4220748"/>
            <a:ext cx="200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889E78-04E8-4E1F-9D68-48DE93051B0F}"/>
              </a:ext>
            </a:extLst>
          </p:cNvPr>
          <p:cNvSpPr txBox="1"/>
          <p:nvPr/>
        </p:nvSpPr>
        <p:spPr>
          <a:xfrm>
            <a:off x="6123058" y="3614495"/>
            <a:ext cx="200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89065-6021-4A80-AD1B-48F1B8F56FD4}"/>
              </a:ext>
            </a:extLst>
          </p:cNvPr>
          <p:cNvSpPr txBox="1"/>
          <p:nvPr/>
        </p:nvSpPr>
        <p:spPr>
          <a:xfrm>
            <a:off x="7586263" y="2976527"/>
            <a:ext cx="200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C87C6F-8F70-4794-875F-E7A8C4FAFAD1}"/>
              </a:ext>
            </a:extLst>
          </p:cNvPr>
          <p:cNvSpPr txBox="1"/>
          <p:nvPr/>
        </p:nvSpPr>
        <p:spPr>
          <a:xfrm>
            <a:off x="3189314" y="4906696"/>
            <a:ext cx="200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F8E4F0-51BE-42FD-BA1B-05B45C027FDF}"/>
              </a:ext>
            </a:extLst>
          </p:cNvPr>
          <p:cNvSpPr txBox="1"/>
          <p:nvPr/>
        </p:nvSpPr>
        <p:spPr>
          <a:xfrm>
            <a:off x="558375" y="1676864"/>
            <a:ext cx="70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AB7C2A-B7FC-49BC-B70B-F9EB565882BC}"/>
              </a:ext>
            </a:extLst>
          </p:cNvPr>
          <p:cNvSpPr txBox="1"/>
          <p:nvPr/>
        </p:nvSpPr>
        <p:spPr>
          <a:xfrm>
            <a:off x="558375" y="2325923"/>
            <a:ext cx="705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915B14-8A4C-4EF1-8892-7BAE1559DC84}"/>
              </a:ext>
            </a:extLst>
          </p:cNvPr>
          <p:cNvSpPr txBox="1"/>
          <p:nvPr/>
        </p:nvSpPr>
        <p:spPr>
          <a:xfrm>
            <a:off x="8273318" y="5096127"/>
            <a:ext cx="345516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DC76FF-236C-45B3-8A46-16212FF67F0C}"/>
              </a:ext>
            </a:extLst>
          </p:cNvPr>
          <p:cNvSpPr txBox="1"/>
          <p:nvPr/>
        </p:nvSpPr>
        <p:spPr>
          <a:xfrm>
            <a:off x="300162" y="3596568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BF4F9-313D-49E8-A73B-862A0A0BC4F9}"/>
              </a:ext>
            </a:extLst>
          </p:cNvPr>
          <p:cNvSpPr txBox="1"/>
          <p:nvPr/>
        </p:nvSpPr>
        <p:spPr>
          <a:xfrm>
            <a:off x="7729695" y="5739486"/>
            <a:ext cx="31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Finance Infographic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55AC5-E176-4E2E-BB0A-52C11EE2041E}"/>
              </a:ext>
            </a:extLst>
          </p:cNvPr>
          <p:cNvSpPr txBox="1"/>
          <p:nvPr/>
        </p:nvSpPr>
        <p:spPr>
          <a:xfrm>
            <a:off x="5330648" y="1670091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7E11C6-BBF7-4C68-9E52-B8B934809E6F}"/>
              </a:ext>
            </a:extLst>
          </p:cNvPr>
          <p:cNvSpPr txBox="1"/>
          <p:nvPr/>
        </p:nvSpPr>
        <p:spPr>
          <a:xfrm>
            <a:off x="4834647" y="933848"/>
            <a:ext cx="57674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GROWING MONEY</a:t>
            </a:r>
            <a:endParaRPr lang="ko-KR" altLang="en-US" sz="48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B96EF9-3626-47B1-A8D0-EE3F7B83F272}"/>
              </a:ext>
            </a:extLst>
          </p:cNvPr>
          <p:cNvSpPr txBox="1"/>
          <p:nvPr/>
        </p:nvSpPr>
        <p:spPr>
          <a:xfrm>
            <a:off x="1432082" y="1019686"/>
            <a:ext cx="368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9E63368-BF2C-423E-98DC-B4A241C80576}"/>
              </a:ext>
            </a:extLst>
          </p:cNvPr>
          <p:cNvSpPr/>
          <p:nvPr/>
        </p:nvSpPr>
        <p:spPr>
          <a:xfrm rot="18900000">
            <a:off x="1431031" y="4048978"/>
            <a:ext cx="2545340" cy="1512314"/>
          </a:xfrm>
          <a:custGeom>
            <a:avLst/>
            <a:gdLst>
              <a:gd name="connsiteX0" fmla="*/ 682184 w 2545340"/>
              <a:gd name="connsiteY0" fmla="*/ 635605 h 1512314"/>
              <a:gd name="connsiteX1" fmla="*/ 561631 w 2545340"/>
              <a:gd name="connsiteY1" fmla="*/ 585670 h 1512314"/>
              <a:gd name="connsiteX2" fmla="*/ 391144 w 2545340"/>
              <a:gd name="connsiteY2" fmla="*/ 756158 h 1512314"/>
              <a:gd name="connsiteX3" fmla="*/ 561631 w 2545340"/>
              <a:gd name="connsiteY3" fmla="*/ 926645 h 1512314"/>
              <a:gd name="connsiteX4" fmla="*/ 732119 w 2545340"/>
              <a:gd name="connsiteY4" fmla="*/ 756158 h 1512314"/>
              <a:gd name="connsiteX5" fmla="*/ 682184 w 2545340"/>
              <a:gd name="connsiteY5" fmla="*/ 635605 h 1512314"/>
              <a:gd name="connsiteX6" fmla="*/ 1410580 w 2545340"/>
              <a:gd name="connsiteY6" fmla="*/ 819263 h 1512314"/>
              <a:gd name="connsiteX7" fmla="*/ 1370606 w 2545340"/>
              <a:gd name="connsiteY7" fmla="*/ 800242 h 1512314"/>
              <a:gd name="connsiteX8" fmla="*/ 1370606 w 2545340"/>
              <a:gd name="connsiteY8" fmla="*/ 951859 h 1512314"/>
              <a:gd name="connsiteX9" fmla="*/ 1397980 w 2545340"/>
              <a:gd name="connsiteY9" fmla="*/ 939068 h 1512314"/>
              <a:gd name="connsiteX10" fmla="*/ 1431033 w 2545340"/>
              <a:gd name="connsiteY10" fmla="*/ 861263 h 1512314"/>
              <a:gd name="connsiteX11" fmla="*/ 1410580 w 2545340"/>
              <a:gd name="connsiteY11" fmla="*/ 819263 h 1512314"/>
              <a:gd name="connsiteX12" fmla="*/ 1330395 w 2545340"/>
              <a:gd name="connsiteY12" fmla="*/ 560078 h 1512314"/>
              <a:gd name="connsiteX13" fmla="*/ 1301736 w 2545340"/>
              <a:gd name="connsiteY13" fmla="*/ 573247 h 1512314"/>
              <a:gd name="connsiteX14" fmla="*/ 1268683 w 2545340"/>
              <a:gd name="connsiteY14" fmla="*/ 651052 h 1512314"/>
              <a:gd name="connsiteX15" fmla="*/ 1330395 w 2545340"/>
              <a:gd name="connsiteY15" fmla="*/ 720408 h 1512314"/>
              <a:gd name="connsiteX16" fmla="*/ 1448784 w 2545340"/>
              <a:gd name="connsiteY16" fmla="*/ 528915 h 1512314"/>
              <a:gd name="connsiteX17" fmla="*/ 1498243 w 2545340"/>
              <a:gd name="connsiteY17" fmla="*/ 634962 h 1512314"/>
              <a:gd name="connsiteX18" fmla="*/ 1431796 w 2545340"/>
              <a:gd name="connsiteY18" fmla="*/ 637046 h 1512314"/>
              <a:gd name="connsiteX19" fmla="*/ 1385962 w 2545340"/>
              <a:gd name="connsiteY19" fmla="*/ 566015 h 1512314"/>
              <a:gd name="connsiteX20" fmla="*/ 1370606 w 2545340"/>
              <a:gd name="connsiteY20" fmla="*/ 560497 h 1512314"/>
              <a:gd name="connsiteX21" fmla="*/ 1370606 w 2545340"/>
              <a:gd name="connsiteY21" fmla="*/ 733419 h 1512314"/>
              <a:gd name="connsiteX22" fmla="*/ 1496867 w 2545340"/>
              <a:gd name="connsiteY22" fmla="*/ 853056 h 1512314"/>
              <a:gd name="connsiteX23" fmla="*/ 1437004 w 2545340"/>
              <a:gd name="connsiteY23" fmla="*/ 992889 h 1512314"/>
              <a:gd name="connsiteX24" fmla="*/ 1370606 w 2545340"/>
              <a:gd name="connsiteY24" fmla="*/ 1019651 h 1512314"/>
              <a:gd name="connsiteX25" fmla="*/ 1370606 w 2545340"/>
              <a:gd name="connsiteY25" fmla="*/ 1047514 h 1512314"/>
              <a:gd name="connsiteX26" fmla="*/ 1330395 w 2545340"/>
              <a:gd name="connsiteY26" fmla="*/ 1047514 h 1512314"/>
              <a:gd name="connsiteX27" fmla="*/ 1330395 w 2545340"/>
              <a:gd name="connsiteY27" fmla="*/ 1019819 h 1512314"/>
              <a:gd name="connsiteX28" fmla="*/ 1284477 w 2545340"/>
              <a:gd name="connsiteY28" fmla="*/ 1005986 h 1512314"/>
              <a:gd name="connsiteX29" fmla="*/ 1201473 w 2545340"/>
              <a:gd name="connsiteY29" fmla="*/ 877354 h 1512314"/>
              <a:gd name="connsiteX30" fmla="*/ 1267920 w 2545340"/>
              <a:gd name="connsiteY30" fmla="*/ 875269 h 1512314"/>
              <a:gd name="connsiteX31" fmla="*/ 1313755 w 2545340"/>
              <a:gd name="connsiteY31" fmla="*/ 946300 h 1512314"/>
              <a:gd name="connsiteX32" fmla="*/ 1330396 w 2545340"/>
              <a:gd name="connsiteY32" fmla="*/ 952147 h 1512314"/>
              <a:gd name="connsiteX33" fmla="*/ 1330396 w 2545340"/>
              <a:gd name="connsiteY33" fmla="*/ 790297 h 1512314"/>
              <a:gd name="connsiteX34" fmla="*/ 1202853 w 2545340"/>
              <a:gd name="connsiteY34" fmla="*/ 660327 h 1512314"/>
              <a:gd name="connsiteX35" fmla="*/ 1262712 w 2545340"/>
              <a:gd name="connsiteY35" fmla="*/ 519427 h 1512314"/>
              <a:gd name="connsiteX36" fmla="*/ 1330396 w 2545340"/>
              <a:gd name="connsiteY36" fmla="*/ 492510 h 1512314"/>
              <a:gd name="connsiteX37" fmla="*/ 1330395 w 2545340"/>
              <a:gd name="connsiteY37" fmla="*/ 464801 h 1512314"/>
              <a:gd name="connsiteX38" fmla="*/ 1370606 w 2545340"/>
              <a:gd name="connsiteY38" fmla="*/ 464801 h 1512314"/>
              <a:gd name="connsiteX39" fmla="*/ 1370606 w 2545340"/>
              <a:gd name="connsiteY39" fmla="*/ 492690 h 1512314"/>
              <a:gd name="connsiteX40" fmla="*/ 1415239 w 2545340"/>
              <a:gd name="connsiteY40" fmla="*/ 506329 h 1512314"/>
              <a:gd name="connsiteX41" fmla="*/ 1448784 w 2545340"/>
              <a:gd name="connsiteY41" fmla="*/ 528915 h 1512314"/>
              <a:gd name="connsiteX42" fmla="*/ 2388319 w 2545340"/>
              <a:gd name="connsiteY42" fmla="*/ 157021 h 1512314"/>
              <a:gd name="connsiteX43" fmla="*/ 1734995 w 2545340"/>
              <a:gd name="connsiteY43" fmla="*/ 810345 h 1512314"/>
              <a:gd name="connsiteX44" fmla="*/ 1740458 w 2545340"/>
              <a:gd name="connsiteY44" fmla="*/ 756158 h 1512314"/>
              <a:gd name="connsiteX45" fmla="*/ 1349821 w 2545340"/>
              <a:gd name="connsiteY45" fmla="*/ 365521 h 1512314"/>
              <a:gd name="connsiteX46" fmla="*/ 959184 w 2545340"/>
              <a:gd name="connsiteY46" fmla="*/ 756158 h 1512314"/>
              <a:gd name="connsiteX47" fmla="*/ 1349821 w 2545340"/>
              <a:gd name="connsiteY47" fmla="*/ 1146795 h 1512314"/>
              <a:gd name="connsiteX48" fmla="*/ 1404008 w 2545340"/>
              <a:gd name="connsiteY48" fmla="*/ 1141333 h 1512314"/>
              <a:gd name="connsiteX49" fmla="*/ 1190047 w 2545340"/>
              <a:gd name="connsiteY49" fmla="*/ 1355294 h 1512314"/>
              <a:gd name="connsiteX50" fmla="*/ 168400 w 2545340"/>
              <a:gd name="connsiteY50" fmla="*/ 1355294 h 1512314"/>
              <a:gd name="connsiteX51" fmla="*/ 168400 w 2545340"/>
              <a:gd name="connsiteY51" fmla="*/ 157021 h 1512314"/>
              <a:gd name="connsiteX52" fmla="*/ 2545340 w 2545340"/>
              <a:gd name="connsiteY52" fmla="*/ 0 h 1512314"/>
              <a:gd name="connsiteX53" fmla="*/ 2457643 w 2545340"/>
              <a:gd name="connsiteY53" fmla="*/ 87697 h 1512314"/>
              <a:gd name="connsiteX54" fmla="*/ 106747 w 2545340"/>
              <a:gd name="connsiteY54" fmla="*/ 87697 h 1512314"/>
              <a:gd name="connsiteX55" fmla="*/ 106746 w 2545340"/>
              <a:gd name="connsiteY55" fmla="*/ 1424617 h 1512314"/>
              <a:gd name="connsiteX56" fmla="*/ 1120723 w 2545340"/>
              <a:gd name="connsiteY56" fmla="*/ 1424618 h 1512314"/>
              <a:gd name="connsiteX57" fmla="*/ 1033026 w 2545340"/>
              <a:gd name="connsiteY57" fmla="*/ 1512314 h 1512314"/>
              <a:gd name="connsiteX58" fmla="*/ 0 w 2545340"/>
              <a:gd name="connsiteY58" fmla="*/ 1512314 h 1512314"/>
              <a:gd name="connsiteX59" fmla="*/ 0 w 2545340"/>
              <a:gd name="connsiteY59" fmla="*/ 0 h 151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45340" h="1512314">
                <a:moveTo>
                  <a:pt x="682184" y="635605"/>
                </a:moveTo>
                <a:cubicBezTo>
                  <a:pt x="651332" y="604753"/>
                  <a:pt x="608710" y="585670"/>
                  <a:pt x="561631" y="585670"/>
                </a:cubicBezTo>
                <a:cubicBezTo>
                  <a:pt x="467474" y="585670"/>
                  <a:pt x="391144" y="662000"/>
                  <a:pt x="391144" y="756158"/>
                </a:cubicBezTo>
                <a:cubicBezTo>
                  <a:pt x="391144" y="850316"/>
                  <a:pt x="467473" y="926645"/>
                  <a:pt x="561631" y="926645"/>
                </a:cubicBezTo>
                <a:cubicBezTo>
                  <a:pt x="655789" y="926645"/>
                  <a:pt x="732119" y="850315"/>
                  <a:pt x="732119" y="756158"/>
                </a:cubicBezTo>
                <a:cubicBezTo>
                  <a:pt x="732119" y="709079"/>
                  <a:pt x="713036" y="666457"/>
                  <a:pt x="682184" y="635605"/>
                </a:cubicBezTo>
                <a:close/>
                <a:moveTo>
                  <a:pt x="1410580" y="819263"/>
                </a:moveTo>
                <a:cubicBezTo>
                  <a:pt x="1400007" y="809982"/>
                  <a:pt x="1386180" y="804531"/>
                  <a:pt x="1370606" y="800242"/>
                </a:cubicBezTo>
                <a:lnTo>
                  <a:pt x="1370606" y="951859"/>
                </a:lnTo>
                <a:cubicBezTo>
                  <a:pt x="1380322" y="949465"/>
                  <a:pt x="1389606" y="945140"/>
                  <a:pt x="1397980" y="939068"/>
                </a:cubicBezTo>
                <a:cubicBezTo>
                  <a:pt x="1422551" y="921252"/>
                  <a:pt x="1435268" y="891317"/>
                  <a:pt x="1431033" y="861263"/>
                </a:cubicBezTo>
                <a:cubicBezTo>
                  <a:pt x="1428474" y="841655"/>
                  <a:pt x="1421153" y="828544"/>
                  <a:pt x="1410580" y="819263"/>
                </a:cubicBezTo>
                <a:close/>
                <a:moveTo>
                  <a:pt x="1330395" y="560078"/>
                </a:moveTo>
                <a:cubicBezTo>
                  <a:pt x="1320225" y="562467"/>
                  <a:pt x="1310484" y="566904"/>
                  <a:pt x="1301736" y="573247"/>
                </a:cubicBezTo>
                <a:cubicBezTo>
                  <a:pt x="1277166" y="591063"/>
                  <a:pt x="1264448" y="620998"/>
                  <a:pt x="1268683" y="651052"/>
                </a:cubicBezTo>
                <a:cubicBezTo>
                  <a:pt x="1276830" y="691145"/>
                  <a:pt x="1300740" y="708898"/>
                  <a:pt x="1330395" y="720408"/>
                </a:cubicBezTo>
                <a:close/>
                <a:moveTo>
                  <a:pt x="1448784" y="528915"/>
                </a:moveTo>
                <a:cubicBezTo>
                  <a:pt x="1478665" y="555621"/>
                  <a:pt x="1496951" y="593759"/>
                  <a:pt x="1498243" y="634962"/>
                </a:cubicBezTo>
                <a:lnTo>
                  <a:pt x="1431796" y="637046"/>
                </a:lnTo>
                <a:cubicBezTo>
                  <a:pt x="1430845" y="606709"/>
                  <a:pt x="1413211" y="579381"/>
                  <a:pt x="1385962" y="566015"/>
                </a:cubicBezTo>
                <a:cubicBezTo>
                  <a:pt x="1381003" y="563583"/>
                  <a:pt x="1375874" y="561685"/>
                  <a:pt x="1370606" y="560497"/>
                </a:cubicBezTo>
                <a:lnTo>
                  <a:pt x="1370606" y="733419"/>
                </a:lnTo>
                <a:cubicBezTo>
                  <a:pt x="1423121" y="748545"/>
                  <a:pt x="1479219" y="765847"/>
                  <a:pt x="1496867" y="853056"/>
                </a:cubicBezTo>
                <a:cubicBezTo>
                  <a:pt x="1504235" y="907111"/>
                  <a:pt x="1481216" y="960831"/>
                  <a:pt x="1437004" y="992889"/>
                </a:cubicBezTo>
                <a:cubicBezTo>
                  <a:pt x="1417024" y="1007376"/>
                  <a:pt x="1394184" y="1016374"/>
                  <a:pt x="1370606" y="1019651"/>
                </a:cubicBezTo>
                <a:lnTo>
                  <a:pt x="1370606" y="1047514"/>
                </a:lnTo>
                <a:lnTo>
                  <a:pt x="1330395" y="1047514"/>
                </a:lnTo>
                <a:lnTo>
                  <a:pt x="1330395" y="1019819"/>
                </a:lnTo>
                <a:cubicBezTo>
                  <a:pt x="1314670" y="1017802"/>
                  <a:pt x="1299160" y="1013189"/>
                  <a:pt x="1284477" y="1005986"/>
                </a:cubicBezTo>
                <a:cubicBezTo>
                  <a:pt x="1235131" y="981780"/>
                  <a:pt x="1203196" y="932291"/>
                  <a:pt x="1201473" y="877354"/>
                </a:cubicBezTo>
                <a:lnTo>
                  <a:pt x="1267920" y="875269"/>
                </a:lnTo>
                <a:cubicBezTo>
                  <a:pt x="1268871" y="905606"/>
                  <a:pt x="1286506" y="932934"/>
                  <a:pt x="1313755" y="946300"/>
                </a:cubicBezTo>
                <a:cubicBezTo>
                  <a:pt x="1319120" y="948932"/>
                  <a:pt x="1324685" y="950938"/>
                  <a:pt x="1330396" y="952147"/>
                </a:cubicBezTo>
                <a:lnTo>
                  <a:pt x="1330396" y="790297"/>
                </a:lnTo>
                <a:cubicBezTo>
                  <a:pt x="1279853" y="777838"/>
                  <a:pt x="1224940" y="756538"/>
                  <a:pt x="1202853" y="660327"/>
                </a:cubicBezTo>
                <a:cubicBezTo>
                  <a:pt x="1195184" y="605901"/>
                  <a:pt x="1218214" y="551691"/>
                  <a:pt x="1262712" y="519427"/>
                </a:cubicBezTo>
                <a:cubicBezTo>
                  <a:pt x="1283054" y="504677"/>
                  <a:pt x="1306361" y="495617"/>
                  <a:pt x="1330396" y="492510"/>
                </a:cubicBezTo>
                <a:lnTo>
                  <a:pt x="1330395" y="464801"/>
                </a:lnTo>
                <a:lnTo>
                  <a:pt x="1370606" y="464801"/>
                </a:lnTo>
                <a:lnTo>
                  <a:pt x="1370606" y="492690"/>
                </a:lnTo>
                <a:cubicBezTo>
                  <a:pt x="1385892" y="494767"/>
                  <a:pt x="1400957" y="499323"/>
                  <a:pt x="1415239" y="506329"/>
                </a:cubicBezTo>
                <a:cubicBezTo>
                  <a:pt x="1427576" y="512381"/>
                  <a:pt x="1438824" y="520012"/>
                  <a:pt x="1448784" y="528915"/>
                </a:cubicBezTo>
                <a:close/>
                <a:moveTo>
                  <a:pt x="2388319" y="157021"/>
                </a:moveTo>
                <a:lnTo>
                  <a:pt x="1734995" y="810345"/>
                </a:lnTo>
                <a:lnTo>
                  <a:pt x="1740458" y="756158"/>
                </a:lnTo>
                <a:cubicBezTo>
                  <a:pt x="1740458" y="540415"/>
                  <a:pt x="1565564" y="365521"/>
                  <a:pt x="1349821" y="365521"/>
                </a:cubicBezTo>
                <a:cubicBezTo>
                  <a:pt x="1134078" y="365521"/>
                  <a:pt x="959184" y="540416"/>
                  <a:pt x="959184" y="756158"/>
                </a:cubicBezTo>
                <a:cubicBezTo>
                  <a:pt x="959184" y="971901"/>
                  <a:pt x="1134078" y="1146795"/>
                  <a:pt x="1349821" y="1146795"/>
                </a:cubicBezTo>
                <a:lnTo>
                  <a:pt x="1404008" y="1141333"/>
                </a:lnTo>
                <a:lnTo>
                  <a:pt x="1190047" y="1355294"/>
                </a:lnTo>
                <a:lnTo>
                  <a:pt x="168400" y="1355294"/>
                </a:lnTo>
                <a:lnTo>
                  <a:pt x="168400" y="157021"/>
                </a:lnTo>
                <a:close/>
                <a:moveTo>
                  <a:pt x="2545340" y="0"/>
                </a:moveTo>
                <a:lnTo>
                  <a:pt x="2457643" y="87697"/>
                </a:lnTo>
                <a:lnTo>
                  <a:pt x="106747" y="87697"/>
                </a:lnTo>
                <a:lnTo>
                  <a:pt x="106746" y="1424617"/>
                </a:lnTo>
                <a:lnTo>
                  <a:pt x="1120723" y="1424618"/>
                </a:lnTo>
                <a:lnTo>
                  <a:pt x="1033026" y="1512314"/>
                </a:lnTo>
                <a:lnTo>
                  <a:pt x="0" y="15123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BEF2B7-E970-4124-8238-05744818483E}"/>
              </a:ext>
            </a:extLst>
          </p:cNvPr>
          <p:cNvSpPr/>
          <p:nvPr/>
        </p:nvSpPr>
        <p:spPr>
          <a:xfrm rot="18900000">
            <a:off x="-905249" y="2882952"/>
            <a:ext cx="2530379" cy="1512314"/>
          </a:xfrm>
          <a:custGeom>
            <a:avLst/>
            <a:gdLst>
              <a:gd name="connsiteX0" fmla="*/ 1241318 w 2530379"/>
              <a:gd name="connsiteY0" fmla="*/ 819263 h 1512314"/>
              <a:gd name="connsiteX1" fmla="*/ 1201344 w 2530379"/>
              <a:gd name="connsiteY1" fmla="*/ 800242 h 1512314"/>
              <a:gd name="connsiteX2" fmla="*/ 1201344 w 2530379"/>
              <a:gd name="connsiteY2" fmla="*/ 951858 h 1512314"/>
              <a:gd name="connsiteX3" fmla="*/ 1228718 w 2530379"/>
              <a:gd name="connsiteY3" fmla="*/ 939068 h 1512314"/>
              <a:gd name="connsiteX4" fmla="*/ 1261771 w 2530379"/>
              <a:gd name="connsiteY4" fmla="*/ 861263 h 1512314"/>
              <a:gd name="connsiteX5" fmla="*/ 1241318 w 2530379"/>
              <a:gd name="connsiteY5" fmla="*/ 819263 h 1512314"/>
              <a:gd name="connsiteX6" fmla="*/ 1161133 w 2530379"/>
              <a:gd name="connsiteY6" fmla="*/ 560078 h 1512314"/>
              <a:gd name="connsiteX7" fmla="*/ 1132475 w 2530379"/>
              <a:gd name="connsiteY7" fmla="*/ 573247 h 1512314"/>
              <a:gd name="connsiteX8" fmla="*/ 1099421 w 2530379"/>
              <a:gd name="connsiteY8" fmla="*/ 651053 h 1512314"/>
              <a:gd name="connsiteX9" fmla="*/ 1161133 w 2530379"/>
              <a:gd name="connsiteY9" fmla="*/ 720408 h 1512314"/>
              <a:gd name="connsiteX10" fmla="*/ 1279522 w 2530379"/>
              <a:gd name="connsiteY10" fmla="*/ 528915 h 1512314"/>
              <a:gd name="connsiteX11" fmla="*/ 1328981 w 2530379"/>
              <a:gd name="connsiteY11" fmla="*/ 634962 h 1512314"/>
              <a:gd name="connsiteX12" fmla="*/ 1262534 w 2530379"/>
              <a:gd name="connsiteY12" fmla="*/ 637046 h 1512314"/>
              <a:gd name="connsiteX13" fmla="*/ 1216700 w 2530379"/>
              <a:gd name="connsiteY13" fmla="*/ 566015 h 1512314"/>
              <a:gd name="connsiteX14" fmla="*/ 1201344 w 2530379"/>
              <a:gd name="connsiteY14" fmla="*/ 560497 h 1512314"/>
              <a:gd name="connsiteX15" fmla="*/ 1201344 w 2530379"/>
              <a:gd name="connsiteY15" fmla="*/ 733419 h 1512314"/>
              <a:gd name="connsiteX16" fmla="*/ 1327605 w 2530379"/>
              <a:gd name="connsiteY16" fmla="*/ 853056 h 1512314"/>
              <a:gd name="connsiteX17" fmla="*/ 1267742 w 2530379"/>
              <a:gd name="connsiteY17" fmla="*/ 992889 h 1512314"/>
              <a:gd name="connsiteX18" fmla="*/ 1201344 w 2530379"/>
              <a:gd name="connsiteY18" fmla="*/ 1019651 h 1512314"/>
              <a:gd name="connsiteX19" fmla="*/ 1201344 w 2530379"/>
              <a:gd name="connsiteY19" fmla="*/ 1047514 h 1512314"/>
              <a:gd name="connsiteX20" fmla="*/ 1161133 w 2530379"/>
              <a:gd name="connsiteY20" fmla="*/ 1047514 h 1512314"/>
              <a:gd name="connsiteX21" fmla="*/ 1161133 w 2530379"/>
              <a:gd name="connsiteY21" fmla="*/ 1019819 h 1512314"/>
              <a:gd name="connsiteX22" fmla="*/ 1115215 w 2530379"/>
              <a:gd name="connsiteY22" fmla="*/ 1005986 h 1512314"/>
              <a:gd name="connsiteX23" fmla="*/ 1032211 w 2530379"/>
              <a:gd name="connsiteY23" fmla="*/ 877354 h 1512314"/>
              <a:gd name="connsiteX24" fmla="*/ 1098658 w 2530379"/>
              <a:gd name="connsiteY24" fmla="*/ 875270 h 1512314"/>
              <a:gd name="connsiteX25" fmla="*/ 1144492 w 2530379"/>
              <a:gd name="connsiteY25" fmla="*/ 946300 h 1512314"/>
              <a:gd name="connsiteX26" fmla="*/ 1161133 w 2530379"/>
              <a:gd name="connsiteY26" fmla="*/ 952147 h 1512314"/>
              <a:gd name="connsiteX27" fmla="*/ 1161133 w 2530379"/>
              <a:gd name="connsiteY27" fmla="*/ 790297 h 1512314"/>
              <a:gd name="connsiteX28" fmla="*/ 1033591 w 2530379"/>
              <a:gd name="connsiteY28" fmla="*/ 660327 h 1512314"/>
              <a:gd name="connsiteX29" fmla="*/ 1093450 w 2530379"/>
              <a:gd name="connsiteY29" fmla="*/ 519427 h 1512314"/>
              <a:gd name="connsiteX30" fmla="*/ 1161133 w 2530379"/>
              <a:gd name="connsiteY30" fmla="*/ 492510 h 1512314"/>
              <a:gd name="connsiteX31" fmla="*/ 1161133 w 2530379"/>
              <a:gd name="connsiteY31" fmla="*/ 464801 h 1512314"/>
              <a:gd name="connsiteX32" fmla="*/ 1201344 w 2530379"/>
              <a:gd name="connsiteY32" fmla="*/ 464801 h 1512314"/>
              <a:gd name="connsiteX33" fmla="*/ 1201344 w 2530379"/>
              <a:gd name="connsiteY33" fmla="*/ 492690 h 1512314"/>
              <a:gd name="connsiteX34" fmla="*/ 1245977 w 2530379"/>
              <a:gd name="connsiteY34" fmla="*/ 506329 h 1512314"/>
              <a:gd name="connsiteX35" fmla="*/ 1279522 w 2530379"/>
              <a:gd name="connsiteY35" fmla="*/ 528915 h 1512314"/>
              <a:gd name="connsiteX36" fmla="*/ 2089302 w 2530379"/>
              <a:gd name="connsiteY36" fmla="*/ 635605 h 1512314"/>
              <a:gd name="connsiteX37" fmla="*/ 1968749 w 2530379"/>
              <a:gd name="connsiteY37" fmla="*/ 585670 h 1512314"/>
              <a:gd name="connsiteX38" fmla="*/ 1798261 w 2530379"/>
              <a:gd name="connsiteY38" fmla="*/ 756158 h 1512314"/>
              <a:gd name="connsiteX39" fmla="*/ 1968749 w 2530379"/>
              <a:gd name="connsiteY39" fmla="*/ 926645 h 1512314"/>
              <a:gd name="connsiteX40" fmla="*/ 2139236 w 2530379"/>
              <a:gd name="connsiteY40" fmla="*/ 756158 h 1512314"/>
              <a:gd name="connsiteX41" fmla="*/ 2089302 w 2530379"/>
              <a:gd name="connsiteY41" fmla="*/ 635605 h 1512314"/>
              <a:gd name="connsiteX42" fmla="*/ 2361980 w 2530379"/>
              <a:gd name="connsiteY42" fmla="*/ 157021 h 1512314"/>
              <a:gd name="connsiteX43" fmla="*/ 2361980 w 2530379"/>
              <a:gd name="connsiteY43" fmla="*/ 1355294 h 1512314"/>
              <a:gd name="connsiteX44" fmla="*/ 157020 w 2530379"/>
              <a:gd name="connsiteY44" fmla="*/ 1355294 h 1512314"/>
              <a:gd name="connsiteX45" fmla="*/ 793708 w 2530379"/>
              <a:gd name="connsiteY45" fmla="*/ 718606 h 1512314"/>
              <a:gd name="connsiteX46" fmla="*/ 789922 w 2530379"/>
              <a:gd name="connsiteY46" fmla="*/ 756158 h 1512314"/>
              <a:gd name="connsiteX47" fmla="*/ 1180559 w 2530379"/>
              <a:gd name="connsiteY47" fmla="*/ 1146795 h 1512314"/>
              <a:gd name="connsiteX48" fmla="*/ 1571196 w 2530379"/>
              <a:gd name="connsiteY48" fmla="*/ 756158 h 1512314"/>
              <a:gd name="connsiteX49" fmla="*/ 1180559 w 2530379"/>
              <a:gd name="connsiteY49" fmla="*/ 365521 h 1512314"/>
              <a:gd name="connsiteX50" fmla="*/ 1143007 w 2530379"/>
              <a:gd name="connsiteY50" fmla="*/ 369307 h 1512314"/>
              <a:gd name="connsiteX51" fmla="*/ 1355292 w 2530379"/>
              <a:gd name="connsiteY51" fmla="*/ 157021 h 1512314"/>
              <a:gd name="connsiteX52" fmla="*/ 2530379 w 2530379"/>
              <a:gd name="connsiteY52" fmla="*/ 0 h 1512314"/>
              <a:gd name="connsiteX53" fmla="*/ 2530379 w 2530379"/>
              <a:gd name="connsiteY53" fmla="*/ 1512314 h 1512314"/>
              <a:gd name="connsiteX54" fmla="*/ 0 w 2530379"/>
              <a:gd name="connsiteY54" fmla="*/ 1512314 h 1512314"/>
              <a:gd name="connsiteX55" fmla="*/ 87696 w 2530379"/>
              <a:gd name="connsiteY55" fmla="*/ 1424618 h 1512314"/>
              <a:gd name="connsiteX56" fmla="*/ 2423633 w 2530379"/>
              <a:gd name="connsiteY56" fmla="*/ 1424617 h 1512314"/>
              <a:gd name="connsiteX57" fmla="*/ 2423633 w 2530379"/>
              <a:gd name="connsiteY57" fmla="*/ 87697 h 1512314"/>
              <a:gd name="connsiteX58" fmla="*/ 1424616 w 2530379"/>
              <a:gd name="connsiteY58" fmla="*/ 87697 h 1512314"/>
              <a:gd name="connsiteX59" fmla="*/ 1512314 w 2530379"/>
              <a:gd name="connsiteY59" fmla="*/ 0 h 151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30379" h="1512314">
                <a:moveTo>
                  <a:pt x="1241318" y="819263"/>
                </a:moveTo>
                <a:cubicBezTo>
                  <a:pt x="1230745" y="809982"/>
                  <a:pt x="1216918" y="804531"/>
                  <a:pt x="1201344" y="800242"/>
                </a:cubicBezTo>
                <a:lnTo>
                  <a:pt x="1201344" y="951858"/>
                </a:lnTo>
                <a:cubicBezTo>
                  <a:pt x="1211060" y="949465"/>
                  <a:pt x="1220344" y="945140"/>
                  <a:pt x="1228718" y="939068"/>
                </a:cubicBezTo>
                <a:cubicBezTo>
                  <a:pt x="1253289" y="921252"/>
                  <a:pt x="1266006" y="891317"/>
                  <a:pt x="1261771" y="861263"/>
                </a:cubicBezTo>
                <a:cubicBezTo>
                  <a:pt x="1259211" y="841655"/>
                  <a:pt x="1251891" y="828544"/>
                  <a:pt x="1241318" y="819263"/>
                </a:cubicBezTo>
                <a:close/>
                <a:moveTo>
                  <a:pt x="1161133" y="560078"/>
                </a:moveTo>
                <a:cubicBezTo>
                  <a:pt x="1150963" y="562467"/>
                  <a:pt x="1141222" y="566904"/>
                  <a:pt x="1132475" y="573247"/>
                </a:cubicBezTo>
                <a:cubicBezTo>
                  <a:pt x="1107903" y="591064"/>
                  <a:pt x="1095186" y="620998"/>
                  <a:pt x="1099421" y="651053"/>
                </a:cubicBezTo>
                <a:cubicBezTo>
                  <a:pt x="1107568" y="691145"/>
                  <a:pt x="1131478" y="708898"/>
                  <a:pt x="1161133" y="720408"/>
                </a:cubicBezTo>
                <a:close/>
                <a:moveTo>
                  <a:pt x="1279522" y="528915"/>
                </a:moveTo>
                <a:cubicBezTo>
                  <a:pt x="1309403" y="555621"/>
                  <a:pt x="1327689" y="593759"/>
                  <a:pt x="1328981" y="634962"/>
                </a:cubicBezTo>
                <a:lnTo>
                  <a:pt x="1262534" y="637046"/>
                </a:lnTo>
                <a:cubicBezTo>
                  <a:pt x="1261583" y="606709"/>
                  <a:pt x="1243949" y="579381"/>
                  <a:pt x="1216700" y="566015"/>
                </a:cubicBezTo>
                <a:cubicBezTo>
                  <a:pt x="1211741" y="563583"/>
                  <a:pt x="1206612" y="561686"/>
                  <a:pt x="1201344" y="560497"/>
                </a:cubicBezTo>
                <a:lnTo>
                  <a:pt x="1201344" y="733419"/>
                </a:lnTo>
                <a:cubicBezTo>
                  <a:pt x="1253859" y="748545"/>
                  <a:pt x="1309957" y="765847"/>
                  <a:pt x="1327605" y="853056"/>
                </a:cubicBezTo>
                <a:cubicBezTo>
                  <a:pt x="1334973" y="907110"/>
                  <a:pt x="1311954" y="960831"/>
                  <a:pt x="1267742" y="992889"/>
                </a:cubicBezTo>
                <a:cubicBezTo>
                  <a:pt x="1247762" y="1007376"/>
                  <a:pt x="1224922" y="1016374"/>
                  <a:pt x="1201344" y="1019651"/>
                </a:cubicBezTo>
                <a:lnTo>
                  <a:pt x="1201344" y="1047514"/>
                </a:lnTo>
                <a:lnTo>
                  <a:pt x="1161133" y="1047514"/>
                </a:lnTo>
                <a:lnTo>
                  <a:pt x="1161133" y="1019819"/>
                </a:lnTo>
                <a:cubicBezTo>
                  <a:pt x="1145408" y="1017802"/>
                  <a:pt x="1129899" y="1013189"/>
                  <a:pt x="1115215" y="1005986"/>
                </a:cubicBezTo>
                <a:cubicBezTo>
                  <a:pt x="1065869" y="981780"/>
                  <a:pt x="1033934" y="932291"/>
                  <a:pt x="1032211" y="877354"/>
                </a:cubicBezTo>
                <a:lnTo>
                  <a:pt x="1098658" y="875270"/>
                </a:lnTo>
                <a:cubicBezTo>
                  <a:pt x="1099610" y="905606"/>
                  <a:pt x="1117244" y="932934"/>
                  <a:pt x="1144492" y="946300"/>
                </a:cubicBezTo>
                <a:cubicBezTo>
                  <a:pt x="1149858" y="948932"/>
                  <a:pt x="1155423" y="950938"/>
                  <a:pt x="1161133" y="952147"/>
                </a:cubicBezTo>
                <a:lnTo>
                  <a:pt x="1161133" y="790297"/>
                </a:lnTo>
                <a:cubicBezTo>
                  <a:pt x="1110591" y="777838"/>
                  <a:pt x="1055679" y="756538"/>
                  <a:pt x="1033591" y="660327"/>
                </a:cubicBezTo>
                <a:cubicBezTo>
                  <a:pt x="1025922" y="605901"/>
                  <a:pt x="1048952" y="551691"/>
                  <a:pt x="1093450" y="519427"/>
                </a:cubicBezTo>
                <a:cubicBezTo>
                  <a:pt x="1113792" y="504677"/>
                  <a:pt x="1137099" y="495617"/>
                  <a:pt x="1161133" y="492510"/>
                </a:cubicBezTo>
                <a:lnTo>
                  <a:pt x="1161133" y="464801"/>
                </a:lnTo>
                <a:lnTo>
                  <a:pt x="1201344" y="464801"/>
                </a:lnTo>
                <a:lnTo>
                  <a:pt x="1201344" y="492690"/>
                </a:lnTo>
                <a:cubicBezTo>
                  <a:pt x="1216630" y="494767"/>
                  <a:pt x="1231695" y="499323"/>
                  <a:pt x="1245977" y="506329"/>
                </a:cubicBezTo>
                <a:cubicBezTo>
                  <a:pt x="1258314" y="512380"/>
                  <a:pt x="1269562" y="520012"/>
                  <a:pt x="1279522" y="528915"/>
                </a:cubicBezTo>
                <a:close/>
                <a:moveTo>
                  <a:pt x="2089302" y="635605"/>
                </a:moveTo>
                <a:cubicBezTo>
                  <a:pt x="2058450" y="604753"/>
                  <a:pt x="2015828" y="585670"/>
                  <a:pt x="1968749" y="585670"/>
                </a:cubicBezTo>
                <a:cubicBezTo>
                  <a:pt x="1874591" y="585670"/>
                  <a:pt x="1798262" y="662000"/>
                  <a:pt x="1798261" y="756158"/>
                </a:cubicBezTo>
                <a:cubicBezTo>
                  <a:pt x="1798262" y="850315"/>
                  <a:pt x="1874591" y="926645"/>
                  <a:pt x="1968749" y="926645"/>
                </a:cubicBezTo>
                <a:cubicBezTo>
                  <a:pt x="2062907" y="926645"/>
                  <a:pt x="2139237" y="850315"/>
                  <a:pt x="2139236" y="756158"/>
                </a:cubicBezTo>
                <a:cubicBezTo>
                  <a:pt x="2139236" y="709079"/>
                  <a:pt x="2120154" y="666457"/>
                  <a:pt x="2089302" y="635605"/>
                </a:cubicBezTo>
                <a:close/>
                <a:moveTo>
                  <a:pt x="2361980" y="157021"/>
                </a:moveTo>
                <a:lnTo>
                  <a:pt x="2361980" y="1355294"/>
                </a:lnTo>
                <a:lnTo>
                  <a:pt x="157020" y="1355294"/>
                </a:lnTo>
                <a:lnTo>
                  <a:pt x="793708" y="718606"/>
                </a:lnTo>
                <a:lnTo>
                  <a:pt x="789922" y="756158"/>
                </a:lnTo>
                <a:cubicBezTo>
                  <a:pt x="789922" y="971901"/>
                  <a:pt x="964816" y="1146795"/>
                  <a:pt x="1180559" y="1146795"/>
                </a:cubicBezTo>
                <a:cubicBezTo>
                  <a:pt x="1396302" y="1146795"/>
                  <a:pt x="1571196" y="971901"/>
                  <a:pt x="1571196" y="756158"/>
                </a:cubicBezTo>
                <a:cubicBezTo>
                  <a:pt x="1571196" y="540415"/>
                  <a:pt x="1396302" y="365521"/>
                  <a:pt x="1180559" y="365521"/>
                </a:cubicBezTo>
                <a:lnTo>
                  <a:pt x="1143007" y="369307"/>
                </a:lnTo>
                <a:lnTo>
                  <a:pt x="1355292" y="157021"/>
                </a:lnTo>
                <a:close/>
                <a:moveTo>
                  <a:pt x="2530379" y="0"/>
                </a:moveTo>
                <a:lnTo>
                  <a:pt x="2530379" y="1512314"/>
                </a:lnTo>
                <a:lnTo>
                  <a:pt x="0" y="1512314"/>
                </a:lnTo>
                <a:lnTo>
                  <a:pt x="87696" y="1424618"/>
                </a:lnTo>
                <a:lnTo>
                  <a:pt x="2423633" y="1424617"/>
                </a:lnTo>
                <a:lnTo>
                  <a:pt x="2423633" y="87697"/>
                </a:lnTo>
                <a:lnTo>
                  <a:pt x="1424616" y="87697"/>
                </a:lnTo>
                <a:lnTo>
                  <a:pt x="1512314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AD2AB-39FA-4454-B97A-52A6DB58C3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0557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1161F98-65B5-4368-935D-E7E2E3113770}"/>
              </a:ext>
            </a:extLst>
          </p:cNvPr>
          <p:cNvSpPr/>
          <p:nvPr/>
        </p:nvSpPr>
        <p:spPr>
          <a:xfrm rot="5400000">
            <a:off x="10998404" y="3107233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3DE2C6F-4299-4CF3-93F8-8BD9B9D36034}"/>
              </a:ext>
            </a:extLst>
          </p:cNvPr>
          <p:cNvSpPr/>
          <p:nvPr/>
        </p:nvSpPr>
        <p:spPr>
          <a:xfrm>
            <a:off x="10409919" y="3276737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E7CB0B0-D666-45D2-8066-0D56E1563596}"/>
              </a:ext>
            </a:extLst>
          </p:cNvPr>
          <p:cNvSpPr/>
          <p:nvPr/>
        </p:nvSpPr>
        <p:spPr>
          <a:xfrm rot="1096459">
            <a:off x="8518652" y="3654224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7DE2C8-2A41-4A0B-91F6-1EE3D49B5FEC}"/>
              </a:ext>
            </a:extLst>
          </p:cNvPr>
          <p:cNvSpPr/>
          <p:nvPr/>
        </p:nvSpPr>
        <p:spPr>
          <a:xfrm rot="9615819">
            <a:off x="7452510" y="3276738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98A4F4-8FAE-407B-839C-0EB71C7DDCAF}"/>
              </a:ext>
            </a:extLst>
          </p:cNvPr>
          <p:cNvSpPr/>
          <p:nvPr/>
        </p:nvSpPr>
        <p:spPr>
          <a:xfrm rot="9513157">
            <a:off x="4404584" y="3281697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525CD5-6C8F-43E5-8BD4-CA78C4DDC97F}"/>
              </a:ext>
            </a:extLst>
          </p:cNvPr>
          <p:cNvSpPr/>
          <p:nvPr/>
        </p:nvSpPr>
        <p:spPr>
          <a:xfrm rot="689404">
            <a:off x="5489469" y="3673788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A08870-6D0D-44EE-AAA6-214C93A8FAE3}"/>
              </a:ext>
            </a:extLst>
          </p:cNvPr>
          <p:cNvSpPr/>
          <p:nvPr/>
        </p:nvSpPr>
        <p:spPr>
          <a:xfrm rot="20525831">
            <a:off x="7401093" y="4344471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804782-6295-4523-9613-830169C3BDE4}"/>
              </a:ext>
            </a:extLst>
          </p:cNvPr>
          <p:cNvSpPr/>
          <p:nvPr/>
        </p:nvSpPr>
        <p:spPr>
          <a:xfrm rot="12792903">
            <a:off x="6036060" y="3537773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4E615B-8630-4EFB-BB50-B5AE27C027BE}"/>
              </a:ext>
            </a:extLst>
          </p:cNvPr>
          <p:cNvSpPr/>
          <p:nvPr/>
        </p:nvSpPr>
        <p:spPr>
          <a:xfrm rot="20525831">
            <a:off x="4352663" y="4344680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572473-FAF5-4250-B72A-996BD3CD8798}"/>
              </a:ext>
            </a:extLst>
          </p:cNvPr>
          <p:cNvSpPr/>
          <p:nvPr/>
        </p:nvSpPr>
        <p:spPr>
          <a:xfrm rot="2651748">
            <a:off x="3023954" y="3575334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1C273E-2E1F-4EDD-BE1E-FC7C4B98F1D4}"/>
              </a:ext>
            </a:extLst>
          </p:cNvPr>
          <p:cNvSpPr/>
          <p:nvPr/>
        </p:nvSpPr>
        <p:spPr>
          <a:xfrm rot="1419498">
            <a:off x="1159935" y="3453397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22E93D-E8C1-41A3-9F25-43CF1F52E2B5}"/>
              </a:ext>
            </a:extLst>
          </p:cNvPr>
          <p:cNvSpPr/>
          <p:nvPr/>
        </p:nvSpPr>
        <p:spPr>
          <a:xfrm rot="9946066">
            <a:off x="1973815" y="3615274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EECFCF-3E10-4171-BE7B-0D6D67511702}"/>
              </a:ext>
            </a:extLst>
          </p:cNvPr>
          <p:cNvSpPr/>
          <p:nvPr/>
        </p:nvSpPr>
        <p:spPr>
          <a:xfrm>
            <a:off x="974837" y="5103773"/>
            <a:ext cx="463488" cy="443320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FEA056-36AA-41A4-BFEA-2DDBEE3322AB}"/>
              </a:ext>
            </a:extLst>
          </p:cNvPr>
          <p:cNvSpPr/>
          <p:nvPr/>
        </p:nvSpPr>
        <p:spPr>
          <a:xfrm rot="20804178" flipH="1">
            <a:off x="1867589" y="5547093"/>
            <a:ext cx="463488" cy="443320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10">
            <a:extLst>
              <a:ext uri="{FF2B5EF4-FFF2-40B4-BE49-F238E27FC236}">
                <a16:creationId xmlns:a16="http://schemas.microsoft.com/office/drawing/2014/main" id="{C820BBBA-7134-41A1-B479-518ADE743EC8}"/>
              </a:ext>
            </a:extLst>
          </p:cNvPr>
          <p:cNvGrpSpPr/>
          <p:nvPr/>
        </p:nvGrpSpPr>
        <p:grpSpPr>
          <a:xfrm>
            <a:off x="1282401" y="1903997"/>
            <a:ext cx="1883306" cy="1477328"/>
            <a:chOff x="611560" y="1877923"/>
            <a:chExt cx="1883306" cy="14773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76A662-9D81-4640-BD0D-2782E7650436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92DBEA-3829-4E4B-A6E9-71E12B83D256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114">
            <a:extLst>
              <a:ext uri="{FF2B5EF4-FFF2-40B4-BE49-F238E27FC236}">
                <a16:creationId xmlns:a16="http://schemas.microsoft.com/office/drawing/2014/main" id="{3FA3F2BA-98E8-4AD8-8AFE-5C9258104F75}"/>
              </a:ext>
            </a:extLst>
          </p:cNvPr>
          <p:cNvGrpSpPr/>
          <p:nvPr/>
        </p:nvGrpSpPr>
        <p:grpSpPr>
          <a:xfrm>
            <a:off x="2832091" y="4631551"/>
            <a:ext cx="1883306" cy="1477328"/>
            <a:chOff x="611560" y="1877923"/>
            <a:chExt cx="1883306" cy="147732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523F19-2B4B-4428-B8AC-309F2903C637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A149D4-A075-48BC-A2ED-21B14645A74E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118">
            <a:extLst>
              <a:ext uri="{FF2B5EF4-FFF2-40B4-BE49-F238E27FC236}">
                <a16:creationId xmlns:a16="http://schemas.microsoft.com/office/drawing/2014/main" id="{A1F42E02-6185-4D94-A21B-EE1C8DF9A829}"/>
              </a:ext>
            </a:extLst>
          </p:cNvPr>
          <p:cNvGrpSpPr/>
          <p:nvPr/>
        </p:nvGrpSpPr>
        <p:grpSpPr>
          <a:xfrm>
            <a:off x="5931471" y="4631551"/>
            <a:ext cx="1883306" cy="1477328"/>
            <a:chOff x="611560" y="1877923"/>
            <a:chExt cx="1883306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272519-6586-4E56-B460-A1099FB69364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F12131-4A72-4C61-A8F1-2C967E20B811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149">
            <a:extLst>
              <a:ext uri="{FF2B5EF4-FFF2-40B4-BE49-F238E27FC236}">
                <a16:creationId xmlns:a16="http://schemas.microsoft.com/office/drawing/2014/main" id="{E179441C-8CE8-469F-A2BA-ED18337FD465}"/>
              </a:ext>
            </a:extLst>
          </p:cNvPr>
          <p:cNvGrpSpPr/>
          <p:nvPr/>
        </p:nvGrpSpPr>
        <p:grpSpPr>
          <a:xfrm>
            <a:off x="4381781" y="1903997"/>
            <a:ext cx="1883306" cy="1477328"/>
            <a:chOff x="611560" y="1877923"/>
            <a:chExt cx="1883306" cy="14773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B6A589-48F6-48B9-9A78-BE01DB8EA762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D58D7A-A2C2-4CDF-8D64-00B8C9F37063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153">
            <a:extLst>
              <a:ext uri="{FF2B5EF4-FFF2-40B4-BE49-F238E27FC236}">
                <a16:creationId xmlns:a16="http://schemas.microsoft.com/office/drawing/2014/main" id="{10E7D3C2-D7FF-412F-835B-645AA7740A86}"/>
              </a:ext>
            </a:extLst>
          </p:cNvPr>
          <p:cNvGrpSpPr/>
          <p:nvPr/>
        </p:nvGrpSpPr>
        <p:grpSpPr>
          <a:xfrm>
            <a:off x="7481161" y="1903997"/>
            <a:ext cx="1883306" cy="1477328"/>
            <a:chOff x="611560" y="1877923"/>
            <a:chExt cx="1883306" cy="14773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18F791-55CA-4FC3-A8F8-5AC42752834D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EA4893-0563-4440-8296-9F3F385153E1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Block Arc 157">
            <a:extLst>
              <a:ext uri="{FF2B5EF4-FFF2-40B4-BE49-F238E27FC236}">
                <a16:creationId xmlns:a16="http://schemas.microsoft.com/office/drawing/2014/main" id="{54F87771-FC8A-4C2D-BA5F-5E56D4B36E30}"/>
              </a:ext>
            </a:extLst>
          </p:cNvPr>
          <p:cNvSpPr/>
          <p:nvPr/>
        </p:nvSpPr>
        <p:spPr>
          <a:xfrm rot="10800000">
            <a:off x="2884497" y="2670559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Block Arc 158">
            <a:extLst>
              <a:ext uri="{FF2B5EF4-FFF2-40B4-BE49-F238E27FC236}">
                <a16:creationId xmlns:a16="http://schemas.microsoft.com/office/drawing/2014/main" id="{B37637F5-14BC-4F5B-83CE-855029695044}"/>
              </a:ext>
            </a:extLst>
          </p:cNvPr>
          <p:cNvSpPr/>
          <p:nvPr/>
        </p:nvSpPr>
        <p:spPr>
          <a:xfrm>
            <a:off x="7476417" y="3438701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Block Arc 159">
            <a:extLst>
              <a:ext uri="{FF2B5EF4-FFF2-40B4-BE49-F238E27FC236}">
                <a16:creationId xmlns:a16="http://schemas.microsoft.com/office/drawing/2014/main" id="{2A81854A-23B4-4736-BB0A-C1C7BAB4134C}"/>
              </a:ext>
            </a:extLst>
          </p:cNvPr>
          <p:cNvSpPr/>
          <p:nvPr/>
        </p:nvSpPr>
        <p:spPr>
          <a:xfrm>
            <a:off x="4415137" y="3438701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Block Arc 160">
            <a:extLst>
              <a:ext uri="{FF2B5EF4-FFF2-40B4-BE49-F238E27FC236}">
                <a16:creationId xmlns:a16="http://schemas.microsoft.com/office/drawing/2014/main" id="{4FE15E97-8F2E-4535-92D0-E0BEFBEFBBBF}"/>
              </a:ext>
            </a:extLst>
          </p:cNvPr>
          <p:cNvSpPr/>
          <p:nvPr/>
        </p:nvSpPr>
        <p:spPr>
          <a:xfrm rot="10800000">
            <a:off x="5945777" y="2670559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Group 118">
            <a:extLst>
              <a:ext uri="{FF2B5EF4-FFF2-40B4-BE49-F238E27FC236}">
                <a16:creationId xmlns:a16="http://schemas.microsoft.com/office/drawing/2014/main" id="{4432DEB2-BC36-4D84-B1EE-E303D3F50CA6}"/>
              </a:ext>
            </a:extLst>
          </p:cNvPr>
          <p:cNvGrpSpPr/>
          <p:nvPr/>
        </p:nvGrpSpPr>
        <p:grpSpPr>
          <a:xfrm>
            <a:off x="9002980" y="4631551"/>
            <a:ext cx="1883306" cy="1477328"/>
            <a:chOff x="611560" y="1877923"/>
            <a:chExt cx="1883306" cy="14773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55F758-D475-4B5F-895A-82889C2FE839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0F4B44-0A62-49B9-B56B-016433109F1F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Block Arc 160">
            <a:extLst>
              <a:ext uri="{FF2B5EF4-FFF2-40B4-BE49-F238E27FC236}">
                <a16:creationId xmlns:a16="http://schemas.microsoft.com/office/drawing/2014/main" id="{C531A953-3E51-40F8-97A1-1CE311C2902F}"/>
              </a:ext>
            </a:extLst>
          </p:cNvPr>
          <p:cNvSpPr/>
          <p:nvPr/>
        </p:nvSpPr>
        <p:spPr>
          <a:xfrm rot="10800000">
            <a:off x="9017974" y="267056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lock Arc 92">
            <a:extLst>
              <a:ext uri="{FF2B5EF4-FFF2-40B4-BE49-F238E27FC236}">
                <a16:creationId xmlns:a16="http://schemas.microsoft.com/office/drawing/2014/main" id="{5EE9194D-6DD6-4DD0-B319-9A207B5357D0}"/>
              </a:ext>
            </a:extLst>
          </p:cNvPr>
          <p:cNvSpPr/>
          <p:nvPr/>
        </p:nvSpPr>
        <p:spPr>
          <a:xfrm>
            <a:off x="1348772" y="3438701"/>
            <a:ext cx="1834703" cy="1834703"/>
          </a:xfrm>
          <a:prstGeom prst="blockArc">
            <a:avLst>
              <a:gd name="adj1" fmla="val 10800022"/>
              <a:gd name="adj2" fmla="val 20021087"/>
              <a:gd name="adj3" fmla="val 64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2">
            <a:extLst>
              <a:ext uri="{FF2B5EF4-FFF2-40B4-BE49-F238E27FC236}">
                <a16:creationId xmlns:a16="http://schemas.microsoft.com/office/drawing/2014/main" id="{2B995435-14A5-4A9C-8CD2-B321C550E4A4}"/>
              </a:ext>
            </a:extLst>
          </p:cNvPr>
          <p:cNvSpPr/>
          <p:nvPr/>
        </p:nvSpPr>
        <p:spPr>
          <a:xfrm>
            <a:off x="1356126" y="4307515"/>
            <a:ext cx="857263" cy="2550485"/>
          </a:xfrm>
          <a:custGeom>
            <a:avLst/>
            <a:gdLst>
              <a:gd name="connsiteX0" fmla="*/ 0 w 119148"/>
              <a:gd name="connsiteY0" fmla="*/ 0 h 2214305"/>
              <a:gd name="connsiteX1" fmla="*/ 119148 w 119148"/>
              <a:gd name="connsiteY1" fmla="*/ 0 h 2214305"/>
              <a:gd name="connsiteX2" fmla="*/ 119148 w 119148"/>
              <a:gd name="connsiteY2" fmla="*/ 2214305 h 2214305"/>
              <a:gd name="connsiteX3" fmla="*/ 0 w 119148"/>
              <a:gd name="connsiteY3" fmla="*/ 2214305 h 2214305"/>
              <a:gd name="connsiteX4" fmla="*/ 0 w 119148"/>
              <a:gd name="connsiteY4" fmla="*/ 0 h 2214305"/>
              <a:gd name="connsiteX0" fmla="*/ 0 w 412396"/>
              <a:gd name="connsiteY0" fmla="*/ 0 h 2214305"/>
              <a:gd name="connsiteX1" fmla="*/ 119148 w 412396"/>
              <a:gd name="connsiteY1" fmla="*/ 0 h 2214305"/>
              <a:gd name="connsiteX2" fmla="*/ 412396 w 412396"/>
              <a:gd name="connsiteY2" fmla="*/ 2147657 h 2214305"/>
              <a:gd name="connsiteX3" fmla="*/ 0 w 412396"/>
              <a:gd name="connsiteY3" fmla="*/ 2214305 h 2214305"/>
              <a:gd name="connsiteX4" fmla="*/ 0 w 412396"/>
              <a:gd name="connsiteY4" fmla="*/ 0 h 2214305"/>
              <a:gd name="connsiteX0" fmla="*/ 0 w 412396"/>
              <a:gd name="connsiteY0" fmla="*/ 0 h 2147658"/>
              <a:gd name="connsiteX1" fmla="*/ 119148 w 412396"/>
              <a:gd name="connsiteY1" fmla="*/ 0 h 2147658"/>
              <a:gd name="connsiteX2" fmla="*/ 412396 w 412396"/>
              <a:gd name="connsiteY2" fmla="*/ 2147657 h 2147658"/>
              <a:gd name="connsiteX3" fmla="*/ 210606 w 412396"/>
              <a:gd name="connsiteY3" fmla="*/ 2147658 h 2147658"/>
              <a:gd name="connsiteX4" fmla="*/ 0 w 412396"/>
              <a:gd name="connsiteY4" fmla="*/ 0 h 2147658"/>
              <a:gd name="connsiteX0" fmla="*/ 0 w 468380"/>
              <a:gd name="connsiteY0" fmla="*/ 0 h 2152988"/>
              <a:gd name="connsiteX1" fmla="*/ 119148 w 468380"/>
              <a:gd name="connsiteY1" fmla="*/ 0 h 2152988"/>
              <a:gd name="connsiteX2" fmla="*/ 468380 w 468380"/>
              <a:gd name="connsiteY2" fmla="*/ 2152988 h 2152988"/>
              <a:gd name="connsiteX3" fmla="*/ 210606 w 468380"/>
              <a:gd name="connsiteY3" fmla="*/ 2147658 h 2152988"/>
              <a:gd name="connsiteX4" fmla="*/ 0 w 468380"/>
              <a:gd name="connsiteY4" fmla="*/ 0 h 2152988"/>
              <a:gd name="connsiteX0" fmla="*/ 0 w 468380"/>
              <a:gd name="connsiteY0" fmla="*/ 0 h 2152988"/>
              <a:gd name="connsiteX1" fmla="*/ 119148 w 468380"/>
              <a:gd name="connsiteY1" fmla="*/ 0 h 2152988"/>
              <a:gd name="connsiteX2" fmla="*/ 468380 w 468380"/>
              <a:gd name="connsiteY2" fmla="*/ 2152988 h 2152988"/>
              <a:gd name="connsiteX3" fmla="*/ 250595 w 468380"/>
              <a:gd name="connsiteY3" fmla="*/ 2150324 h 2152988"/>
              <a:gd name="connsiteX4" fmla="*/ 0 w 468380"/>
              <a:gd name="connsiteY4" fmla="*/ 0 h 2152988"/>
              <a:gd name="connsiteX0" fmla="*/ 0 w 471045"/>
              <a:gd name="connsiteY0" fmla="*/ 0 h 2150324"/>
              <a:gd name="connsiteX1" fmla="*/ 119148 w 471045"/>
              <a:gd name="connsiteY1" fmla="*/ 0 h 2150324"/>
              <a:gd name="connsiteX2" fmla="*/ 471045 w 471045"/>
              <a:gd name="connsiteY2" fmla="*/ 2144990 h 2150324"/>
              <a:gd name="connsiteX3" fmla="*/ 250595 w 471045"/>
              <a:gd name="connsiteY3" fmla="*/ 2150324 h 2150324"/>
              <a:gd name="connsiteX4" fmla="*/ 0 w 471045"/>
              <a:gd name="connsiteY4" fmla="*/ 0 h 2150324"/>
              <a:gd name="connsiteX0" fmla="*/ 0 w 471045"/>
              <a:gd name="connsiteY0" fmla="*/ 0 h 2150324"/>
              <a:gd name="connsiteX1" fmla="*/ 119148 w 471045"/>
              <a:gd name="connsiteY1" fmla="*/ 0 h 2150324"/>
              <a:gd name="connsiteX2" fmla="*/ 471045 w 471045"/>
              <a:gd name="connsiteY2" fmla="*/ 2144990 h 2150324"/>
              <a:gd name="connsiteX3" fmla="*/ 250595 w 471045"/>
              <a:gd name="connsiteY3" fmla="*/ 2150324 h 2150324"/>
              <a:gd name="connsiteX4" fmla="*/ 0 w 471045"/>
              <a:gd name="connsiteY4" fmla="*/ 0 h 2150324"/>
              <a:gd name="connsiteX0" fmla="*/ 0 w 471045"/>
              <a:gd name="connsiteY0" fmla="*/ 0 h 2150324"/>
              <a:gd name="connsiteX1" fmla="*/ 119148 w 471045"/>
              <a:gd name="connsiteY1" fmla="*/ 0 h 2150324"/>
              <a:gd name="connsiteX2" fmla="*/ 471045 w 471045"/>
              <a:gd name="connsiteY2" fmla="*/ 2144990 h 2150324"/>
              <a:gd name="connsiteX3" fmla="*/ 250595 w 471045"/>
              <a:gd name="connsiteY3" fmla="*/ 2150324 h 2150324"/>
              <a:gd name="connsiteX4" fmla="*/ 0 w 471045"/>
              <a:gd name="connsiteY4" fmla="*/ 0 h 2150324"/>
              <a:gd name="connsiteX0" fmla="*/ 3219 w 474264"/>
              <a:gd name="connsiteY0" fmla="*/ 0 h 2150324"/>
              <a:gd name="connsiteX1" fmla="*/ 122367 w 474264"/>
              <a:gd name="connsiteY1" fmla="*/ 0 h 2150324"/>
              <a:gd name="connsiteX2" fmla="*/ 474264 w 474264"/>
              <a:gd name="connsiteY2" fmla="*/ 2144990 h 2150324"/>
              <a:gd name="connsiteX3" fmla="*/ 253814 w 474264"/>
              <a:gd name="connsiteY3" fmla="*/ 2150324 h 2150324"/>
              <a:gd name="connsiteX4" fmla="*/ 3219 w 474264"/>
              <a:gd name="connsiteY4" fmla="*/ 0 h 2150324"/>
              <a:gd name="connsiteX0" fmla="*/ 6211 w 477256"/>
              <a:gd name="connsiteY0" fmla="*/ 0 h 2150324"/>
              <a:gd name="connsiteX1" fmla="*/ 125359 w 477256"/>
              <a:gd name="connsiteY1" fmla="*/ 0 h 2150324"/>
              <a:gd name="connsiteX2" fmla="*/ 477256 w 477256"/>
              <a:gd name="connsiteY2" fmla="*/ 2144990 h 2150324"/>
              <a:gd name="connsiteX3" fmla="*/ 256806 w 477256"/>
              <a:gd name="connsiteY3" fmla="*/ 2150324 h 2150324"/>
              <a:gd name="connsiteX4" fmla="*/ 6211 w 477256"/>
              <a:gd name="connsiteY4" fmla="*/ 0 h 2150324"/>
              <a:gd name="connsiteX0" fmla="*/ 6211 w 477256"/>
              <a:gd name="connsiteY0" fmla="*/ 0 h 2150324"/>
              <a:gd name="connsiteX1" fmla="*/ 125359 w 477256"/>
              <a:gd name="connsiteY1" fmla="*/ 0 h 2150324"/>
              <a:gd name="connsiteX2" fmla="*/ 477256 w 477256"/>
              <a:gd name="connsiteY2" fmla="*/ 2144990 h 2150324"/>
              <a:gd name="connsiteX3" fmla="*/ 256806 w 477256"/>
              <a:gd name="connsiteY3" fmla="*/ 2150324 h 2150324"/>
              <a:gd name="connsiteX4" fmla="*/ 6211 w 477256"/>
              <a:gd name="connsiteY4" fmla="*/ 0 h 2150324"/>
              <a:gd name="connsiteX0" fmla="*/ 6211 w 477256"/>
              <a:gd name="connsiteY0" fmla="*/ 0 h 2150324"/>
              <a:gd name="connsiteX1" fmla="*/ 125359 w 477256"/>
              <a:gd name="connsiteY1" fmla="*/ 0 h 2150324"/>
              <a:gd name="connsiteX2" fmla="*/ 477256 w 477256"/>
              <a:gd name="connsiteY2" fmla="*/ 2144990 h 2150324"/>
              <a:gd name="connsiteX3" fmla="*/ 256806 w 477256"/>
              <a:gd name="connsiteY3" fmla="*/ 2150324 h 2150324"/>
              <a:gd name="connsiteX4" fmla="*/ 6211 w 477256"/>
              <a:gd name="connsiteY4" fmla="*/ 0 h 2150324"/>
              <a:gd name="connsiteX0" fmla="*/ 9232 w 480277"/>
              <a:gd name="connsiteY0" fmla="*/ 0 h 2150324"/>
              <a:gd name="connsiteX1" fmla="*/ 128380 w 480277"/>
              <a:gd name="connsiteY1" fmla="*/ 0 h 2150324"/>
              <a:gd name="connsiteX2" fmla="*/ 480277 w 480277"/>
              <a:gd name="connsiteY2" fmla="*/ 2144990 h 2150324"/>
              <a:gd name="connsiteX3" fmla="*/ 259827 w 480277"/>
              <a:gd name="connsiteY3" fmla="*/ 2150324 h 2150324"/>
              <a:gd name="connsiteX4" fmla="*/ 9232 w 480277"/>
              <a:gd name="connsiteY4" fmla="*/ 0 h 2150324"/>
              <a:gd name="connsiteX0" fmla="*/ 9232 w 480277"/>
              <a:gd name="connsiteY0" fmla="*/ 0 h 2150324"/>
              <a:gd name="connsiteX1" fmla="*/ 128380 w 480277"/>
              <a:gd name="connsiteY1" fmla="*/ 0 h 2150324"/>
              <a:gd name="connsiteX2" fmla="*/ 480277 w 480277"/>
              <a:gd name="connsiteY2" fmla="*/ 2144990 h 2150324"/>
              <a:gd name="connsiteX3" fmla="*/ 259827 w 480277"/>
              <a:gd name="connsiteY3" fmla="*/ 2150324 h 2150324"/>
              <a:gd name="connsiteX4" fmla="*/ 9232 w 480277"/>
              <a:gd name="connsiteY4" fmla="*/ 0 h 2150324"/>
              <a:gd name="connsiteX0" fmla="*/ 22635 w 493680"/>
              <a:gd name="connsiteY0" fmla="*/ 0 h 2150324"/>
              <a:gd name="connsiteX1" fmla="*/ 141783 w 493680"/>
              <a:gd name="connsiteY1" fmla="*/ 0 h 2150324"/>
              <a:gd name="connsiteX2" fmla="*/ 493680 w 493680"/>
              <a:gd name="connsiteY2" fmla="*/ 2144990 h 2150324"/>
              <a:gd name="connsiteX3" fmla="*/ 273230 w 493680"/>
              <a:gd name="connsiteY3" fmla="*/ 2150324 h 2150324"/>
              <a:gd name="connsiteX4" fmla="*/ 22635 w 493680"/>
              <a:gd name="connsiteY4" fmla="*/ 0 h 2150324"/>
              <a:gd name="connsiteX0" fmla="*/ 22635 w 493680"/>
              <a:gd name="connsiteY0" fmla="*/ 0 h 2150324"/>
              <a:gd name="connsiteX1" fmla="*/ 141783 w 493680"/>
              <a:gd name="connsiteY1" fmla="*/ 0 h 2150324"/>
              <a:gd name="connsiteX2" fmla="*/ 493680 w 493680"/>
              <a:gd name="connsiteY2" fmla="*/ 2144990 h 2150324"/>
              <a:gd name="connsiteX3" fmla="*/ 273230 w 493680"/>
              <a:gd name="connsiteY3" fmla="*/ 2150324 h 2150324"/>
              <a:gd name="connsiteX4" fmla="*/ 22635 w 493680"/>
              <a:gd name="connsiteY4" fmla="*/ 0 h 2150324"/>
              <a:gd name="connsiteX0" fmla="*/ 3486 w 604397"/>
              <a:gd name="connsiteY0" fmla="*/ 0 h 2504958"/>
              <a:gd name="connsiteX1" fmla="*/ 122634 w 604397"/>
              <a:gd name="connsiteY1" fmla="*/ 0 h 2504958"/>
              <a:gd name="connsiteX2" fmla="*/ 474531 w 604397"/>
              <a:gd name="connsiteY2" fmla="*/ 2144990 h 2504958"/>
              <a:gd name="connsiteX3" fmla="*/ 591332 w 604397"/>
              <a:gd name="connsiteY3" fmla="*/ 2504958 h 2504958"/>
              <a:gd name="connsiteX4" fmla="*/ 3486 w 604397"/>
              <a:gd name="connsiteY4" fmla="*/ 0 h 2504958"/>
              <a:gd name="connsiteX0" fmla="*/ 3486 w 825689"/>
              <a:gd name="connsiteY0" fmla="*/ 0 h 2504958"/>
              <a:gd name="connsiteX1" fmla="*/ 122634 w 825689"/>
              <a:gd name="connsiteY1" fmla="*/ 0 h 2504958"/>
              <a:gd name="connsiteX2" fmla="*/ 825689 w 825689"/>
              <a:gd name="connsiteY2" fmla="*/ 2499624 h 2504958"/>
              <a:gd name="connsiteX3" fmla="*/ 591332 w 825689"/>
              <a:gd name="connsiteY3" fmla="*/ 2504958 h 2504958"/>
              <a:gd name="connsiteX4" fmla="*/ 3486 w 825689"/>
              <a:gd name="connsiteY4" fmla="*/ 0 h 2504958"/>
              <a:gd name="connsiteX0" fmla="*/ 3576 w 816806"/>
              <a:gd name="connsiteY0" fmla="*/ 0 h 2504958"/>
              <a:gd name="connsiteX1" fmla="*/ 113751 w 816806"/>
              <a:gd name="connsiteY1" fmla="*/ 0 h 2504958"/>
              <a:gd name="connsiteX2" fmla="*/ 816806 w 816806"/>
              <a:gd name="connsiteY2" fmla="*/ 2499624 h 2504958"/>
              <a:gd name="connsiteX3" fmla="*/ 582449 w 816806"/>
              <a:gd name="connsiteY3" fmla="*/ 2504958 h 2504958"/>
              <a:gd name="connsiteX4" fmla="*/ 3576 w 816806"/>
              <a:gd name="connsiteY4" fmla="*/ 0 h 2504958"/>
              <a:gd name="connsiteX0" fmla="*/ 461 w 813691"/>
              <a:gd name="connsiteY0" fmla="*/ 0 h 2504958"/>
              <a:gd name="connsiteX1" fmla="*/ 110636 w 813691"/>
              <a:gd name="connsiteY1" fmla="*/ 0 h 2504958"/>
              <a:gd name="connsiteX2" fmla="*/ 813691 w 813691"/>
              <a:gd name="connsiteY2" fmla="*/ 2499624 h 2504958"/>
              <a:gd name="connsiteX3" fmla="*/ 579334 w 813691"/>
              <a:gd name="connsiteY3" fmla="*/ 2504958 h 2504958"/>
              <a:gd name="connsiteX4" fmla="*/ 461 w 813691"/>
              <a:gd name="connsiteY4" fmla="*/ 0 h 2504958"/>
              <a:gd name="connsiteX0" fmla="*/ 2677 w 815907"/>
              <a:gd name="connsiteY0" fmla="*/ 0 h 2504958"/>
              <a:gd name="connsiteX1" fmla="*/ 112852 w 815907"/>
              <a:gd name="connsiteY1" fmla="*/ 0 h 2504958"/>
              <a:gd name="connsiteX2" fmla="*/ 815907 w 815907"/>
              <a:gd name="connsiteY2" fmla="*/ 2499624 h 2504958"/>
              <a:gd name="connsiteX3" fmla="*/ 581550 w 815907"/>
              <a:gd name="connsiteY3" fmla="*/ 2504958 h 2504958"/>
              <a:gd name="connsiteX4" fmla="*/ 2677 w 815907"/>
              <a:gd name="connsiteY4" fmla="*/ 0 h 2504958"/>
              <a:gd name="connsiteX0" fmla="*/ 2677 w 815907"/>
              <a:gd name="connsiteY0" fmla="*/ 0 h 2504958"/>
              <a:gd name="connsiteX1" fmla="*/ 115842 w 815907"/>
              <a:gd name="connsiteY1" fmla="*/ 3348 h 2504958"/>
              <a:gd name="connsiteX2" fmla="*/ 815907 w 815907"/>
              <a:gd name="connsiteY2" fmla="*/ 2499624 h 2504958"/>
              <a:gd name="connsiteX3" fmla="*/ 581550 w 815907"/>
              <a:gd name="connsiteY3" fmla="*/ 2504958 h 2504958"/>
              <a:gd name="connsiteX4" fmla="*/ 2677 w 815907"/>
              <a:gd name="connsiteY4" fmla="*/ 0 h 250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907" h="2504958">
                <a:moveTo>
                  <a:pt x="2677" y="0"/>
                </a:moveTo>
                <a:lnTo>
                  <a:pt x="115842" y="3348"/>
                </a:lnTo>
                <a:cubicBezTo>
                  <a:pt x="90266" y="804070"/>
                  <a:pt x="479533" y="1765577"/>
                  <a:pt x="815907" y="2499624"/>
                </a:cubicBezTo>
                <a:lnTo>
                  <a:pt x="581550" y="2504958"/>
                </a:lnTo>
                <a:cubicBezTo>
                  <a:pt x="269418" y="1807233"/>
                  <a:pt x="-31634" y="858378"/>
                  <a:pt x="26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7A3F2DF-327D-4069-B3A9-74D146EE660B}"/>
              </a:ext>
            </a:extLst>
          </p:cNvPr>
          <p:cNvSpPr/>
          <p:nvPr/>
        </p:nvSpPr>
        <p:spPr>
          <a:xfrm rot="20114008">
            <a:off x="10690683" y="4132428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21D163A-41A8-4399-B897-07A2EF25ADCA}"/>
              </a:ext>
            </a:extLst>
          </p:cNvPr>
          <p:cNvSpPr/>
          <p:nvPr/>
        </p:nvSpPr>
        <p:spPr>
          <a:xfrm rot="12492842">
            <a:off x="9120650" y="3571922"/>
            <a:ext cx="373706" cy="357445"/>
          </a:xfrm>
          <a:custGeom>
            <a:avLst/>
            <a:gdLst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70018"/>
              <a:gd name="connsiteY0" fmla="*/ 0 h 401653"/>
              <a:gd name="connsiteX1" fmla="*/ 470018 w 470018"/>
              <a:gd name="connsiteY1" fmla="*/ 401653 h 401653"/>
              <a:gd name="connsiteX2" fmla="*/ 179461 w 470018"/>
              <a:gd name="connsiteY2" fmla="*/ 393107 h 401653"/>
              <a:gd name="connsiteX3" fmla="*/ 0 w 470018"/>
              <a:gd name="connsiteY3" fmla="*/ 0 h 401653"/>
              <a:gd name="connsiteX0" fmla="*/ 0 w 455222"/>
              <a:gd name="connsiteY0" fmla="*/ 0 h 407572"/>
              <a:gd name="connsiteX1" fmla="*/ 455222 w 455222"/>
              <a:gd name="connsiteY1" fmla="*/ 407572 h 407572"/>
              <a:gd name="connsiteX2" fmla="*/ 179461 w 455222"/>
              <a:gd name="connsiteY2" fmla="*/ 393107 h 407572"/>
              <a:gd name="connsiteX3" fmla="*/ 0 w 455222"/>
              <a:gd name="connsiteY3" fmla="*/ 0 h 407572"/>
              <a:gd name="connsiteX0" fmla="*/ 0 w 459294"/>
              <a:gd name="connsiteY0" fmla="*/ 0 h 407572"/>
              <a:gd name="connsiteX1" fmla="*/ 455222 w 459294"/>
              <a:gd name="connsiteY1" fmla="*/ 407572 h 407572"/>
              <a:gd name="connsiteX2" fmla="*/ 179461 w 459294"/>
              <a:gd name="connsiteY2" fmla="*/ 393107 h 407572"/>
              <a:gd name="connsiteX3" fmla="*/ 0 w 459294"/>
              <a:gd name="connsiteY3" fmla="*/ 0 h 407572"/>
              <a:gd name="connsiteX0" fmla="*/ 0 w 459294"/>
              <a:gd name="connsiteY0" fmla="*/ 0 h 441088"/>
              <a:gd name="connsiteX1" fmla="*/ 455222 w 459294"/>
              <a:gd name="connsiteY1" fmla="*/ 407572 h 441088"/>
              <a:gd name="connsiteX2" fmla="*/ 179461 w 459294"/>
              <a:gd name="connsiteY2" fmla="*/ 393107 h 441088"/>
              <a:gd name="connsiteX3" fmla="*/ 0 w 459294"/>
              <a:gd name="connsiteY3" fmla="*/ 0 h 441088"/>
              <a:gd name="connsiteX0" fmla="*/ 0 w 460597"/>
              <a:gd name="connsiteY0" fmla="*/ 0 h 441088"/>
              <a:gd name="connsiteX1" fmla="*/ 455222 w 460597"/>
              <a:gd name="connsiteY1" fmla="*/ 407572 h 441088"/>
              <a:gd name="connsiteX2" fmla="*/ 179461 w 460597"/>
              <a:gd name="connsiteY2" fmla="*/ 393107 h 441088"/>
              <a:gd name="connsiteX3" fmla="*/ 0 w 460597"/>
              <a:gd name="connsiteY3" fmla="*/ 0 h 441088"/>
              <a:gd name="connsiteX0" fmla="*/ 0 w 454827"/>
              <a:gd name="connsiteY0" fmla="*/ 0 h 441088"/>
              <a:gd name="connsiteX1" fmla="*/ 449304 w 454827"/>
              <a:gd name="connsiteY1" fmla="*/ 407572 h 441088"/>
              <a:gd name="connsiteX2" fmla="*/ 179461 w 454827"/>
              <a:gd name="connsiteY2" fmla="*/ 393107 h 441088"/>
              <a:gd name="connsiteX3" fmla="*/ 0 w 454827"/>
              <a:gd name="connsiteY3" fmla="*/ 0 h 441088"/>
              <a:gd name="connsiteX0" fmla="*/ 0 w 458604"/>
              <a:gd name="connsiteY0" fmla="*/ 0 h 441088"/>
              <a:gd name="connsiteX1" fmla="*/ 449304 w 458604"/>
              <a:gd name="connsiteY1" fmla="*/ 407572 h 441088"/>
              <a:gd name="connsiteX2" fmla="*/ 179461 w 458604"/>
              <a:gd name="connsiteY2" fmla="*/ 393107 h 441088"/>
              <a:gd name="connsiteX3" fmla="*/ 0 w 458604"/>
              <a:gd name="connsiteY3" fmla="*/ 0 h 441088"/>
              <a:gd name="connsiteX0" fmla="*/ 0 w 459052"/>
              <a:gd name="connsiteY0" fmla="*/ 0 h 441088"/>
              <a:gd name="connsiteX1" fmla="*/ 449304 w 459052"/>
              <a:gd name="connsiteY1" fmla="*/ 407572 h 441088"/>
              <a:gd name="connsiteX2" fmla="*/ 179461 w 459052"/>
              <a:gd name="connsiteY2" fmla="*/ 393107 h 441088"/>
              <a:gd name="connsiteX3" fmla="*/ 0 w 459052"/>
              <a:gd name="connsiteY3" fmla="*/ 0 h 441088"/>
              <a:gd name="connsiteX0" fmla="*/ 0 w 461640"/>
              <a:gd name="connsiteY0" fmla="*/ 0 h 441088"/>
              <a:gd name="connsiteX1" fmla="*/ 449304 w 461640"/>
              <a:gd name="connsiteY1" fmla="*/ 407572 h 441088"/>
              <a:gd name="connsiteX2" fmla="*/ 179461 w 461640"/>
              <a:gd name="connsiteY2" fmla="*/ 393107 h 441088"/>
              <a:gd name="connsiteX3" fmla="*/ 0 w 461640"/>
              <a:gd name="connsiteY3" fmla="*/ 0 h 441088"/>
              <a:gd name="connsiteX0" fmla="*/ 0 w 461640"/>
              <a:gd name="connsiteY0" fmla="*/ 0 h 443706"/>
              <a:gd name="connsiteX1" fmla="*/ 449304 w 461640"/>
              <a:gd name="connsiteY1" fmla="*/ 407572 h 443706"/>
              <a:gd name="connsiteX2" fmla="*/ 179461 w 461640"/>
              <a:gd name="connsiteY2" fmla="*/ 393107 h 443706"/>
              <a:gd name="connsiteX3" fmla="*/ 0 w 461640"/>
              <a:gd name="connsiteY3" fmla="*/ 0 h 443706"/>
              <a:gd name="connsiteX0" fmla="*/ 0 w 461640"/>
              <a:gd name="connsiteY0" fmla="*/ 0 h 437112"/>
              <a:gd name="connsiteX1" fmla="*/ 449304 w 461640"/>
              <a:gd name="connsiteY1" fmla="*/ 407572 h 437112"/>
              <a:gd name="connsiteX2" fmla="*/ 123236 w 461640"/>
              <a:gd name="connsiteY2" fmla="*/ 357596 h 437112"/>
              <a:gd name="connsiteX3" fmla="*/ 0 w 461640"/>
              <a:gd name="connsiteY3" fmla="*/ 0 h 43711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45002"/>
              <a:gd name="connsiteX1" fmla="*/ 449304 w 461640"/>
              <a:gd name="connsiteY1" fmla="*/ 407572 h 445002"/>
              <a:gd name="connsiteX2" fmla="*/ 123236 w 461640"/>
              <a:gd name="connsiteY2" fmla="*/ 357596 h 445002"/>
              <a:gd name="connsiteX3" fmla="*/ 0 w 461640"/>
              <a:gd name="connsiteY3" fmla="*/ 0 h 445002"/>
              <a:gd name="connsiteX0" fmla="*/ 0 w 461640"/>
              <a:gd name="connsiteY0" fmla="*/ 0 h 433222"/>
              <a:gd name="connsiteX1" fmla="*/ 449304 w 461640"/>
              <a:gd name="connsiteY1" fmla="*/ 407572 h 433222"/>
              <a:gd name="connsiteX2" fmla="*/ 123236 w 461640"/>
              <a:gd name="connsiteY2" fmla="*/ 357596 h 433222"/>
              <a:gd name="connsiteX3" fmla="*/ 0 w 461640"/>
              <a:gd name="connsiteY3" fmla="*/ 0 h 433222"/>
              <a:gd name="connsiteX0" fmla="*/ 0 w 461640"/>
              <a:gd name="connsiteY0" fmla="*/ 0 h 442382"/>
              <a:gd name="connsiteX1" fmla="*/ 449304 w 461640"/>
              <a:gd name="connsiteY1" fmla="*/ 407572 h 442382"/>
              <a:gd name="connsiteX2" fmla="*/ 123236 w 461640"/>
              <a:gd name="connsiteY2" fmla="*/ 357596 h 442382"/>
              <a:gd name="connsiteX3" fmla="*/ 0 w 461640"/>
              <a:gd name="connsiteY3" fmla="*/ 0 h 442382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6160"/>
              <a:gd name="connsiteX1" fmla="*/ 449304 w 461640"/>
              <a:gd name="connsiteY1" fmla="*/ 407572 h 446160"/>
              <a:gd name="connsiteX2" fmla="*/ 123236 w 461640"/>
              <a:gd name="connsiteY2" fmla="*/ 357596 h 446160"/>
              <a:gd name="connsiteX3" fmla="*/ 0 w 461640"/>
              <a:gd name="connsiteY3" fmla="*/ 0 h 446160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8033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61640"/>
              <a:gd name="connsiteY0" fmla="*/ 0 h 444635"/>
              <a:gd name="connsiteX1" fmla="*/ 449304 w 461640"/>
              <a:gd name="connsiteY1" fmla="*/ 407572 h 444635"/>
              <a:gd name="connsiteX2" fmla="*/ 132114 w 461640"/>
              <a:gd name="connsiteY2" fmla="*/ 351678 h 444635"/>
              <a:gd name="connsiteX3" fmla="*/ 0 w 461640"/>
              <a:gd name="connsiteY3" fmla="*/ 0 h 444635"/>
              <a:gd name="connsiteX0" fmla="*/ 0 w 459052"/>
              <a:gd name="connsiteY0" fmla="*/ 0 h 444635"/>
              <a:gd name="connsiteX1" fmla="*/ 449304 w 459052"/>
              <a:gd name="connsiteY1" fmla="*/ 407572 h 444635"/>
              <a:gd name="connsiteX2" fmla="*/ 132114 w 459052"/>
              <a:gd name="connsiteY2" fmla="*/ 351678 h 444635"/>
              <a:gd name="connsiteX3" fmla="*/ 0 w 459052"/>
              <a:gd name="connsiteY3" fmla="*/ 0 h 444635"/>
              <a:gd name="connsiteX0" fmla="*/ 0 w 462535"/>
              <a:gd name="connsiteY0" fmla="*/ 0 h 444635"/>
              <a:gd name="connsiteX1" fmla="*/ 449304 w 462535"/>
              <a:gd name="connsiteY1" fmla="*/ 407572 h 444635"/>
              <a:gd name="connsiteX2" fmla="*/ 132114 w 462535"/>
              <a:gd name="connsiteY2" fmla="*/ 351678 h 444635"/>
              <a:gd name="connsiteX3" fmla="*/ 0 w 462535"/>
              <a:gd name="connsiteY3" fmla="*/ 0 h 444635"/>
              <a:gd name="connsiteX0" fmla="*/ 0 w 463440"/>
              <a:gd name="connsiteY0" fmla="*/ 0 h 444635"/>
              <a:gd name="connsiteX1" fmla="*/ 449304 w 463440"/>
              <a:gd name="connsiteY1" fmla="*/ 407572 h 444635"/>
              <a:gd name="connsiteX2" fmla="*/ 132114 w 463440"/>
              <a:gd name="connsiteY2" fmla="*/ 351678 h 444635"/>
              <a:gd name="connsiteX3" fmla="*/ 0 w 463440"/>
              <a:gd name="connsiteY3" fmla="*/ 0 h 444635"/>
              <a:gd name="connsiteX0" fmla="*/ 0 w 460556"/>
              <a:gd name="connsiteY0" fmla="*/ 0 h 444635"/>
              <a:gd name="connsiteX1" fmla="*/ 449304 w 460556"/>
              <a:gd name="connsiteY1" fmla="*/ 407572 h 444635"/>
              <a:gd name="connsiteX2" fmla="*/ 132114 w 460556"/>
              <a:gd name="connsiteY2" fmla="*/ 351678 h 444635"/>
              <a:gd name="connsiteX3" fmla="*/ 0 w 460556"/>
              <a:gd name="connsiteY3" fmla="*/ 0 h 444635"/>
              <a:gd name="connsiteX0" fmla="*/ 0 w 462206"/>
              <a:gd name="connsiteY0" fmla="*/ 0 h 444635"/>
              <a:gd name="connsiteX1" fmla="*/ 449304 w 462206"/>
              <a:gd name="connsiteY1" fmla="*/ 407572 h 444635"/>
              <a:gd name="connsiteX2" fmla="*/ 132114 w 462206"/>
              <a:gd name="connsiteY2" fmla="*/ 351678 h 444635"/>
              <a:gd name="connsiteX3" fmla="*/ 0 w 462206"/>
              <a:gd name="connsiteY3" fmla="*/ 0 h 444635"/>
              <a:gd name="connsiteX0" fmla="*/ 0 w 463488"/>
              <a:gd name="connsiteY0" fmla="*/ 0 h 444635"/>
              <a:gd name="connsiteX1" fmla="*/ 449304 w 463488"/>
              <a:gd name="connsiteY1" fmla="*/ 407572 h 444635"/>
              <a:gd name="connsiteX2" fmla="*/ 132114 w 463488"/>
              <a:gd name="connsiteY2" fmla="*/ 351678 h 444635"/>
              <a:gd name="connsiteX3" fmla="*/ 0 w 463488"/>
              <a:gd name="connsiteY3" fmla="*/ 0 h 444635"/>
              <a:gd name="connsiteX0" fmla="*/ 0 w 463488"/>
              <a:gd name="connsiteY0" fmla="*/ 0 h 443320"/>
              <a:gd name="connsiteX1" fmla="*/ 449304 w 463488"/>
              <a:gd name="connsiteY1" fmla="*/ 407572 h 443320"/>
              <a:gd name="connsiteX2" fmla="*/ 132114 w 463488"/>
              <a:gd name="connsiteY2" fmla="*/ 351678 h 443320"/>
              <a:gd name="connsiteX3" fmla="*/ 0 w 463488"/>
              <a:gd name="connsiteY3" fmla="*/ 0 h 4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88" h="443320">
                <a:moveTo>
                  <a:pt x="0" y="0"/>
                </a:moveTo>
                <a:cubicBezTo>
                  <a:pt x="316470" y="24393"/>
                  <a:pt x="520492" y="276646"/>
                  <a:pt x="449304" y="407572"/>
                </a:cubicBezTo>
                <a:cubicBezTo>
                  <a:pt x="401774" y="485608"/>
                  <a:pt x="191482" y="421602"/>
                  <a:pt x="132114" y="351678"/>
                </a:cubicBezTo>
                <a:cubicBezTo>
                  <a:pt x="55523" y="262071"/>
                  <a:pt x="23323" y="166547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FEF6CA1-3C81-4D94-AF81-2F19ECDCF4CB}"/>
              </a:ext>
            </a:extLst>
          </p:cNvPr>
          <p:cNvSpPr/>
          <p:nvPr/>
        </p:nvSpPr>
        <p:spPr>
          <a:xfrm>
            <a:off x="10601608" y="2094661"/>
            <a:ext cx="351386" cy="1930996"/>
          </a:xfrm>
          <a:custGeom>
            <a:avLst/>
            <a:gdLst>
              <a:gd name="connsiteX0" fmla="*/ 117695 w 162962"/>
              <a:gd name="connsiteY0" fmla="*/ 0 h 1910282"/>
              <a:gd name="connsiteX1" fmla="*/ 162962 w 162962"/>
              <a:gd name="connsiteY1" fmla="*/ 1910282 h 1910282"/>
              <a:gd name="connsiteX2" fmla="*/ 0 w 162962"/>
              <a:gd name="connsiteY2" fmla="*/ 1910282 h 1910282"/>
              <a:gd name="connsiteX3" fmla="*/ 117695 w 162962"/>
              <a:gd name="connsiteY3" fmla="*/ 0 h 1910282"/>
              <a:gd name="connsiteX0" fmla="*/ 117695 w 350421"/>
              <a:gd name="connsiteY0" fmla="*/ 0 h 1910282"/>
              <a:gd name="connsiteX1" fmla="*/ 162962 w 350421"/>
              <a:gd name="connsiteY1" fmla="*/ 1910282 h 1910282"/>
              <a:gd name="connsiteX2" fmla="*/ 0 w 350421"/>
              <a:gd name="connsiteY2" fmla="*/ 1910282 h 1910282"/>
              <a:gd name="connsiteX3" fmla="*/ 117695 w 350421"/>
              <a:gd name="connsiteY3" fmla="*/ 0 h 1910282"/>
              <a:gd name="connsiteX0" fmla="*/ 117695 w 386111"/>
              <a:gd name="connsiteY0" fmla="*/ 0 h 1910282"/>
              <a:gd name="connsiteX1" fmla="*/ 162962 w 386111"/>
              <a:gd name="connsiteY1" fmla="*/ 1910282 h 1910282"/>
              <a:gd name="connsiteX2" fmla="*/ 0 w 386111"/>
              <a:gd name="connsiteY2" fmla="*/ 1910282 h 1910282"/>
              <a:gd name="connsiteX3" fmla="*/ 117695 w 386111"/>
              <a:gd name="connsiteY3" fmla="*/ 0 h 1910282"/>
              <a:gd name="connsiteX0" fmla="*/ 117695 w 324288"/>
              <a:gd name="connsiteY0" fmla="*/ 0 h 1910282"/>
              <a:gd name="connsiteX1" fmla="*/ 162962 w 324288"/>
              <a:gd name="connsiteY1" fmla="*/ 1910282 h 1910282"/>
              <a:gd name="connsiteX2" fmla="*/ 0 w 324288"/>
              <a:gd name="connsiteY2" fmla="*/ 1910282 h 1910282"/>
              <a:gd name="connsiteX3" fmla="*/ 117695 w 324288"/>
              <a:gd name="connsiteY3" fmla="*/ 0 h 1910282"/>
              <a:gd name="connsiteX0" fmla="*/ 117695 w 335728"/>
              <a:gd name="connsiteY0" fmla="*/ 0 h 1910282"/>
              <a:gd name="connsiteX1" fmla="*/ 162962 w 335728"/>
              <a:gd name="connsiteY1" fmla="*/ 1910282 h 1910282"/>
              <a:gd name="connsiteX2" fmla="*/ 0 w 335728"/>
              <a:gd name="connsiteY2" fmla="*/ 1910282 h 1910282"/>
              <a:gd name="connsiteX3" fmla="*/ 117695 w 335728"/>
              <a:gd name="connsiteY3" fmla="*/ 0 h 1910282"/>
              <a:gd name="connsiteX0" fmla="*/ 117695 w 335728"/>
              <a:gd name="connsiteY0" fmla="*/ 0 h 1910282"/>
              <a:gd name="connsiteX1" fmla="*/ 162962 w 335728"/>
              <a:gd name="connsiteY1" fmla="*/ 1910282 h 1910282"/>
              <a:gd name="connsiteX2" fmla="*/ 0 w 335728"/>
              <a:gd name="connsiteY2" fmla="*/ 1910282 h 1910282"/>
              <a:gd name="connsiteX3" fmla="*/ 117695 w 335728"/>
              <a:gd name="connsiteY3" fmla="*/ 0 h 1910282"/>
              <a:gd name="connsiteX0" fmla="*/ 117695 w 335728"/>
              <a:gd name="connsiteY0" fmla="*/ 0 h 1910282"/>
              <a:gd name="connsiteX1" fmla="*/ 162962 w 335728"/>
              <a:gd name="connsiteY1" fmla="*/ 1910282 h 1910282"/>
              <a:gd name="connsiteX2" fmla="*/ 0 w 335728"/>
              <a:gd name="connsiteY2" fmla="*/ 1910282 h 1910282"/>
              <a:gd name="connsiteX3" fmla="*/ 117695 w 335728"/>
              <a:gd name="connsiteY3" fmla="*/ 0 h 1910282"/>
              <a:gd name="connsiteX0" fmla="*/ 117695 w 335728"/>
              <a:gd name="connsiteY0" fmla="*/ 0 h 1910282"/>
              <a:gd name="connsiteX1" fmla="*/ 162962 w 335728"/>
              <a:gd name="connsiteY1" fmla="*/ 1910282 h 1910282"/>
              <a:gd name="connsiteX2" fmla="*/ 0 w 335728"/>
              <a:gd name="connsiteY2" fmla="*/ 1910282 h 1910282"/>
              <a:gd name="connsiteX3" fmla="*/ 117695 w 335728"/>
              <a:gd name="connsiteY3" fmla="*/ 0 h 1910282"/>
              <a:gd name="connsiteX0" fmla="*/ 117695 w 347254"/>
              <a:gd name="connsiteY0" fmla="*/ 0 h 1910282"/>
              <a:gd name="connsiteX1" fmla="*/ 162962 w 347254"/>
              <a:gd name="connsiteY1" fmla="*/ 1910282 h 1910282"/>
              <a:gd name="connsiteX2" fmla="*/ 0 w 347254"/>
              <a:gd name="connsiteY2" fmla="*/ 1910282 h 1910282"/>
              <a:gd name="connsiteX3" fmla="*/ 117695 w 347254"/>
              <a:gd name="connsiteY3" fmla="*/ 0 h 1910282"/>
              <a:gd name="connsiteX0" fmla="*/ 117695 w 369492"/>
              <a:gd name="connsiteY0" fmla="*/ 0 h 1910282"/>
              <a:gd name="connsiteX1" fmla="*/ 162962 w 369492"/>
              <a:gd name="connsiteY1" fmla="*/ 1910282 h 1910282"/>
              <a:gd name="connsiteX2" fmla="*/ 0 w 369492"/>
              <a:gd name="connsiteY2" fmla="*/ 1910282 h 1910282"/>
              <a:gd name="connsiteX3" fmla="*/ 117695 w 369492"/>
              <a:gd name="connsiteY3" fmla="*/ 0 h 1910282"/>
              <a:gd name="connsiteX0" fmla="*/ 117695 w 354501"/>
              <a:gd name="connsiteY0" fmla="*/ 0 h 1910282"/>
              <a:gd name="connsiteX1" fmla="*/ 162962 w 354501"/>
              <a:gd name="connsiteY1" fmla="*/ 1910282 h 1910282"/>
              <a:gd name="connsiteX2" fmla="*/ 0 w 354501"/>
              <a:gd name="connsiteY2" fmla="*/ 1910282 h 1910282"/>
              <a:gd name="connsiteX3" fmla="*/ 117695 w 354501"/>
              <a:gd name="connsiteY3" fmla="*/ 0 h 1910282"/>
              <a:gd name="connsiteX0" fmla="*/ 117695 w 354501"/>
              <a:gd name="connsiteY0" fmla="*/ 0 h 1910282"/>
              <a:gd name="connsiteX1" fmla="*/ 162962 w 354501"/>
              <a:gd name="connsiteY1" fmla="*/ 1910282 h 1910282"/>
              <a:gd name="connsiteX2" fmla="*/ 0 w 354501"/>
              <a:gd name="connsiteY2" fmla="*/ 1910282 h 1910282"/>
              <a:gd name="connsiteX3" fmla="*/ 117695 w 354501"/>
              <a:gd name="connsiteY3" fmla="*/ 0 h 1910282"/>
              <a:gd name="connsiteX0" fmla="*/ 117695 w 347254"/>
              <a:gd name="connsiteY0" fmla="*/ 0 h 1910282"/>
              <a:gd name="connsiteX1" fmla="*/ 162962 w 347254"/>
              <a:gd name="connsiteY1" fmla="*/ 1910282 h 1910282"/>
              <a:gd name="connsiteX2" fmla="*/ 0 w 347254"/>
              <a:gd name="connsiteY2" fmla="*/ 1910282 h 1910282"/>
              <a:gd name="connsiteX3" fmla="*/ 117695 w 347254"/>
              <a:gd name="connsiteY3" fmla="*/ 0 h 1910282"/>
              <a:gd name="connsiteX0" fmla="*/ 117695 w 347254"/>
              <a:gd name="connsiteY0" fmla="*/ 0 h 1910282"/>
              <a:gd name="connsiteX1" fmla="*/ 162962 w 347254"/>
              <a:gd name="connsiteY1" fmla="*/ 1910282 h 1910282"/>
              <a:gd name="connsiteX2" fmla="*/ 0 w 347254"/>
              <a:gd name="connsiteY2" fmla="*/ 1910282 h 1910282"/>
              <a:gd name="connsiteX3" fmla="*/ 117695 w 347254"/>
              <a:gd name="connsiteY3" fmla="*/ 0 h 1910282"/>
              <a:gd name="connsiteX0" fmla="*/ 117695 w 347254"/>
              <a:gd name="connsiteY0" fmla="*/ 0 h 1910282"/>
              <a:gd name="connsiteX1" fmla="*/ 162962 w 347254"/>
              <a:gd name="connsiteY1" fmla="*/ 1910282 h 1910282"/>
              <a:gd name="connsiteX2" fmla="*/ 0 w 347254"/>
              <a:gd name="connsiteY2" fmla="*/ 1910282 h 1910282"/>
              <a:gd name="connsiteX3" fmla="*/ 117695 w 347254"/>
              <a:gd name="connsiteY3" fmla="*/ 0 h 1910282"/>
              <a:gd name="connsiteX0" fmla="*/ 117695 w 354977"/>
              <a:gd name="connsiteY0" fmla="*/ 0 h 1910282"/>
              <a:gd name="connsiteX1" fmla="*/ 162962 w 354977"/>
              <a:gd name="connsiteY1" fmla="*/ 1910282 h 1910282"/>
              <a:gd name="connsiteX2" fmla="*/ 0 w 354977"/>
              <a:gd name="connsiteY2" fmla="*/ 1910282 h 1910282"/>
              <a:gd name="connsiteX3" fmla="*/ 117695 w 354977"/>
              <a:gd name="connsiteY3" fmla="*/ 0 h 1910282"/>
              <a:gd name="connsiteX0" fmla="*/ 117695 w 354977"/>
              <a:gd name="connsiteY0" fmla="*/ 0 h 1910282"/>
              <a:gd name="connsiteX1" fmla="*/ 162962 w 354977"/>
              <a:gd name="connsiteY1" fmla="*/ 1910282 h 1910282"/>
              <a:gd name="connsiteX2" fmla="*/ 0 w 354977"/>
              <a:gd name="connsiteY2" fmla="*/ 1910282 h 1910282"/>
              <a:gd name="connsiteX3" fmla="*/ 117695 w 354977"/>
              <a:gd name="connsiteY3" fmla="*/ 0 h 1910282"/>
              <a:gd name="connsiteX0" fmla="*/ 117695 w 354977"/>
              <a:gd name="connsiteY0" fmla="*/ 0 h 1910282"/>
              <a:gd name="connsiteX1" fmla="*/ 162962 w 354977"/>
              <a:gd name="connsiteY1" fmla="*/ 1910282 h 1910282"/>
              <a:gd name="connsiteX2" fmla="*/ 0 w 354977"/>
              <a:gd name="connsiteY2" fmla="*/ 1910282 h 1910282"/>
              <a:gd name="connsiteX3" fmla="*/ 117695 w 354977"/>
              <a:gd name="connsiteY3" fmla="*/ 0 h 1910282"/>
              <a:gd name="connsiteX0" fmla="*/ 117695 w 354977"/>
              <a:gd name="connsiteY0" fmla="*/ 0 h 1910282"/>
              <a:gd name="connsiteX1" fmla="*/ 162962 w 354977"/>
              <a:gd name="connsiteY1" fmla="*/ 1910282 h 1910282"/>
              <a:gd name="connsiteX2" fmla="*/ 0 w 354977"/>
              <a:gd name="connsiteY2" fmla="*/ 1910282 h 1910282"/>
              <a:gd name="connsiteX3" fmla="*/ 117695 w 354977"/>
              <a:gd name="connsiteY3" fmla="*/ 0 h 1910282"/>
              <a:gd name="connsiteX0" fmla="*/ 117695 w 354977"/>
              <a:gd name="connsiteY0" fmla="*/ 0 h 1910282"/>
              <a:gd name="connsiteX1" fmla="*/ 162962 w 354977"/>
              <a:gd name="connsiteY1" fmla="*/ 1910282 h 1910282"/>
              <a:gd name="connsiteX2" fmla="*/ 0 w 354977"/>
              <a:gd name="connsiteY2" fmla="*/ 1910282 h 1910282"/>
              <a:gd name="connsiteX3" fmla="*/ 117695 w 354977"/>
              <a:gd name="connsiteY3" fmla="*/ 0 h 1910282"/>
              <a:gd name="connsiteX0" fmla="*/ 117695 w 360469"/>
              <a:gd name="connsiteY0" fmla="*/ 0 h 1910282"/>
              <a:gd name="connsiteX1" fmla="*/ 162962 w 360469"/>
              <a:gd name="connsiteY1" fmla="*/ 1910282 h 1910282"/>
              <a:gd name="connsiteX2" fmla="*/ 0 w 360469"/>
              <a:gd name="connsiteY2" fmla="*/ 1910282 h 1910282"/>
              <a:gd name="connsiteX3" fmla="*/ 117695 w 360469"/>
              <a:gd name="connsiteY3" fmla="*/ 0 h 1910282"/>
              <a:gd name="connsiteX0" fmla="*/ 117695 w 360469"/>
              <a:gd name="connsiteY0" fmla="*/ 0 h 1910282"/>
              <a:gd name="connsiteX1" fmla="*/ 162962 w 360469"/>
              <a:gd name="connsiteY1" fmla="*/ 1910282 h 1910282"/>
              <a:gd name="connsiteX2" fmla="*/ 0 w 360469"/>
              <a:gd name="connsiteY2" fmla="*/ 1910282 h 1910282"/>
              <a:gd name="connsiteX3" fmla="*/ 117695 w 360469"/>
              <a:gd name="connsiteY3" fmla="*/ 0 h 1910282"/>
              <a:gd name="connsiteX0" fmla="*/ 117695 w 360469"/>
              <a:gd name="connsiteY0" fmla="*/ 0 h 1910282"/>
              <a:gd name="connsiteX1" fmla="*/ 162962 w 360469"/>
              <a:gd name="connsiteY1" fmla="*/ 1910282 h 1910282"/>
              <a:gd name="connsiteX2" fmla="*/ 0 w 360469"/>
              <a:gd name="connsiteY2" fmla="*/ 1910282 h 1910282"/>
              <a:gd name="connsiteX3" fmla="*/ 117695 w 360469"/>
              <a:gd name="connsiteY3" fmla="*/ 0 h 1910282"/>
              <a:gd name="connsiteX0" fmla="*/ 117695 w 356027"/>
              <a:gd name="connsiteY0" fmla="*/ 0 h 1910282"/>
              <a:gd name="connsiteX1" fmla="*/ 151125 w 356027"/>
              <a:gd name="connsiteY1" fmla="*/ 1907323 h 1910282"/>
              <a:gd name="connsiteX2" fmla="*/ 0 w 356027"/>
              <a:gd name="connsiteY2" fmla="*/ 1910282 h 1910282"/>
              <a:gd name="connsiteX3" fmla="*/ 117695 w 356027"/>
              <a:gd name="connsiteY3" fmla="*/ 0 h 1910282"/>
              <a:gd name="connsiteX0" fmla="*/ 117695 w 356027"/>
              <a:gd name="connsiteY0" fmla="*/ 0 h 1910282"/>
              <a:gd name="connsiteX1" fmla="*/ 151125 w 356027"/>
              <a:gd name="connsiteY1" fmla="*/ 1907323 h 1910282"/>
              <a:gd name="connsiteX2" fmla="*/ 0 w 356027"/>
              <a:gd name="connsiteY2" fmla="*/ 1910282 h 1910282"/>
              <a:gd name="connsiteX3" fmla="*/ 117695 w 356027"/>
              <a:gd name="connsiteY3" fmla="*/ 0 h 1910282"/>
              <a:gd name="connsiteX0" fmla="*/ 117695 w 350668"/>
              <a:gd name="connsiteY0" fmla="*/ 0 h 1916200"/>
              <a:gd name="connsiteX1" fmla="*/ 136329 w 350668"/>
              <a:gd name="connsiteY1" fmla="*/ 1916200 h 1916200"/>
              <a:gd name="connsiteX2" fmla="*/ 0 w 350668"/>
              <a:gd name="connsiteY2" fmla="*/ 1910282 h 1916200"/>
              <a:gd name="connsiteX3" fmla="*/ 117695 w 350668"/>
              <a:gd name="connsiteY3" fmla="*/ 0 h 1916200"/>
              <a:gd name="connsiteX0" fmla="*/ 117695 w 356765"/>
              <a:gd name="connsiteY0" fmla="*/ 0 h 1916200"/>
              <a:gd name="connsiteX1" fmla="*/ 136329 w 356765"/>
              <a:gd name="connsiteY1" fmla="*/ 1916200 h 1916200"/>
              <a:gd name="connsiteX2" fmla="*/ 0 w 356765"/>
              <a:gd name="connsiteY2" fmla="*/ 1910282 h 1916200"/>
              <a:gd name="connsiteX3" fmla="*/ 117695 w 356765"/>
              <a:gd name="connsiteY3" fmla="*/ 0 h 1916200"/>
              <a:gd name="connsiteX0" fmla="*/ 96981 w 343887"/>
              <a:gd name="connsiteY0" fmla="*/ 0 h 1930996"/>
              <a:gd name="connsiteX1" fmla="*/ 136329 w 343887"/>
              <a:gd name="connsiteY1" fmla="*/ 1930996 h 1930996"/>
              <a:gd name="connsiteX2" fmla="*/ 0 w 343887"/>
              <a:gd name="connsiteY2" fmla="*/ 1925078 h 1930996"/>
              <a:gd name="connsiteX3" fmla="*/ 96981 w 343887"/>
              <a:gd name="connsiteY3" fmla="*/ 0 h 1930996"/>
              <a:gd name="connsiteX0" fmla="*/ 96981 w 351386"/>
              <a:gd name="connsiteY0" fmla="*/ 0 h 1930996"/>
              <a:gd name="connsiteX1" fmla="*/ 136329 w 351386"/>
              <a:gd name="connsiteY1" fmla="*/ 1930996 h 1930996"/>
              <a:gd name="connsiteX2" fmla="*/ 0 w 351386"/>
              <a:gd name="connsiteY2" fmla="*/ 1925078 h 1930996"/>
              <a:gd name="connsiteX3" fmla="*/ 96981 w 351386"/>
              <a:gd name="connsiteY3" fmla="*/ 0 h 1930996"/>
              <a:gd name="connsiteX0" fmla="*/ 96981 w 351386"/>
              <a:gd name="connsiteY0" fmla="*/ 0 h 1930996"/>
              <a:gd name="connsiteX1" fmla="*/ 136329 w 351386"/>
              <a:gd name="connsiteY1" fmla="*/ 1930996 h 1930996"/>
              <a:gd name="connsiteX2" fmla="*/ 0 w 351386"/>
              <a:gd name="connsiteY2" fmla="*/ 1925078 h 1930996"/>
              <a:gd name="connsiteX3" fmla="*/ 96981 w 351386"/>
              <a:gd name="connsiteY3" fmla="*/ 0 h 1930996"/>
              <a:gd name="connsiteX0" fmla="*/ 96981 w 351386"/>
              <a:gd name="connsiteY0" fmla="*/ 0 h 1930996"/>
              <a:gd name="connsiteX1" fmla="*/ 136329 w 351386"/>
              <a:gd name="connsiteY1" fmla="*/ 1930996 h 1930996"/>
              <a:gd name="connsiteX2" fmla="*/ 0 w 351386"/>
              <a:gd name="connsiteY2" fmla="*/ 1925078 h 1930996"/>
              <a:gd name="connsiteX3" fmla="*/ 96981 w 351386"/>
              <a:gd name="connsiteY3" fmla="*/ 0 h 193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86" h="1930996">
                <a:moveTo>
                  <a:pt x="96981" y="0"/>
                </a:moveTo>
                <a:cubicBezTo>
                  <a:pt x="546285" y="1113284"/>
                  <a:pt x="295864" y="1614066"/>
                  <a:pt x="136329" y="1930996"/>
                </a:cubicBezTo>
                <a:lnTo>
                  <a:pt x="0" y="1925078"/>
                </a:lnTo>
                <a:cubicBezTo>
                  <a:pt x="226397" y="1611987"/>
                  <a:pt x="464979" y="1158727"/>
                  <a:pt x="969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1AE99BD-066B-4A7E-A742-AE8121AB6066}"/>
              </a:ext>
            </a:extLst>
          </p:cNvPr>
          <p:cNvSpPr/>
          <p:nvPr/>
        </p:nvSpPr>
        <p:spPr>
          <a:xfrm>
            <a:off x="1858041" y="4025657"/>
            <a:ext cx="857263" cy="857263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DF702A3-6B9F-463C-B30F-232AE4F630D4}"/>
              </a:ext>
            </a:extLst>
          </p:cNvPr>
          <p:cNvSpPr/>
          <p:nvPr/>
        </p:nvSpPr>
        <p:spPr>
          <a:xfrm>
            <a:off x="3392968" y="3277066"/>
            <a:ext cx="857263" cy="857263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EB1CC1-DDD1-4F3A-9093-AA0BD97643E6}"/>
              </a:ext>
            </a:extLst>
          </p:cNvPr>
          <p:cNvSpPr/>
          <p:nvPr/>
        </p:nvSpPr>
        <p:spPr>
          <a:xfrm>
            <a:off x="6462822" y="3365364"/>
            <a:ext cx="857263" cy="857263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2C01297-D259-4BD4-B242-8AB5B511C218}"/>
              </a:ext>
            </a:extLst>
          </p:cNvPr>
          <p:cNvSpPr/>
          <p:nvPr/>
        </p:nvSpPr>
        <p:spPr>
          <a:xfrm>
            <a:off x="9532674" y="3404314"/>
            <a:ext cx="857263" cy="857263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D405C9E-3707-4850-86AA-EF233E7305A4}"/>
              </a:ext>
            </a:extLst>
          </p:cNvPr>
          <p:cNvSpPr/>
          <p:nvPr/>
        </p:nvSpPr>
        <p:spPr>
          <a:xfrm>
            <a:off x="4927895" y="4025657"/>
            <a:ext cx="857263" cy="857263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EBFD3C5-B766-4DB3-9D6C-0B13D8151468}"/>
              </a:ext>
            </a:extLst>
          </p:cNvPr>
          <p:cNvSpPr/>
          <p:nvPr/>
        </p:nvSpPr>
        <p:spPr>
          <a:xfrm>
            <a:off x="7997749" y="4025657"/>
            <a:ext cx="857263" cy="857263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5">
            <a:extLst>
              <a:ext uri="{FF2B5EF4-FFF2-40B4-BE49-F238E27FC236}">
                <a16:creationId xmlns:a16="http://schemas.microsoft.com/office/drawing/2014/main" id="{1EC4617E-D5EF-4B44-8039-04FB1512C484}"/>
              </a:ext>
            </a:extLst>
          </p:cNvPr>
          <p:cNvSpPr/>
          <p:nvPr/>
        </p:nvSpPr>
        <p:spPr>
          <a:xfrm flipH="1">
            <a:off x="9358009" y="3762091"/>
            <a:ext cx="1651042" cy="165104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C6CA3D-F0AD-4E08-8B34-47548225A94A}"/>
              </a:ext>
            </a:extLst>
          </p:cNvPr>
          <p:cNvSpPr/>
          <p:nvPr/>
        </p:nvSpPr>
        <p:spPr>
          <a:xfrm>
            <a:off x="1188395" y="5413133"/>
            <a:ext cx="9815209" cy="1750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96FD960-7356-492D-8626-628ECFF5C622}"/>
              </a:ext>
            </a:extLst>
          </p:cNvPr>
          <p:cNvSpPr/>
          <p:nvPr/>
        </p:nvSpPr>
        <p:spPr>
          <a:xfrm>
            <a:off x="5283739" y="5588231"/>
            <a:ext cx="1624520" cy="9390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>
            <a:extLst>
              <a:ext uri="{FF2B5EF4-FFF2-40B4-BE49-F238E27FC236}">
                <a16:creationId xmlns:a16="http://schemas.microsoft.com/office/drawing/2014/main" id="{2D7F6CC4-D19F-4593-94D8-0B8E224780D9}"/>
              </a:ext>
            </a:extLst>
          </p:cNvPr>
          <p:cNvSpPr>
            <a:spLocks/>
          </p:cNvSpPr>
          <p:nvPr/>
        </p:nvSpPr>
        <p:spPr>
          <a:xfrm>
            <a:off x="1412406" y="3762091"/>
            <a:ext cx="1770433" cy="1770433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" name="Graphic 66">
            <a:extLst>
              <a:ext uri="{FF2B5EF4-FFF2-40B4-BE49-F238E27FC236}">
                <a16:creationId xmlns:a16="http://schemas.microsoft.com/office/drawing/2014/main" id="{D79A84C5-0877-4AFF-BAC9-158DB249A82A}"/>
              </a:ext>
            </a:extLst>
          </p:cNvPr>
          <p:cNvGrpSpPr/>
          <p:nvPr/>
        </p:nvGrpSpPr>
        <p:grpSpPr>
          <a:xfrm>
            <a:off x="5399206" y="642025"/>
            <a:ext cx="1742436" cy="4771108"/>
            <a:chOff x="7354684" y="1811872"/>
            <a:chExt cx="1908028" cy="522452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43A14F-745B-4373-A052-11C0C8F2C978}"/>
                </a:ext>
              </a:extLst>
            </p:cNvPr>
            <p:cNvSpPr/>
            <p:nvPr/>
          </p:nvSpPr>
          <p:spPr>
            <a:xfrm>
              <a:off x="7354343" y="1810707"/>
              <a:ext cx="1901090" cy="5217590"/>
            </a:xfrm>
            <a:custGeom>
              <a:avLst/>
              <a:gdLst>
                <a:gd name="connsiteX0" fmla="*/ 1829966 w 1901089"/>
                <a:gd name="connsiteY0" fmla="*/ 1619173 h 5217589"/>
                <a:gd name="connsiteX1" fmla="*/ 1678712 w 1901089"/>
                <a:gd name="connsiteY1" fmla="*/ 1402699 h 5217589"/>
                <a:gd name="connsiteX2" fmla="*/ 1483052 w 1901089"/>
                <a:gd name="connsiteY2" fmla="*/ 1064805 h 5217589"/>
                <a:gd name="connsiteX3" fmla="*/ 1382447 w 1901089"/>
                <a:gd name="connsiteY3" fmla="*/ 976688 h 5217589"/>
                <a:gd name="connsiteX4" fmla="*/ 1198583 w 1901089"/>
                <a:gd name="connsiteY4" fmla="*/ 916325 h 5217589"/>
                <a:gd name="connsiteX5" fmla="*/ 1198583 w 1901089"/>
                <a:gd name="connsiteY5" fmla="*/ 916325 h 5217589"/>
                <a:gd name="connsiteX6" fmla="*/ 1183318 w 1901089"/>
                <a:gd name="connsiteY6" fmla="*/ 895510 h 5217589"/>
                <a:gd name="connsiteX7" fmla="*/ 1129894 w 1901089"/>
                <a:gd name="connsiteY7" fmla="*/ 633243 h 5217589"/>
                <a:gd name="connsiteX8" fmla="*/ 1007780 w 1901089"/>
                <a:gd name="connsiteY8" fmla="*/ 230129 h 5217589"/>
                <a:gd name="connsiteX9" fmla="*/ 898155 w 1901089"/>
                <a:gd name="connsiteY9" fmla="*/ 60141 h 5217589"/>
                <a:gd name="connsiteX10" fmla="*/ 724698 w 1901089"/>
                <a:gd name="connsiteY10" fmla="*/ 1165 h 5217589"/>
                <a:gd name="connsiteX11" fmla="*/ 369458 w 1901089"/>
                <a:gd name="connsiteY11" fmla="*/ 151032 h 5217589"/>
                <a:gd name="connsiteX12" fmla="*/ 357663 w 1901089"/>
                <a:gd name="connsiteY12" fmla="*/ 211395 h 5217589"/>
                <a:gd name="connsiteX13" fmla="*/ 420107 w 1901089"/>
                <a:gd name="connsiteY13" fmla="*/ 254413 h 5217589"/>
                <a:gd name="connsiteX14" fmla="*/ 420107 w 1901089"/>
                <a:gd name="connsiteY14" fmla="*/ 254413 h 5217589"/>
                <a:gd name="connsiteX15" fmla="*/ 375702 w 1901089"/>
                <a:gd name="connsiteY15" fmla="*/ 293267 h 5217589"/>
                <a:gd name="connsiteX16" fmla="*/ 372233 w 1901089"/>
                <a:gd name="connsiteY16" fmla="*/ 312694 h 5217589"/>
                <a:gd name="connsiteX17" fmla="*/ 382640 w 1901089"/>
                <a:gd name="connsiteY17" fmla="*/ 409137 h 5217589"/>
                <a:gd name="connsiteX18" fmla="*/ 388191 w 1901089"/>
                <a:gd name="connsiteY18" fmla="*/ 479213 h 5217589"/>
                <a:gd name="connsiteX19" fmla="*/ 375008 w 1901089"/>
                <a:gd name="connsiteY19" fmla="*/ 516680 h 5217589"/>
                <a:gd name="connsiteX20" fmla="*/ 397211 w 1901089"/>
                <a:gd name="connsiteY20" fmla="*/ 554147 h 5217589"/>
                <a:gd name="connsiteX21" fmla="*/ 425658 w 1901089"/>
                <a:gd name="connsiteY21" fmla="*/ 585369 h 5217589"/>
                <a:gd name="connsiteX22" fmla="*/ 462431 w 1901089"/>
                <a:gd name="connsiteY22" fmla="*/ 711646 h 5217589"/>
                <a:gd name="connsiteX23" fmla="*/ 539446 w 1901089"/>
                <a:gd name="connsiteY23" fmla="*/ 763683 h 5217589"/>
                <a:gd name="connsiteX24" fmla="*/ 526957 w 1901089"/>
                <a:gd name="connsiteY24" fmla="*/ 799762 h 5217589"/>
                <a:gd name="connsiteX25" fmla="*/ 549159 w 1901089"/>
                <a:gd name="connsiteY25" fmla="*/ 863594 h 5217589"/>
                <a:gd name="connsiteX26" fmla="*/ 549159 w 1901089"/>
                <a:gd name="connsiteY26" fmla="*/ 863594 h 5217589"/>
                <a:gd name="connsiteX27" fmla="*/ 472144 w 1901089"/>
                <a:gd name="connsiteY27" fmla="*/ 917019 h 5217589"/>
                <a:gd name="connsiteX28" fmla="*/ 472144 w 1901089"/>
                <a:gd name="connsiteY28" fmla="*/ 917019 h 5217589"/>
                <a:gd name="connsiteX29" fmla="*/ 380559 w 1901089"/>
                <a:gd name="connsiteY29" fmla="*/ 932977 h 5217589"/>
                <a:gd name="connsiteX30" fmla="*/ 249425 w 1901089"/>
                <a:gd name="connsiteY30" fmla="*/ 1050234 h 5217589"/>
                <a:gd name="connsiteX31" fmla="*/ 200857 w 1901089"/>
                <a:gd name="connsiteY31" fmla="*/ 1232711 h 5217589"/>
                <a:gd name="connsiteX32" fmla="*/ 131474 w 1901089"/>
                <a:gd name="connsiteY32" fmla="*/ 1475551 h 5217589"/>
                <a:gd name="connsiteX33" fmla="*/ 81519 w 1901089"/>
                <a:gd name="connsiteY33" fmla="*/ 1608072 h 5217589"/>
                <a:gd name="connsiteX34" fmla="*/ 73193 w 1901089"/>
                <a:gd name="connsiteY34" fmla="*/ 1848831 h 5217589"/>
                <a:gd name="connsiteX35" fmla="*/ 116210 w 1901089"/>
                <a:gd name="connsiteY35" fmla="*/ 2194357 h 5217589"/>
                <a:gd name="connsiteX36" fmla="*/ 160615 w 1901089"/>
                <a:gd name="connsiteY36" fmla="*/ 2343530 h 5217589"/>
                <a:gd name="connsiteX37" fmla="*/ 171717 w 1901089"/>
                <a:gd name="connsiteY37" fmla="*/ 2349081 h 5217589"/>
                <a:gd name="connsiteX38" fmla="*/ 250119 w 1901089"/>
                <a:gd name="connsiteY38" fmla="*/ 2436503 h 5217589"/>
                <a:gd name="connsiteX39" fmla="*/ 250119 w 1901089"/>
                <a:gd name="connsiteY39" fmla="*/ 2436503 h 5217589"/>
                <a:gd name="connsiteX40" fmla="*/ 243875 w 1901089"/>
                <a:gd name="connsiteY40" fmla="*/ 2454543 h 5217589"/>
                <a:gd name="connsiteX41" fmla="*/ 238324 w 1901089"/>
                <a:gd name="connsiteY41" fmla="*/ 2548904 h 5217589"/>
                <a:gd name="connsiteX42" fmla="*/ 265383 w 1901089"/>
                <a:gd name="connsiteY42" fmla="*/ 2584983 h 5217589"/>
                <a:gd name="connsiteX43" fmla="*/ 282035 w 1901089"/>
                <a:gd name="connsiteY43" fmla="*/ 2608573 h 5217589"/>
                <a:gd name="connsiteX44" fmla="*/ 273709 w 1901089"/>
                <a:gd name="connsiteY44" fmla="*/ 2642570 h 5217589"/>
                <a:gd name="connsiteX45" fmla="*/ 137719 w 1901089"/>
                <a:gd name="connsiteY45" fmla="*/ 3205265 h 5217589"/>
                <a:gd name="connsiteX46" fmla="*/ 87069 w 1901089"/>
                <a:gd name="connsiteY46" fmla="*/ 3546629 h 5217589"/>
                <a:gd name="connsiteX47" fmla="*/ 114129 w 1901089"/>
                <a:gd name="connsiteY47" fmla="*/ 3930316 h 5217589"/>
                <a:gd name="connsiteX48" fmla="*/ 158534 w 1901089"/>
                <a:gd name="connsiteY48" fmla="*/ 4220336 h 5217589"/>
                <a:gd name="connsiteX49" fmla="*/ 177267 w 1901089"/>
                <a:gd name="connsiteY49" fmla="*/ 4517989 h 5217589"/>
                <a:gd name="connsiteX50" fmla="*/ 288973 w 1901089"/>
                <a:gd name="connsiteY50" fmla="*/ 4745564 h 5217589"/>
                <a:gd name="connsiteX51" fmla="*/ 322971 w 1901089"/>
                <a:gd name="connsiteY51" fmla="*/ 4845476 h 5217589"/>
                <a:gd name="connsiteX52" fmla="*/ 252894 w 1901089"/>
                <a:gd name="connsiteY52" fmla="*/ 5036972 h 5217589"/>
                <a:gd name="connsiteX53" fmla="*/ 213346 w 1901089"/>
                <a:gd name="connsiteY53" fmla="*/ 5083459 h 5217589"/>
                <a:gd name="connsiteX54" fmla="*/ 26706 w 1901089"/>
                <a:gd name="connsiteY54" fmla="*/ 5171575 h 5217589"/>
                <a:gd name="connsiteX55" fmla="*/ 1035 w 1901089"/>
                <a:gd name="connsiteY55" fmla="*/ 5189615 h 5217589"/>
                <a:gd name="connsiteX56" fmla="*/ 16993 w 1901089"/>
                <a:gd name="connsiteY56" fmla="*/ 5218755 h 5217589"/>
                <a:gd name="connsiteX57" fmla="*/ 425658 w 1901089"/>
                <a:gd name="connsiteY57" fmla="*/ 5213205 h 5217589"/>
                <a:gd name="connsiteX58" fmla="*/ 506142 w 1901089"/>
                <a:gd name="connsiteY58" fmla="*/ 5113988 h 5217589"/>
                <a:gd name="connsiteX59" fmla="*/ 620623 w 1901089"/>
                <a:gd name="connsiteY59" fmla="*/ 5077908 h 5217589"/>
                <a:gd name="connsiteX60" fmla="*/ 633112 w 1901089"/>
                <a:gd name="connsiteY60" fmla="*/ 5098029 h 5217589"/>
                <a:gd name="connsiteX61" fmla="*/ 634500 w 1901089"/>
                <a:gd name="connsiteY61" fmla="*/ 5212511 h 5217589"/>
                <a:gd name="connsiteX62" fmla="*/ 678905 w 1901089"/>
                <a:gd name="connsiteY62" fmla="*/ 5215980 h 5217589"/>
                <a:gd name="connsiteX63" fmla="*/ 684456 w 1901089"/>
                <a:gd name="connsiteY63" fmla="*/ 5092479 h 5217589"/>
                <a:gd name="connsiteX64" fmla="*/ 708740 w 1901089"/>
                <a:gd name="connsiteY64" fmla="*/ 5061256 h 5217589"/>
                <a:gd name="connsiteX65" fmla="*/ 744819 w 1901089"/>
                <a:gd name="connsiteY65" fmla="*/ 5021708 h 5217589"/>
                <a:gd name="connsiteX66" fmla="*/ 761471 w 1901089"/>
                <a:gd name="connsiteY66" fmla="*/ 5049461 h 5217589"/>
                <a:gd name="connsiteX67" fmla="*/ 762164 w 1901089"/>
                <a:gd name="connsiteY67" fmla="*/ 5172963 h 5217589"/>
                <a:gd name="connsiteX68" fmla="*/ 785061 w 1901089"/>
                <a:gd name="connsiteY68" fmla="*/ 5221531 h 5217589"/>
                <a:gd name="connsiteX69" fmla="*/ 1077856 w 1901089"/>
                <a:gd name="connsiteY69" fmla="*/ 5213205 h 5217589"/>
                <a:gd name="connsiteX70" fmla="*/ 1209684 w 1901089"/>
                <a:gd name="connsiteY70" fmla="*/ 4932898 h 5217589"/>
                <a:gd name="connsiteX71" fmla="*/ 1237437 w 1901089"/>
                <a:gd name="connsiteY71" fmla="*/ 4703935 h 5217589"/>
                <a:gd name="connsiteX72" fmla="*/ 1243681 w 1901089"/>
                <a:gd name="connsiteY72" fmla="*/ 4418077 h 5217589"/>
                <a:gd name="connsiteX73" fmla="*/ 1201358 w 1901089"/>
                <a:gd name="connsiteY73" fmla="*/ 3833874 h 5217589"/>
                <a:gd name="connsiteX74" fmla="*/ 1185400 w 1901089"/>
                <a:gd name="connsiteY74" fmla="*/ 3616012 h 5217589"/>
                <a:gd name="connsiteX75" fmla="*/ 1215928 w 1901089"/>
                <a:gd name="connsiteY75" fmla="*/ 3369703 h 5217589"/>
                <a:gd name="connsiteX76" fmla="*/ 1295718 w 1901089"/>
                <a:gd name="connsiteY76" fmla="*/ 2929122 h 5217589"/>
                <a:gd name="connsiteX77" fmla="*/ 1319309 w 1901089"/>
                <a:gd name="connsiteY77" fmla="*/ 2696689 h 5217589"/>
                <a:gd name="connsiteX78" fmla="*/ 1222867 w 1901089"/>
                <a:gd name="connsiteY78" fmla="*/ 2435116 h 5217589"/>
                <a:gd name="connsiteX79" fmla="*/ 1202052 w 1901089"/>
                <a:gd name="connsiteY79" fmla="*/ 2407362 h 5217589"/>
                <a:gd name="connsiteX80" fmla="*/ 1236049 w 1901089"/>
                <a:gd name="connsiteY80" fmla="*/ 2401812 h 5217589"/>
                <a:gd name="connsiteX81" fmla="*/ 1258946 w 1901089"/>
                <a:gd name="connsiteY81" fmla="*/ 2382385 h 5217589"/>
                <a:gd name="connsiteX82" fmla="*/ 1712015 w 1901089"/>
                <a:gd name="connsiteY82" fmla="*/ 2057673 h 5217589"/>
                <a:gd name="connsiteX83" fmla="*/ 1850087 w 1901089"/>
                <a:gd name="connsiteY83" fmla="*/ 1952211 h 5217589"/>
                <a:gd name="connsiteX84" fmla="*/ 1895880 w 1901089"/>
                <a:gd name="connsiteY84" fmla="*/ 1755164 h 5217589"/>
                <a:gd name="connsiteX85" fmla="*/ 1829966 w 1901089"/>
                <a:gd name="connsiteY85" fmla="*/ 1619173 h 5217589"/>
                <a:gd name="connsiteX86" fmla="*/ 230692 w 1901089"/>
                <a:gd name="connsiteY86" fmla="*/ 2354632 h 5217589"/>
                <a:gd name="connsiteX87" fmla="*/ 230692 w 1901089"/>
                <a:gd name="connsiteY87" fmla="*/ 2354632 h 5217589"/>
                <a:gd name="connsiteX88" fmla="*/ 230692 w 1901089"/>
                <a:gd name="connsiteY88" fmla="*/ 2354632 h 5217589"/>
                <a:gd name="connsiteX89" fmla="*/ 230692 w 1901089"/>
                <a:gd name="connsiteY89" fmla="*/ 2354632 h 5217589"/>
                <a:gd name="connsiteX90" fmla="*/ 270240 w 1901089"/>
                <a:gd name="connsiteY90" fmla="*/ 2303288 h 5217589"/>
                <a:gd name="connsiteX91" fmla="*/ 271628 w 1901089"/>
                <a:gd name="connsiteY91" fmla="*/ 2303288 h 5217589"/>
                <a:gd name="connsiteX92" fmla="*/ 270934 w 1901089"/>
                <a:gd name="connsiteY92" fmla="*/ 2303982 h 5217589"/>
                <a:gd name="connsiteX93" fmla="*/ 270240 w 1901089"/>
                <a:gd name="connsiteY93" fmla="*/ 2303288 h 5217589"/>
                <a:gd name="connsiteX94" fmla="*/ 803794 w 1901089"/>
                <a:gd name="connsiteY94" fmla="*/ 4826049 h 5217589"/>
                <a:gd name="connsiteX95" fmla="*/ 776735 w 1901089"/>
                <a:gd name="connsiteY95" fmla="*/ 4904451 h 5217589"/>
                <a:gd name="connsiteX96" fmla="*/ 747594 w 1901089"/>
                <a:gd name="connsiteY96" fmla="*/ 4991873 h 5217589"/>
                <a:gd name="connsiteX97" fmla="*/ 750369 w 1901089"/>
                <a:gd name="connsiteY97" fmla="*/ 4834374 h 5217589"/>
                <a:gd name="connsiteX98" fmla="*/ 585238 w 1901089"/>
                <a:gd name="connsiteY98" fmla="*/ 4073938 h 5217589"/>
                <a:gd name="connsiteX99" fmla="*/ 544996 w 1901089"/>
                <a:gd name="connsiteY99" fmla="*/ 3892155 h 5217589"/>
                <a:gd name="connsiteX100" fmla="*/ 565117 w 1901089"/>
                <a:gd name="connsiteY100" fmla="*/ 3647234 h 5217589"/>
                <a:gd name="connsiteX101" fmla="*/ 653233 w 1901089"/>
                <a:gd name="connsiteY101" fmla="*/ 3355826 h 5217589"/>
                <a:gd name="connsiteX102" fmla="*/ 685843 w 1901089"/>
                <a:gd name="connsiteY102" fmla="*/ 3104660 h 5217589"/>
                <a:gd name="connsiteX103" fmla="*/ 738574 w 1901089"/>
                <a:gd name="connsiteY103" fmla="*/ 3575770 h 5217589"/>
                <a:gd name="connsiteX104" fmla="*/ 776735 w 1901089"/>
                <a:gd name="connsiteY104" fmla="*/ 3999005 h 5217589"/>
                <a:gd name="connsiteX105" fmla="*/ 807957 w 1901089"/>
                <a:gd name="connsiteY105" fmla="*/ 4313309 h 5217589"/>
                <a:gd name="connsiteX106" fmla="*/ 859994 w 1901089"/>
                <a:gd name="connsiteY106" fmla="*/ 4644266 h 5217589"/>
                <a:gd name="connsiteX107" fmla="*/ 803794 w 1901089"/>
                <a:gd name="connsiteY107" fmla="*/ 4826049 h 5217589"/>
                <a:gd name="connsiteX108" fmla="*/ 1515662 w 1901089"/>
                <a:gd name="connsiteY108" fmla="*/ 1842586 h 5217589"/>
                <a:gd name="connsiteX109" fmla="*/ 1210378 w 1901089"/>
                <a:gd name="connsiteY109" fmla="*/ 2003554 h 5217589"/>
                <a:gd name="connsiteX110" fmla="*/ 1063286 w 1901089"/>
                <a:gd name="connsiteY110" fmla="*/ 2081263 h 5217589"/>
                <a:gd name="connsiteX111" fmla="*/ 1111854 w 1901089"/>
                <a:gd name="connsiteY111" fmla="*/ 1924458 h 5217589"/>
                <a:gd name="connsiteX112" fmla="*/ 1327635 w 1901089"/>
                <a:gd name="connsiteY112" fmla="*/ 1547709 h 5217589"/>
                <a:gd name="connsiteX113" fmla="*/ 1347756 w 1901089"/>
                <a:gd name="connsiteY113" fmla="*/ 1548403 h 5217589"/>
                <a:gd name="connsiteX114" fmla="*/ 1526763 w 1901089"/>
                <a:gd name="connsiteY114" fmla="*/ 1814139 h 5217589"/>
                <a:gd name="connsiteX115" fmla="*/ 1515662 w 1901089"/>
                <a:gd name="connsiteY115" fmla="*/ 1842586 h 5217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901089" h="5217589">
                  <a:moveTo>
                    <a:pt x="1829966" y="1619173"/>
                  </a:moveTo>
                  <a:cubicBezTo>
                    <a:pt x="1780011" y="1547015"/>
                    <a:pt x="1730055" y="1474163"/>
                    <a:pt x="1678712" y="1402699"/>
                  </a:cubicBezTo>
                  <a:cubicBezTo>
                    <a:pt x="1603084" y="1295849"/>
                    <a:pt x="1517050" y="1195244"/>
                    <a:pt x="1483052" y="1064805"/>
                  </a:cubicBezTo>
                  <a:cubicBezTo>
                    <a:pt x="1469176" y="1012073"/>
                    <a:pt x="1431015" y="990565"/>
                    <a:pt x="1382447" y="976688"/>
                  </a:cubicBezTo>
                  <a:cubicBezTo>
                    <a:pt x="1320002" y="959343"/>
                    <a:pt x="1257558" y="943385"/>
                    <a:pt x="1198583" y="916325"/>
                  </a:cubicBezTo>
                  <a:lnTo>
                    <a:pt x="1198583" y="916325"/>
                  </a:lnTo>
                  <a:cubicBezTo>
                    <a:pt x="1192338" y="910081"/>
                    <a:pt x="1185400" y="906612"/>
                    <a:pt x="1183318" y="895510"/>
                  </a:cubicBezTo>
                  <a:cubicBezTo>
                    <a:pt x="1168748" y="807394"/>
                    <a:pt x="1150015" y="720666"/>
                    <a:pt x="1129894" y="633243"/>
                  </a:cubicBezTo>
                  <a:cubicBezTo>
                    <a:pt x="1098671" y="495865"/>
                    <a:pt x="1064674" y="359875"/>
                    <a:pt x="1007780" y="230129"/>
                  </a:cubicBezTo>
                  <a:cubicBezTo>
                    <a:pt x="980720" y="167684"/>
                    <a:pt x="948804" y="108015"/>
                    <a:pt x="898155" y="60141"/>
                  </a:cubicBezTo>
                  <a:cubicBezTo>
                    <a:pt x="848893" y="13654"/>
                    <a:pt x="789918" y="-5079"/>
                    <a:pt x="724698" y="1165"/>
                  </a:cubicBezTo>
                  <a:cubicBezTo>
                    <a:pt x="591483" y="15042"/>
                    <a:pt x="477695" y="77487"/>
                    <a:pt x="369458" y="151032"/>
                  </a:cubicBezTo>
                  <a:cubicBezTo>
                    <a:pt x="345867" y="166990"/>
                    <a:pt x="343786" y="186418"/>
                    <a:pt x="357663" y="211395"/>
                  </a:cubicBezTo>
                  <a:cubicBezTo>
                    <a:pt x="371539" y="235679"/>
                    <a:pt x="388885" y="255107"/>
                    <a:pt x="420107" y="254413"/>
                  </a:cubicBezTo>
                  <a:cubicBezTo>
                    <a:pt x="420107" y="254413"/>
                    <a:pt x="420107" y="254413"/>
                    <a:pt x="420107" y="254413"/>
                  </a:cubicBezTo>
                  <a:cubicBezTo>
                    <a:pt x="386803" y="255107"/>
                    <a:pt x="380559" y="260657"/>
                    <a:pt x="375702" y="293267"/>
                  </a:cubicBezTo>
                  <a:cubicBezTo>
                    <a:pt x="375008" y="299512"/>
                    <a:pt x="372927" y="306450"/>
                    <a:pt x="372233" y="312694"/>
                  </a:cubicBezTo>
                  <a:cubicBezTo>
                    <a:pt x="370845" y="345304"/>
                    <a:pt x="361825" y="382771"/>
                    <a:pt x="382640" y="409137"/>
                  </a:cubicBezTo>
                  <a:cubicBezTo>
                    <a:pt x="402068" y="434808"/>
                    <a:pt x="397905" y="454929"/>
                    <a:pt x="388191" y="479213"/>
                  </a:cubicBezTo>
                  <a:cubicBezTo>
                    <a:pt x="383334" y="491702"/>
                    <a:pt x="379865" y="504191"/>
                    <a:pt x="375008" y="516680"/>
                  </a:cubicBezTo>
                  <a:cubicBezTo>
                    <a:pt x="366682" y="538883"/>
                    <a:pt x="376396" y="550678"/>
                    <a:pt x="397211" y="554147"/>
                  </a:cubicBezTo>
                  <a:cubicBezTo>
                    <a:pt x="415944" y="556922"/>
                    <a:pt x="422189" y="568023"/>
                    <a:pt x="425658" y="585369"/>
                  </a:cubicBezTo>
                  <a:cubicBezTo>
                    <a:pt x="434677" y="628386"/>
                    <a:pt x="446473" y="670710"/>
                    <a:pt x="462431" y="711646"/>
                  </a:cubicBezTo>
                  <a:cubicBezTo>
                    <a:pt x="479776" y="756745"/>
                    <a:pt x="492265" y="764377"/>
                    <a:pt x="539446" y="763683"/>
                  </a:cubicBezTo>
                  <a:cubicBezTo>
                    <a:pt x="515162" y="768540"/>
                    <a:pt x="514468" y="780335"/>
                    <a:pt x="526957" y="799762"/>
                  </a:cubicBezTo>
                  <a:cubicBezTo>
                    <a:pt x="538752" y="819189"/>
                    <a:pt x="544996" y="841392"/>
                    <a:pt x="549159" y="863594"/>
                  </a:cubicBezTo>
                  <a:cubicBezTo>
                    <a:pt x="549159" y="863594"/>
                    <a:pt x="549159" y="863594"/>
                    <a:pt x="549159" y="863594"/>
                  </a:cubicBezTo>
                  <a:cubicBezTo>
                    <a:pt x="514468" y="868451"/>
                    <a:pt x="493653" y="893429"/>
                    <a:pt x="472144" y="917019"/>
                  </a:cubicBezTo>
                  <a:cubicBezTo>
                    <a:pt x="472144" y="917019"/>
                    <a:pt x="472144" y="917019"/>
                    <a:pt x="472144" y="917019"/>
                  </a:cubicBezTo>
                  <a:cubicBezTo>
                    <a:pt x="440228" y="913550"/>
                    <a:pt x="411087" y="926733"/>
                    <a:pt x="380559" y="932977"/>
                  </a:cubicBezTo>
                  <a:cubicBezTo>
                    <a:pt x="314645" y="946854"/>
                    <a:pt x="273709" y="989177"/>
                    <a:pt x="249425" y="1050234"/>
                  </a:cubicBezTo>
                  <a:cubicBezTo>
                    <a:pt x="225835" y="1109209"/>
                    <a:pt x="214734" y="1171654"/>
                    <a:pt x="200857" y="1232711"/>
                  </a:cubicBezTo>
                  <a:cubicBezTo>
                    <a:pt x="182124" y="1315277"/>
                    <a:pt x="168247" y="1398536"/>
                    <a:pt x="131474" y="1475551"/>
                  </a:cubicBezTo>
                  <a:cubicBezTo>
                    <a:pt x="111353" y="1517875"/>
                    <a:pt x="91232" y="1560892"/>
                    <a:pt x="81519" y="1608072"/>
                  </a:cubicBezTo>
                  <a:cubicBezTo>
                    <a:pt x="65561" y="1687862"/>
                    <a:pt x="68336" y="1768346"/>
                    <a:pt x="73193" y="1848831"/>
                  </a:cubicBezTo>
                  <a:cubicBezTo>
                    <a:pt x="80825" y="1964700"/>
                    <a:pt x="96089" y="2079876"/>
                    <a:pt x="116210" y="2194357"/>
                  </a:cubicBezTo>
                  <a:cubicBezTo>
                    <a:pt x="125230" y="2245701"/>
                    <a:pt x="134944" y="2297044"/>
                    <a:pt x="160615" y="2343530"/>
                  </a:cubicBezTo>
                  <a:cubicBezTo>
                    <a:pt x="162697" y="2347000"/>
                    <a:pt x="162697" y="2358794"/>
                    <a:pt x="171717" y="2349081"/>
                  </a:cubicBezTo>
                  <a:cubicBezTo>
                    <a:pt x="180736" y="2393486"/>
                    <a:pt x="209877" y="2420545"/>
                    <a:pt x="250119" y="2436503"/>
                  </a:cubicBezTo>
                  <a:lnTo>
                    <a:pt x="250119" y="2436503"/>
                  </a:lnTo>
                  <a:cubicBezTo>
                    <a:pt x="243181" y="2440666"/>
                    <a:pt x="244568" y="2447605"/>
                    <a:pt x="243875" y="2454543"/>
                  </a:cubicBezTo>
                  <a:cubicBezTo>
                    <a:pt x="242487" y="2485765"/>
                    <a:pt x="242487" y="2517681"/>
                    <a:pt x="238324" y="2548904"/>
                  </a:cubicBezTo>
                  <a:cubicBezTo>
                    <a:pt x="235549" y="2571800"/>
                    <a:pt x="237630" y="2585676"/>
                    <a:pt x="265383" y="2584983"/>
                  </a:cubicBezTo>
                  <a:cubicBezTo>
                    <a:pt x="279954" y="2584289"/>
                    <a:pt x="288973" y="2591227"/>
                    <a:pt x="282035" y="2608573"/>
                  </a:cubicBezTo>
                  <a:cubicBezTo>
                    <a:pt x="277872" y="2618980"/>
                    <a:pt x="276485" y="2631469"/>
                    <a:pt x="273709" y="2642570"/>
                  </a:cubicBezTo>
                  <a:cubicBezTo>
                    <a:pt x="227223" y="2829904"/>
                    <a:pt x="176573" y="3016544"/>
                    <a:pt x="137719" y="3205265"/>
                  </a:cubicBezTo>
                  <a:cubicBezTo>
                    <a:pt x="114823" y="3318359"/>
                    <a:pt x="94702" y="3431453"/>
                    <a:pt x="87069" y="3546629"/>
                  </a:cubicBezTo>
                  <a:cubicBezTo>
                    <a:pt x="78050" y="3675681"/>
                    <a:pt x="91232" y="3803345"/>
                    <a:pt x="114129" y="3930316"/>
                  </a:cubicBezTo>
                  <a:cubicBezTo>
                    <a:pt x="131474" y="4026758"/>
                    <a:pt x="154371" y="4121813"/>
                    <a:pt x="158534" y="4220336"/>
                  </a:cubicBezTo>
                  <a:cubicBezTo>
                    <a:pt x="162697" y="4319554"/>
                    <a:pt x="169635" y="4418771"/>
                    <a:pt x="177267" y="4517989"/>
                  </a:cubicBezTo>
                  <a:cubicBezTo>
                    <a:pt x="184205" y="4608186"/>
                    <a:pt x="243181" y="4706710"/>
                    <a:pt x="288973" y="4745564"/>
                  </a:cubicBezTo>
                  <a:cubicBezTo>
                    <a:pt x="323665" y="4774705"/>
                    <a:pt x="332685" y="4805234"/>
                    <a:pt x="322971" y="4845476"/>
                  </a:cubicBezTo>
                  <a:cubicBezTo>
                    <a:pt x="307013" y="4912083"/>
                    <a:pt x="279954" y="4974528"/>
                    <a:pt x="252894" y="5036972"/>
                  </a:cubicBezTo>
                  <a:cubicBezTo>
                    <a:pt x="243875" y="5057093"/>
                    <a:pt x="231386" y="5071664"/>
                    <a:pt x="213346" y="5083459"/>
                  </a:cubicBezTo>
                  <a:cubicBezTo>
                    <a:pt x="155065" y="5120232"/>
                    <a:pt x="90539" y="5145210"/>
                    <a:pt x="26706" y="5171575"/>
                  </a:cubicBezTo>
                  <a:cubicBezTo>
                    <a:pt x="16993" y="5175738"/>
                    <a:pt x="5198" y="5177126"/>
                    <a:pt x="1035" y="5189615"/>
                  </a:cubicBezTo>
                  <a:cubicBezTo>
                    <a:pt x="-3128" y="5203491"/>
                    <a:pt x="5892" y="5211817"/>
                    <a:pt x="16993" y="5218755"/>
                  </a:cubicBezTo>
                  <a:cubicBezTo>
                    <a:pt x="137719" y="5220837"/>
                    <a:pt x="415944" y="5226387"/>
                    <a:pt x="425658" y="5213205"/>
                  </a:cubicBezTo>
                  <a:cubicBezTo>
                    <a:pt x="450636" y="5175738"/>
                    <a:pt x="472144" y="5138272"/>
                    <a:pt x="506142" y="5113988"/>
                  </a:cubicBezTo>
                  <a:cubicBezTo>
                    <a:pt x="539446" y="5089704"/>
                    <a:pt x="581075" y="5084847"/>
                    <a:pt x="620623" y="5077908"/>
                  </a:cubicBezTo>
                  <a:cubicBezTo>
                    <a:pt x="633112" y="5075827"/>
                    <a:pt x="633112" y="5089009"/>
                    <a:pt x="633112" y="5098029"/>
                  </a:cubicBezTo>
                  <a:cubicBezTo>
                    <a:pt x="635194" y="5125089"/>
                    <a:pt x="631725" y="5185452"/>
                    <a:pt x="634500" y="5212511"/>
                  </a:cubicBezTo>
                  <a:cubicBezTo>
                    <a:pt x="635194" y="5219449"/>
                    <a:pt x="655315" y="5222918"/>
                    <a:pt x="678905" y="5215980"/>
                  </a:cubicBezTo>
                  <a:cubicBezTo>
                    <a:pt x="680987" y="5154923"/>
                    <a:pt x="685149" y="5120232"/>
                    <a:pt x="684456" y="5092479"/>
                  </a:cubicBezTo>
                  <a:cubicBezTo>
                    <a:pt x="683762" y="5077214"/>
                    <a:pt x="698332" y="5070970"/>
                    <a:pt x="708740" y="5061256"/>
                  </a:cubicBezTo>
                  <a:cubicBezTo>
                    <a:pt x="728167" y="5042523"/>
                    <a:pt x="725392" y="5023790"/>
                    <a:pt x="744819" y="5021708"/>
                  </a:cubicBezTo>
                  <a:cubicBezTo>
                    <a:pt x="758695" y="5020321"/>
                    <a:pt x="764246" y="5034891"/>
                    <a:pt x="761471" y="5049461"/>
                  </a:cubicBezTo>
                  <a:cubicBezTo>
                    <a:pt x="754532" y="5086234"/>
                    <a:pt x="763552" y="5136190"/>
                    <a:pt x="762164" y="5172963"/>
                  </a:cubicBezTo>
                  <a:cubicBezTo>
                    <a:pt x="760777" y="5215980"/>
                    <a:pt x="774653" y="5221531"/>
                    <a:pt x="785061" y="5221531"/>
                  </a:cubicBezTo>
                  <a:cubicBezTo>
                    <a:pt x="878728" y="5227081"/>
                    <a:pt x="934234" y="5223612"/>
                    <a:pt x="1077856" y="5213205"/>
                  </a:cubicBezTo>
                  <a:cubicBezTo>
                    <a:pt x="1096590" y="5218062"/>
                    <a:pt x="1229111" y="5041829"/>
                    <a:pt x="1209684" y="4932898"/>
                  </a:cubicBezTo>
                  <a:cubicBezTo>
                    <a:pt x="1197195" y="4862127"/>
                    <a:pt x="1235355" y="4776787"/>
                    <a:pt x="1237437" y="4703935"/>
                  </a:cubicBezTo>
                  <a:cubicBezTo>
                    <a:pt x="1240212" y="4603330"/>
                    <a:pt x="1238825" y="4518682"/>
                    <a:pt x="1243681" y="4418077"/>
                  </a:cubicBezTo>
                  <a:cubicBezTo>
                    <a:pt x="1252701" y="4221724"/>
                    <a:pt x="1240906" y="4026758"/>
                    <a:pt x="1201358" y="3833874"/>
                  </a:cubicBezTo>
                  <a:cubicBezTo>
                    <a:pt x="1186787" y="3762409"/>
                    <a:pt x="1181237" y="3689557"/>
                    <a:pt x="1185400" y="3616012"/>
                  </a:cubicBezTo>
                  <a:cubicBezTo>
                    <a:pt x="1189563" y="3532752"/>
                    <a:pt x="1202746" y="3451574"/>
                    <a:pt x="1215928" y="3369703"/>
                  </a:cubicBezTo>
                  <a:cubicBezTo>
                    <a:pt x="1240212" y="3222611"/>
                    <a:pt x="1266578" y="3075519"/>
                    <a:pt x="1295718" y="2929122"/>
                  </a:cubicBezTo>
                  <a:cubicBezTo>
                    <a:pt x="1310983" y="2852800"/>
                    <a:pt x="1319309" y="2775092"/>
                    <a:pt x="1319309" y="2696689"/>
                  </a:cubicBezTo>
                  <a:cubicBezTo>
                    <a:pt x="1319309" y="2598165"/>
                    <a:pt x="1280454" y="2512824"/>
                    <a:pt x="1222867" y="2435116"/>
                  </a:cubicBezTo>
                  <a:cubicBezTo>
                    <a:pt x="1215928" y="2426096"/>
                    <a:pt x="1208990" y="2416382"/>
                    <a:pt x="1202052" y="2407362"/>
                  </a:cubicBezTo>
                  <a:cubicBezTo>
                    <a:pt x="1217316" y="2417770"/>
                    <a:pt x="1226336" y="2412219"/>
                    <a:pt x="1236049" y="2401812"/>
                  </a:cubicBezTo>
                  <a:cubicBezTo>
                    <a:pt x="1242988" y="2394874"/>
                    <a:pt x="1250620" y="2388629"/>
                    <a:pt x="1258946" y="2382385"/>
                  </a:cubicBezTo>
                  <a:cubicBezTo>
                    <a:pt x="1407425" y="2270678"/>
                    <a:pt x="1561455" y="2166604"/>
                    <a:pt x="1712015" y="2057673"/>
                  </a:cubicBezTo>
                  <a:cubicBezTo>
                    <a:pt x="1759196" y="2023675"/>
                    <a:pt x="1809845" y="1994534"/>
                    <a:pt x="1850087" y="1952211"/>
                  </a:cubicBezTo>
                  <a:cubicBezTo>
                    <a:pt x="1903512" y="1895317"/>
                    <a:pt x="1922246" y="1830791"/>
                    <a:pt x="1895880" y="1755164"/>
                  </a:cubicBezTo>
                  <a:cubicBezTo>
                    <a:pt x="1879228" y="1707290"/>
                    <a:pt x="1859107" y="1660803"/>
                    <a:pt x="1829966" y="1619173"/>
                  </a:cubicBezTo>
                  <a:close/>
                  <a:moveTo>
                    <a:pt x="230692" y="2354632"/>
                  </a:move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lose/>
                  <a:moveTo>
                    <a:pt x="270240" y="2303288"/>
                  </a:moveTo>
                  <a:cubicBezTo>
                    <a:pt x="270934" y="2303288"/>
                    <a:pt x="270934" y="2303288"/>
                    <a:pt x="271628" y="2303288"/>
                  </a:cubicBezTo>
                  <a:cubicBezTo>
                    <a:pt x="271628" y="2303288"/>
                    <a:pt x="271628" y="2303982"/>
                    <a:pt x="270934" y="2303982"/>
                  </a:cubicBezTo>
                  <a:cubicBezTo>
                    <a:pt x="270934" y="2303982"/>
                    <a:pt x="270240" y="2303982"/>
                    <a:pt x="270240" y="2303288"/>
                  </a:cubicBezTo>
                  <a:close/>
                  <a:moveTo>
                    <a:pt x="803794" y="4826049"/>
                  </a:moveTo>
                  <a:cubicBezTo>
                    <a:pt x="778816" y="4848945"/>
                    <a:pt x="769797" y="4871841"/>
                    <a:pt x="776735" y="4904451"/>
                  </a:cubicBezTo>
                  <a:cubicBezTo>
                    <a:pt x="780204" y="4920409"/>
                    <a:pt x="747594" y="4968977"/>
                    <a:pt x="747594" y="4991873"/>
                  </a:cubicBezTo>
                  <a:cubicBezTo>
                    <a:pt x="732330" y="4946775"/>
                    <a:pt x="758001" y="4873923"/>
                    <a:pt x="750369" y="4834374"/>
                  </a:cubicBezTo>
                  <a:cubicBezTo>
                    <a:pt x="702495" y="4579046"/>
                    <a:pt x="649764" y="4325798"/>
                    <a:pt x="585238" y="4073938"/>
                  </a:cubicBezTo>
                  <a:cubicBezTo>
                    <a:pt x="569974" y="4013575"/>
                    <a:pt x="550547" y="3953906"/>
                    <a:pt x="544996" y="3892155"/>
                  </a:cubicBezTo>
                  <a:cubicBezTo>
                    <a:pt x="539446" y="3824854"/>
                    <a:pt x="535283" y="3706903"/>
                    <a:pt x="565117" y="3647234"/>
                  </a:cubicBezTo>
                  <a:cubicBezTo>
                    <a:pt x="617848" y="3543854"/>
                    <a:pt x="631031" y="3468226"/>
                    <a:pt x="653233" y="3355826"/>
                  </a:cubicBezTo>
                  <a:cubicBezTo>
                    <a:pt x="655315" y="3345419"/>
                    <a:pt x="683068" y="3115761"/>
                    <a:pt x="685843" y="3104660"/>
                  </a:cubicBezTo>
                  <a:cubicBezTo>
                    <a:pt x="704577" y="3183063"/>
                    <a:pt x="731636" y="3495286"/>
                    <a:pt x="738574" y="3575770"/>
                  </a:cubicBezTo>
                  <a:cubicBezTo>
                    <a:pt x="750369" y="3717310"/>
                    <a:pt x="763552" y="3858158"/>
                    <a:pt x="776735" y="3999005"/>
                  </a:cubicBezTo>
                  <a:cubicBezTo>
                    <a:pt x="786448" y="4103773"/>
                    <a:pt x="794081" y="4208541"/>
                    <a:pt x="807957" y="4313309"/>
                  </a:cubicBezTo>
                  <a:cubicBezTo>
                    <a:pt x="822528" y="4424322"/>
                    <a:pt x="839179" y="4534641"/>
                    <a:pt x="859994" y="4644266"/>
                  </a:cubicBezTo>
                  <a:cubicBezTo>
                    <a:pt x="873871" y="4717118"/>
                    <a:pt x="856525" y="4778174"/>
                    <a:pt x="803794" y="4826049"/>
                  </a:cubicBezTo>
                  <a:close/>
                  <a:moveTo>
                    <a:pt x="1515662" y="1842586"/>
                  </a:moveTo>
                  <a:cubicBezTo>
                    <a:pt x="1413669" y="1896705"/>
                    <a:pt x="1312370" y="1950130"/>
                    <a:pt x="1210378" y="2003554"/>
                  </a:cubicBezTo>
                  <a:cubicBezTo>
                    <a:pt x="1163197" y="2028532"/>
                    <a:pt x="1115323" y="2053510"/>
                    <a:pt x="1063286" y="2081263"/>
                  </a:cubicBezTo>
                  <a:cubicBezTo>
                    <a:pt x="1070224" y="2021594"/>
                    <a:pt x="1090345" y="1972332"/>
                    <a:pt x="1111854" y="1924458"/>
                  </a:cubicBezTo>
                  <a:cubicBezTo>
                    <a:pt x="1171523" y="1791937"/>
                    <a:pt x="1249232" y="1669823"/>
                    <a:pt x="1327635" y="1547709"/>
                  </a:cubicBezTo>
                  <a:cubicBezTo>
                    <a:pt x="1335961" y="1534526"/>
                    <a:pt x="1340124" y="1536608"/>
                    <a:pt x="1347756" y="1548403"/>
                  </a:cubicBezTo>
                  <a:cubicBezTo>
                    <a:pt x="1406731" y="1637213"/>
                    <a:pt x="1465706" y="1726023"/>
                    <a:pt x="1526763" y="1814139"/>
                  </a:cubicBezTo>
                  <a:cubicBezTo>
                    <a:pt x="1539252" y="1832873"/>
                    <a:pt x="1526763" y="1836342"/>
                    <a:pt x="1515662" y="1842586"/>
                  </a:cubicBezTo>
                  <a:close/>
                </a:path>
              </a:pathLst>
            </a:custGeom>
            <a:solidFill>
              <a:srgbClr val="000000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F2CAA5-1348-4AE2-857D-317FF4293D6D}"/>
                </a:ext>
              </a:extLst>
            </p:cNvPr>
            <p:cNvSpPr/>
            <p:nvPr/>
          </p:nvSpPr>
          <p:spPr>
            <a:xfrm>
              <a:off x="7695937" y="1812094"/>
              <a:ext cx="846471" cy="1068496"/>
            </a:xfrm>
            <a:custGeom>
              <a:avLst/>
              <a:gdLst>
                <a:gd name="connsiteX0" fmla="*/ 849357 w 846470"/>
                <a:gd name="connsiteY0" fmla="*/ 915631 h 1068495"/>
                <a:gd name="connsiteX1" fmla="*/ 845888 w 846470"/>
                <a:gd name="connsiteY1" fmla="*/ 946854 h 1068495"/>
                <a:gd name="connsiteX2" fmla="*/ 827154 w 846470"/>
                <a:gd name="connsiteY2" fmla="*/ 963505 h 1068495"/>
                <a:gd name="connsiteX3" fmla="*/ 685613 w 846470"/>
                <a:gd name="connsiteY3" fmla="*/ 927426 h 1068495"/>
                <a:gd name="connsiteX4" fmla="*/ 659942 w 846470"/>
                <a:gd name="connsiteY4" fmla="*/ 939221 h 1068495"/>
                <a:gd name="connsiteX5" fmla="*/ 625944 w 846470"/>
                <a:gd name="connsiteY5" fmla="*/ 984320 h 1068495"/>
                <a:gd name="connsiteX6" fmla="*/ 514932 w 846470"/>
                <a:gd name="connsiteY6" fmla="*/ 1075212 h 1068495"/>
                <a:gd name="connsiteX7" fmla="*/ 517707 w 846470"/>
                <a:gd name="connsiteY7" fmla="*/ 1044683 h 1068495"/>
                <a:gd name="connsiteX8" fmla="*/ 541991 w 846470"/>
                <a:gd name="connsiteY8" fmla="*/ 878858 h 1068495"/>
                <a:gd name="connsiteX9" fmla="*/ 464282 w 846470"/>
                <a:gd name="connsiteY9" fmla="*/ 1029419 h 1068495"/>
                <a:gd name="connsiteX10" fmla="*/ 458732 w 846470"/>
                <a:gd name="connsiteY10" fmla="*/ 1040520 h 1068495"/>
                <a:gd name="connsiteX11" fmla="*/ 444161 w 846470"/>
                <a:gd name="connsiteY11" fmla="*/ 1055785 h 1068495"/>
                <a:gd name="connsiteX12" fmla="*/ 432366 w 846470"/>
                <a:gd name="connsiteY12" fmla="*/ 1036357 h 1068495"/>
                <a:gd name="connsiteX13" fmla="*/ 406001 w 846470"/>
                <a:gd name="connsiteY13" fmla="*/ 894817 h 1068495"/>
                <a:gd name="connsiteX14" fmla="*/ 361596 w 846470"/>
                <a:gd name="connsiteY14" fmla="*/ 714421 h 1068495"/>
                <a:gd name="connsiteX15" fmla="*/ 278336 w 846470"/>
                <a:gd name="connsiteY15" fmla="*/ 496559 h 1068495"/>
                <a:gd name="connsiteX16" fmla="*/ 90309 w 846470"/>
                <a:gd name="connsiteY16" fmla="*/ 271065 h 1068495"/>
                <a:gd name="connsiteX17" fmla="*/ 70882 w 846470"/>
                <a:gd name="connsiteY17" fmla="*/ 253025 h 1068495"/>
                <a:gd name="connsiteX18" fmla="*/ 8437 w 846470"/>
                <a:gd name="connsiteY18" fmla="*/ 210008 h 1068495"/>
                <a:gd name="connsiteX19" fmla="*/ 20232 w 846470"/>
                <a:gd name="connsiteY19" fmla="*/ 149645 h 1068495"/>
                <a:gd name="connsiteX20" fmla="*/ 376166 w 846470"/>
                <a:gd name="connsiteY20" fmla="*/ 1165 h 1068495"/>
                <a:gd name="connsiteX21" fmla="*/ 549623 w 846470"/>
                <a:gd name="connsiteY21" fmla="*/ 60141 h 1068495"/>
                <a:gd name="connsiteX22" fmla="*/ 659248 w 846470"/>
                <a:gd name="connsiteY22" fmla="*/ 230129 h 1068495"/>
                <a:gd name="connsiteX23" fmla="*/ 781362 w 846470"/>
                <a:gd name="connsiteY23" fmla="*/ 633243 h 1068495"/>
                <a:gd name="connsiteX24" fmla="*/ 834787 w 846470"/>
                <a:gd name="connsiteY24" fmla="*/ 895510 h 1068495"/>
                <a:gd name="connsiteX25" fmla="*/ 849357 w 846470"/>
                <a:gd name="connsiteY25" fmla="*/ 915631 h 10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470" h="1068495">
                  <a:moveTo>
                    <a:pt x="849357" y="915631"/>
                  </a:moveTo>
                  <a:cubicBezTo>
                    <a:pt x="829930" y="923264"/>
                    <a:pt x="843806" y="937834"/>
                    <a:pt x="845888" y="946854"/>
                  </a:cubicBezTo>
                  <a:cubicBezTo>
                    <a:pt x="850051" y="966975"/>
                    <a:pt x="844500" y="968362"/>
                    <a:pt x="827154" y="963505"/>
                  </a:cubicBezTo>
                  <a:cubicBezTo>
                    <a:pt x="779974" y="951017"/>
                    <a:pt x="732794" y="939221"/>
                    <a:pt x="685613" y="927426"/>
                  </a:cubicBezTo>
                  <a:cubicBezTo>
                    <a:pt x="673818" y="924651"/>
                    <a:pt x="664105" y="923264"/>
                    <a:pt x="659942" y="939221"/>
                  </a:cubicBezTo>
                  <a:cubicBezTo>
                    <a:pt x="655085" y="958649"/>
                    <a:pt x="639821" y="971832"/>
                    <a:pt x="625944" y="984320"/>
                  </a:cubicBezTo>
                  <a:cubicBezTo>
                    <a:pt x="590559" y="1016236"/>
                    <a:pt x="555868" y="1050234"/>
                    <a:pt x="514932" y="1075212"/>
                  </a:cubicBezTo>
                  <a:cubicBezTo>
                    <a:pt x="507300" y="1064111"/>
                    <a:pt x="514238" y="1054397"/>
                    <a:pt x="517707" y="1044683"/>
                  </a:cubicBezTo>
                  <a:cubicBezTo>
                    <a:pt x="537828" y="991259"/>
                    <a:pt x="549623" y="937140"/>
                    <a:pt x="541991" y="878858"/>
                  </a:cubicBezTo>
                  <a:cubicBezTo>
                    <a:pt x="516319" y="929508"/>
                    <a:pt x="491342" y="980157"/>
                    <a:pt x="464282" y="1029419"/>
                  </a:cubicBezTo>
                  <a:cubicBezTo>
                    <a:pt x="462201" y="1032888"/>
                    <a:pt x="460813" y="1037051"/>
                    <a:pt x="458732" y="1040520"/>
                  </a:cubicBezTo>
                  <a:cubicBezTo>
                    <a:pt x="454569" y="1046765"/>
                    <a:pt x="451793" y="1056479"/>
                    <a:pt x="444161" y="1055785"/>
                  </a:cubicBezTo>
                  <a:cubicBezTo>
                    <a:pt x="434448" y="1054397"/>
                    <a:pt x="433754" y="1043990"/>
                    <a:pt x="432366" y="1036357"/>
                  </a:cubicBezTo>
                  <a:cubicBezTo>
                    <a:pt x="424734" y="989177"/>
                    <a:pt x="418490" y="941303"/>
                    <a:pt x="406001" y="894817"/>
                  </a:cubicBezTo>
                  <a:cubicBezTo>
                    <a:pt x="400450" y="832372"/>
                    <a:pt x="381717" y="773397"/>
                    <a:pt x="361596" y="714421"/>
                  </a:cubicBezTo>
                  <a:cubicBezTo>
                    <a:pt x="335924" y="640875"/>
                    <a:pt x="308865" y="568023"/>
                    <a:pt x="278336" y="496559"/>
                  </a:cubicBezTo>
                  <a:cubicBezTo>
                    <a:pt x="237400" y="400811"/>
                    <a:pt x="172180" y="329346"/>
                    <a:pt x="90309" y="271065"/>
                  </a:cubicBezTo>
                  <a:cubicBezTo>
                    <a:pt x="83370" y="266208"/>
                    <a:pt x="73657" y="263433"/>
                    <a:pt x="70882" y="253025"/>
                  </a:cubicBezTo>
                  <a:cubicBezTo>
                    <a:pt x="39659" y="253719"/>
                    <a:pt x="23007" y="234292"/>
                    <a:pt x="8437" y="210008"/>
                  </a:cubicBezTo>
                  <a:cubicBezTo>
                    <a:pt x="-5440" y="185724"/>
                    <a:pt x="-2664" y="165603"/>
                    <a:pt x="20232" y="149645"/>
                  </a:cubicBezTo>
                  <a:cubicBezTo>
                    <a:pt x="129163" y="76099"/>
                    <a:pt x="242951" y="13654"/>
                    <a:pt x="376166" y="1165"/>
                  </a:cubicBezTo>
                  <a:cubicBezTo>
                    <a:pt x="441386" y="-5079"/>
                    <a:pt x="500361" y="13654"/>
                    <a:pt x="549623" y="60141"/>
                  </a:cubicBezTo>
                  <a:cubicBezTo>
                    <a:pt x="600273" y="108015"/>
                    <a:pt x="632189" y="167684"/>
                    <a:pt x="659248" y="230129"/>
                  </a:cubicBezTo>
                  <a:cubicBezTo>
                    <a:pt x="716142" y="359181"/>
                    <a:pt x="749446" y="495865"/>
                    <a:pt x="781362" y="633243"/>
                  </a:cubicBezTo>
                  <a:cubicBezTo>
                    <a:pt x="801483" y="719972"/>
                    <a:pt x="820216" y="807394"/>
                    <a:pt x="834787" y="895510"/>
                  </a:cubicBezTo>
                  <a:cubicBezTo>
                    <a:pt x="836174" y="905918"/>
                    <a:pt x="843806" y="909387"/>
                    <a:pt x="849357" y="915631"/>
                  </a:cubicBezTo>
                  <a:close/>
                </a:path>
              </a:pathLst>
            </a:custGeom>
            <a:solidFill>
              <a:srgbClr val="66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09A395-0830-4B63-87F1-1D20BA932D2D}"/>
                </a:ext>
              </a:extLst>
            </p:cNvPr>
            <p:cNvSpPr/>
            <p:nvPr/>
          </p:nvSpPr>
          <p:spPr>
            <a:xfrm>
              <a:off x="7682420" y="2663893"/>
              <a:ext cx="562001" cy="881162"/>
            </a:xfrm>
            <a:custGeom>
              <a:avLst/>
              <a:gdLst>
                <a:gd name="connsiteX0" fmla="*/ 424374 w 562000"/>
                <a:gd name="connsiteY0" fmla="*/ 38854 h 881162"/>
                <a:gd name="connsiteX1" fmla="*/ 454903 w 562000"/>
                <a:gd name="connsiteY1" fmla="*/ 205373 h 881162"/>
                <a:gd name="connsiteX2" fmla="*/ 561752 w 562000"/>
                <a:gd name="connsiteY2" fmla="*/ 0 h 881162"/>
                <a:gd name="connsiteX3" fmla="*/ 536775 w 562000"/>
                <a:gd name="connsiteY3" fmla="*/ 194966 h 881162"/>
                <a:gd name="connsiteX4" fmla="*/ 527755 w 562000"/>
                <a:gd name="connsiteY4" fmla="*/ 222719 h 881162"/>
                <a:gd name="connsiteX5" fmla="*/ 469473 w 562000"/>
                <a:gd name="connsiteY5" fmla="*/ 308754 h 881162"/>
                <a:gd name="connsiteX6" fmla="*/ 334870 w 562000"/>
                <a:gd name="connsiteY6" fmla="*/ 543268 h 881162"/>
                <a:gd name="connsiteX7" fmla="*/ 205125 w 562000"/>
                <a:gd name="connsiteY7" fmla="*/ 786801 h 881162"/>
                <a:gd name="connsiteX8" fmla="*/ 142680 w 562000"/>
                <a:gd name="connsiteY8" fmla="*/ 881856 h 881162"/>
                <a:gd name="connsiteX9" fmla="*/ 126722 w 562000"/>
                <a:gd name="connsiteY9" fmla="*/ 879774 h 881162"/>
                <a:gd name="connsiteX10" fmla="*/ 7383 w 562000"/>
                <a:gd name="connsiteY10" fmla="*/ 615426 h 881162"/>
                <a:gd name="connsiteX11" fmla="*/ 42075 w 562000"/>
                <a:gd name="connsiteY11" fmla="*/ 430867 h 881162"/>
                <a:gd name="connsiteX12" fmla="*/ 114927 w 562000"/>
                <a:gd name="connsiteY12" fmla="*/ 299040 h 881162"/>
                <a:gd name="connsiteX13" fmla="*/ 123947 w 562000"/>
                <a:gd name="connsiteY13" fmla="*/ 104074 h 881162"/>
                <a:gd name="connsiteX14" fmla="*/ 135742 w 562000"/>
                <a:gd name="connsiteY14" fmla="*/ 63138 h 881162"/>
                <a:gd name="connsiteX15" fmla="*/ 212757 w 562000"/>
                <a:gd name="connsiteY15" fmla="*/ 9714 h 881162"/>
                <a:gd name="connsiteX16" fmla="*/ 212063 w 562000"/>
                <a:gd name="connsiteY16" fmla="*/ 115175 h 881162"/>
                <a:gd name="connsiteX17" fmla="*/ 173208 w 562000"/>
                <a:gd name="connsiteY17" fmla="*/ 202598 h 881162"/>
                <a:gd name="connsiteX18" fmla="*/ 260631 w 562000"/>
                <a:gd name="connsiteY18" fmla="*/ 158193 h 881162"/>
                <a:gd name="connsiteX19" fmla="*/ 286302 w 562000"/>
                <a:gd name="connsiteY19" fmla="*/ 149867 h 881162"/>
                <a:gd name="connsiteX20" fmla="*/ 295322 w 562000"/>
                <a:gd name="connsiteY20" fmla="*/ 178314 h 881162"/>
                <a:gd name="connsiteX21" fmla="*/ 282139 w 562000"/>
                <a:gd name="connsiteY21" fmla="*/ 297652 h 881162"/>
                <a:gd name="connsiteX22" fmla="*/ 338340 w 562000"/>
                <a:gd name="connsiteY22" fmla="*/ 104074 h 881162"/>
                <a:gd name="connsiteX23" fmla="*/ 424374 w 562000"/>
                <a:gd name="connsiteY23" fmla="*/ 38854 h 8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000" h="881162">
                  <a:moveTo>
                    <a:pt x="424374" y="38854"/>
                  </a:moveTo>
                  <a:cubicBezTo>
                    <a:pt x="440332" y="91585"/>
                    <a:pt x="445189" y="146398"/>
                    <a:pt x="454903" y="205373"/>
                  </a:cubicBezTo>
                  <a:cubicBezTo>
                    <a:pt x="490982" y="136684"/>
                    <a:pt x="524979" y="71464"/>
                    <a:pt x="561752" y="0"/>
                  </a:cubicBezTo>
                  <a:cubicBezTo>
                    <a:pt x="569384" y="71464"/>
                    <a:pt x="561752" y="133909"/>
                    <a:pt x="536775" y="194966"/>
                  </a:cubicBezTo>
                  <a:cubicBezTo>
                    <a:pt x="533305" y="203986"/>
                    <a:pt x="527061" y="212311"/>
                    <a:pt x="527755" y="222719"/>
                  </a:cubicBezTo>
                  <a:cubicBezTo>
                    <a:pt x="503471" y="247697"/>
                    <a:pt x="484044" y="277531"/>
                    <a:pt x="469473" y="308754"/>
                  </a:cubicBezTo>
                  <a:cubicBezTo>
                    <a:pt x="431313" y="390625"/>
                    <a:pt x="388295" y="470416"/>
                    <a:pt x="334870" y="543268"/>
                  </a:cubicBezTo>
                  <a:cubicBezTo>
                    <a:pt x="280058" y="618201"/>
                    <a:pt x="243285" y="702154"/>
                    <a:pt x="205125" y="786801"/>
                  </a:cubicBezTo>
                  <a:cubicBezTo>
                    <a:pt x="189166" y="822187"/>
                    <a:pt x="162801" y="849940"/>
                    <a:pt x="142680" y="881856"/>
                  </a:cubicBezTo>
                  <a:cubicBezTo>
                    <a:pt x="135742" y="892263"/>
                    <a:pt x="131579" y="888100"/>
                    <a:pt x="126722" y="879774"/>
                  </a:cubicBezTo>
                  <a:cubicBezTo>
                    <a:pt x="77460" y="795821"/>
                    <a:pt x="31667" y="710480"/>
                    <a:pt x="7383" y="615426"/>
                  </a:cubicBezTo>
                  <a:cubicBezTo>
                    <a:pt x="-9962" y="548818"/>
                    <a:pt x="3914" y="487761"/>
                    <a:pt x="42075" y="430867"/>
                  </a:cubicBezTo>
                  <a:cubicBezTo>
                    <a:pt x="69828" y="389238"/>
                    <a:pt x="101050" y="348996"/>
                    <a:pt x="114927" y="299040"/>
                  </a:cubicBezTo>
                  <a:cubicBezTo>
                    <a:pt x="132966" y="234514"/>
                    <a:pt x="128803" y="169294"/>
                    <a:pt x="123947" y="104074"/>
                  </a:cubicBezTo>
                  <a:cubicBezTo>
                    <a:pt x="122559" y="88116"/>
                    <a:pt x="123947" y="74240"/>
                    <a:pt x="135742" y="63138"/>
                  </a:cubicBezTo>
                  <a:cubicBezTo>
                    <a:pt x="157250" y="39548"/>
                    <a:pt x="178065" y="13877"/>
                    <a:pt x="212757" y="9714"/>
                  </a:cubicBezTo>
                  <a:cubicBezTo>
                    <a:pt x="228021" y="45099"/>
                    <a:pt x="222470" y="80484"/>
                    <a:pt x="212063" y="115175"/>
                  </a:cubicBezTo>
                  <a:cubicBezTo>
                    <a:pt x="203043" y="144316"/>
                    <a:pt x="191248" y="172763"/>
                    <a:pt x="173208" y="202598"/>
                  </a:cubicBezTo>
                  <a:cubicBezTo>
                    <a:pt x="204431" y="185946"/>
                    <a:pt x="232878" y="172763"/>
                    <a:pt x="260631" y="158193"/>
                  </a:cubicBezTo>
                  <a:cubicBezTo>
                    <a:pt x="268263" y="154030"/>
                    <a:pt x="275895" y="148479"/>
                    <a:pt x="286302" y="149867"/>
                  </a:cubicBezTo>
                  <a:cubicBezTo>
                    <a:pt x="302954" y="154724"/>
                    <a:pt x="298098" y="167213"/>
                    <a:pt x="295322" y="178314"/>
                  </a:cubicBezTo>
                  <a:cubicBezTo>
                    <a:pt x="286302" y="217862"/>
                    <a:pt x="275895" y="256717"/>
                    <a:pt x="282139" y="297652"/>
                  </a:cubicBezTo>
                  <a:cubicBezTo>
                    <a:pt x="307811" y="235208"/>
                    <a:pt x="330707" y="172069"/>
                    <a:pt x="338340" y="104074"/>
                  </a:cubicBezTo>
                  <a:cubicBezTo>
                    <a:pt x="344584" y="49262"/>
                    <a:pt x="370256" y="31222"/>
                    <a:pt x="424374" y="38854"/>
                  </a:cubicBezTo>
                  <a:close/>
                </a:path>
              </a:pathLst>
            </a:custGeom>
            <a:solidFill>
              <a:srgbClr val="FEFEFE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4D3E9E-66FF-4FEA-B368-065DE80E02FD}"/>
                </a:ext>
              </a:extLst>
            </p:cNvPr>
            <p:cNvSpPr/>
            <p:nvPr/>
          </p:nvSpPr>
          <p:spPr>
            <a:xfrm>
              <a:off x="7715120" y="2065119"/>
              <a:ext cx="388544" cy="915854"/>
            </a:xfrm>
            <a:custGeom>
              <a:avLst/>
              <a:gdLst>
                <a:gd name="connsiteX0" fmla="*/ 391674 w 388543"/>
                <a:gd name="connsiteY0" fmla="*/ 637628 h 915853"/>
                <a:gd name="connsiteX1" fmla="*/ 336862 w 388543"/>
                <a:gd name="connsiteY1" fmla="*/ 650811 h 915853"/>
                <a:gd name="connsiteX2" fmla="*/ 319516 w 388543"/>
                <a:gd name="connsiteY2" fmla="*/ 670932 h 915853"/>
                <a:gd name="connsiteX3" fmla="*/ 303558 w 388543"/>
                <a:gd name="connsiteY3" fmla="*/ 755579 h 915853"/>
                <a:gd name="connsiteX4" fmla="*/ 257072 w 388543"/>
                <a:gd name="connsiteY4" fmla="*/ 895733 h 915853"/>
                <a:gd name="connsiteX5" fmla="*/ 244583 w 388543"/>
                <a:gd name="connsiteY5" fmla="*/ 915854 h 915853"/>
                <a:gd name="connsiteX6" fmla="*/ 245277 w 388543"/>
                <a:gd name="connsiteY6" fmla="*/ 824268 h 915853"/>
                <a:gd name="connsiteX7" fmla="*/ 259153 w 388543"/>
                <a:gd name="connsiteY7" fmla="*/ 766680 h 915853"/>
                <a:gd name="connsiteX8" fmla="*/ 251521 w 388543"/>
                <a:gd name="connsiteY8" fmla="*/ 752110 h 915853"/>
                <a:gd name="connsiteX9" fmla="*/ 276499 w 388543"/>
                <a:gd name="connsiteY9" fmla="*/ 665381 h 915853"/>
                <a:gd name="connsiteX10" fmla="*/ 258459 w 388543"/>
                <a:gd name="connsiteY10" fmla="*/ 539799 h 915853"/>
                <a:gd name="connsiteX11" fmla="*/ 193933 w 388543"/>
                <a:gd name="connsiteY11" fmla="*/ 510658 h 915853"/>
                <a:gd name="connsiteX12" fmla="*/ 170343 w 388543"/>
                <a:gd name="connsiteY12" fmla="*/ 509270 h 915853"/>
                <a:gd name="connsiteX13" fmla="*/ 93328 w 388543"/>
                <a:gd name="connsiteY13" fmla="*/ 457233 h 915853"/>
                <a:gd name="connsiteX14" fmla="*/ 56555 w 388543"/>
                <a:gd name="connsiteY14" fmla="*/ 330956 h 915853"/>
                <a:gd name="connsiteX15" fmla="*/ 28108 w 388543"/>
                <a:gd name="connsiteY15" fmla="*/ 299734 h 915853"/>
                <a:gd name="connsiteX16" fmla="*/ 5906 w 388543"/>
                <a:gd name="connsiteY16" fmla="*/ 262267 h 915853"/>
                <a:gd name="connsiteX17" fmla="*/ 19089 w 388543"/>
                <a:gd name="connsiteY17" fmla="*/ 224800 h 915853"/>
                <a:gd name="connsiteX18" fmla="*/ 13538 w 388543"/>
                <a:gd name="connsiteY18" fmla="*/ 154724 h 915853"/>
                <a:gd name="connsiteX19" fmla="*/ 3131 w 388543"/>
                <a:gd name="connsiteY19" fmla="*/ 58282 h 915853"/>
                <a:gd name="connsiteX20" fmla="*/ 6600 w 388543"/>
                <a:gd name="connsiteY20" fmla="*/ 38854 h 915853"/>
                <a:gd name="connsiteX21" fmla="*/ 51005 w 388543"/>
                <a:gd name="connsiteY21" fmla="*/ 0 h 915853"/>
                <a:gd name="connsiteX22" fmla="*/ 244583 w 388543"/>
                <a:gd name="connsiteY22" fmla="*/ 204679 h 915853"/>
                <a:gd name="connsiteX23" fmla="*/ 388205 w 388543"/>
                <a:gd name="connsiteY23" fmla="*/ 614038 h 915853"/>
                <a:gd name="connsiteX24" fmla="*/ 391674 w 388543"/>
                <a:gd name="connsiteY24" fmla="*/ 637628 h 91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8543" h="915853">
                  <a:moveTo>
                    <a:pt x="391674" y="637628"/>
                  </a:moveTo>
                  <a:cubicBezTo>
                    <a:pt x="374329" y="646648"/>
                    <a:pt x="354901" y="643179"/>
                    <a:pt x="336862" y="650811"/>
                  </a:cubicBezTo>
                  <a:cubicBezTo>
                    <a:pt x="325761" y="655668"/>
                    <a:pt x="321598" y="659831"/>
                    <a:pt x="319516" y="670932"/>
                  </a:cubicBezTo>
                  <a:cubicBezTo>
                    <a:pt x="314659" y="699379"/>
                    <a:pt x="307721" y="727132"/>
                    <a:pt x="303558" y="755579"/>
                  </a:cubicBezTo>
                  <a:cubicBezTo>
                    <a:pt x="296620" y="804841"/>
                    <a:pt x="274417" y="849246"/>
                    <a:pt x="257072" y="895733"/>
                  </a:cubicBezTo>
                  <a:cubicBezTo>
                    <a:pt x="254990" y="900589"/>
                    <a:pt x="251521" y="904752"/>
                    <a:pt x="244583" y="915854"/>
                  </a:cubicBezTo>
                  <a:cubicBezTo>
                    <a:pt x="241114" y="880468"/>
                    <a:pt x="238338" y="852021"/>
                    <a:pt x="245277" y="824268"/>
                  </a:cubicBezTo>
                  <a:cubicBezTo>
                    <a:pt x="250133" y="804841"/>
                    <a:pt x="250133" y="784720"/>
                    <a:pt x="259153" y="766680"/>
                  </a:cubicBezTo>
                  <a:cubicBezTo>
                    <a:pt x="262622" y="759742"/>
                    <a:pt x="260541" y="753498"/>
                    <a:pt x="251521" y="752110"/>
                  </a:cubicBezTo>
                  <a:cubicBezTo>
                    <a:pt x="265398" y="725051"/>
                    <a:pt x="272336" y="695216"/>
                    <a:pt x="276499" y="665381"/>
                  </a:cubicBezTo>
                  <a:cubicBezTo>
                    <a:pt x="282743" y="621670"/>
                    <a:pt x="277887" y="579347"/>
                    <a:pt x="258459" y="539799"/>
                  </a:cubicBezTo>
                  <a:cubicBezTo>
                    <a:pt x="242501" y="508576"/>
                    <a:pt x="228625" y="503026"/>
                    <a:pt x="193933" y="510658"/>
                  </a:cubicBezTo>
                  <a:cubicBezTo>
                    <a:pt x="185607" y="512739"/>
                    <a:pt x="177975" y="515515"/>
                    <a:pt x="170343" y="509270"/>
                  </a:cubicBezTo>
                  <a:cubicBezTo>
                    <a:pt x="123163" y="509964"/>
                    <a:pt x="110674" y="501638"/>
                    <a:pt x="93328" y="457233"/>
                  </a:cubicBezTo>
                  <a:cubicBezTo>
                    <a:pt x="78064" y="416297"/>
                    <a:pt x="66269" y="373974"/>
                    <a:pt x="56555" y="330956"/>
                  </a:cubicBezTo>
                  <a:cubicBezTo>
                    <a:pt x="53086" y="313610"/>
                    <a:pt x="46842" y="303203"/>
                    <a:pt x="28108" y="299734"/>
                  </a:cubicBezTo>
                  <a:cubicBezTo>
                    <a:pt x="7293" y="296265"/>
                    <a:pt x="-2420" y="284470"/>
                    <a:pt x="5906" y="262267"/>
                  </a:cubicBezTo>
                  <a:cubicBezTo>
                    <a:pt x="10763" y="249778"/>
                    <a:pt x="14232" y="237289"/>
                    <a:pt x="19089" y="224800"/>
                  </a:cubicBezTo>
                  <a:cubicBezTo>
                    <a:pt x="29496" y="200516"/>
                    <a:pt x="33659" y="180395"/>
                    <a:pt x="13538" y="154724"/>
                  </a:cubicBezTo>
                  <a:cubicBezTo>
                    <a:pt x="-7277" y="127664"/>
                    <a:pt x="1743" y="90892"/>
                    <a:pt x="3131" y="58282"/>
                  </a:cubicBezTo>
                  <a:cubicBezTo>
                    <a:pt x="3131" y="52037"/>
                    <a:pt x="5212" y="45099"/>
                    <a:pt x="6600" y="38854"/>
                  </a:cubicBezTo>
                  <a:cubicBezTo>
                    <a:pt x="11456" y="5551"/>
                    <a:pt x="17701" y="0"/>
                    <a:pt x="51005" y="0"/>
                  </a:cubicBezTo>
                  <a:cubicBezTo>
                    <a:pt x="134958" y="49262"/>
                    <a:pt x="203647" y="115869"/>
                    <a:pt x="244583" y="204679"/>
                  </a:cubicBezTo>
                  <a:cubicBezTo>
                    <a:pt x="306333" y="335813"/>
                    <a:pt x="358371" y="471110"/>
                    <a:pt x="388205" y="614038"/>
                  </a:cubicBezTo>
                  <a:cubicBezTo>
                    <a:pt x="390981" y="621670"/>
                    <a:pt x="390981" y="629996"/>
                    <a:pt x="391674" y="637628"/>
                  </a:cubicBezTo>
                  <a:close/>
                </a:path>
              </a:pathLst>
            </a:custGeom>
            <a:solidFill>
              <a:srgbClr val="FCC791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B83C16C-3967-4964-913B-3F2B6A14752A}"/>
                </a:ext>
              </a:extLst>
            </p:cNvPr>
            <p:cNvSpPr/>
            <p:nvPr/>
          </p:nvSpPr>
          <p:spPr>
            <a:xfrm>
              <a:off x="7841751" y="2565970"/>
              <a:ext cx="159581" cy="312223"/>
            </a:xfrm>
            <a:custGeom>
              <a:avLst/>
              <a:gdLst>
                <a:gd name="connsiteX0" fmla="*/ 45099 w 159580"/>
                <a:gd name="connsiteY0" fmla="*/ 8419 h 312222"/>
                <a:gd name="connsiteX1" fmla="*/ 61751 w 159580"/>
                <a:gd name="connsiteY1" fmla="*/ 4950 h 312222"/>
                <a:gd name="connsiteX2" fmla="*/ 144316 w 159580"/>
                <a:gd name="connsiteY2" fmla="*/ 45886 h 312222"/>
                <a:gd name="connsiteX3" fmla="*/ 142929 w 159580"/>
                <a:gd name="connsiteY3" fmla="*/ 234607 h 312222"/>
                <a:gd name="connsiteX4" fmla="*/ 126277 w 159580"/>
                <a:gd name="connsiteY4" fmla="*/ 251259 h 312222"/>
                <a:gd name="connsiteX5" fmla="*/ 0 w 159580"/>
                <a:gd name="connsiteY5" fmla="*/ 314398 h 312222"/>
                <a:gd name="connsiteX6" fmla="*/ 54812 w 159580"/>
                <a:gd name="connsiteY6" fmla="*/ 107637 h 312222"/>
                <a:gd name="connsiteX7" fmla="*/ 32610 w 159580"/>
                <a:gd name="connsiteY7" fmla="*/ 43805 h 312222"/>
                <a:gd name="connsiteX8" fmla="*/ 45099 w 159580"/>
                <a:gd name="connsiteY8" fmla="*/ 8419 h 31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580" h="312222">
                  <a:moveTo>
                    <a:pt x="45099" y="8419"/>
                  </a:moveTo>
                  <a:cubicBezTo>
                    <a:pt x="50649" y="7032"/>
                    <a:pt x="56200" y="6338"/>
                    <a:pt x="61751" y="4950"/>
                  </a:cubicBezTo>
                  <a:cubicBezTo>
                    <a:pt x="109625" y="-6845"/>
                    <a:pt x="126277" y="787"/>
                    <a:pt x="144316" y="45886"/>
                  </a:cubicBezTo>
                  <a:cubicBezTo>
                    <a:pt x="169294" y="109024"/>
                    <a:pt x="161662" y="172163"/>
                    <a:pt x="142929" y="234607"/>
                  </a:cubicBezTo>
                  <a:cubicBezTo>
                    <a:pt x="140153" y="244321"/>
                    <a:pt x="131134" y="245015"/>
                    <a:pt x="126277" y="251259"/>
                  </a:cubicBezTo>
                  <a:cubicBezTo>
                    <a:pt x="86035" y="271380"/>
                    <a:pt x="45793" y="291501"/>
                    <a:pt x="0" y="314398"/>
                  </a:cubicBezTo>
                  <a:cubicBezTo>
                    <a:pt x="37467" y="246402"/>
                    <a:pt x="69383" y="182570"/>
                    <a:pt x="54812" y="107637"/>
                  </a:cubicBezTo>
                  <a:cubicBezTo>
                    <a:pt x="50649" y="85434"/>
                    <a:pt x="45099" y="62538"/>
                    <a:pt x="32610" y="43805"/>
                  </a:cubicBezTo>
                  <a:cubicBezTo>
                    <a:pt x="20121" y="25071"/>
                    <a:pt x="20815" y="13276"/>
                    <a:pt x="45099" y="8419"/>
                  </a:cubicBezTo>
                  <a:close/>
                </a:path>
              </a:pathLst>
            </a:custGeom>
            <a:solidFill>
              <a:srgbClr val="65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8319DB-B9B5-4A03-BB93-A82B34040BA3}"/>
                </a:ext>
              </a:extLst>
            </p:cNvPr>
            <p:cNvSpPr/>
            <p:nvPr/>
          </p:nvSpPr>
          <p:spPr>
            <a:xfrm>
              <a:off x="7517089" y="3909052"/>
              <a:ext cx="131827" cy="333038"/>
            </a:xfrm>
            <a:custGeom>
              <a:avLst/>
              <a:gdLst>
                <a:gd name="connsiteX0" fmla="*/ 2033 w 131827"/>
                <a:gd name="connsiteY0" fmla="*/ 250041 h 333037"/>
                <a:gd name="connsiteX1" fmla="*/ 9665 w 131827"/>
                <a:gd name="connsiteY1" fmla="*/ 189679 h 333037"/>
                <a:gd name="connsiteX2" fmla="*/ 43662 w 131827"/>
                <a:gd name="connsiteY2" fmla="*/ 110582 h 333037"/>
                <a:gd name="connsiteX3" fmla="*/ 64477 w 131827"/>
                <a:gd name="connsiteY3" fmla="*/ 96012 h 333037"/>
                <a:gd name="connsiteX4" fmla="*/ 83904 w 131827"/>
                <a:gd name="connsiteY4" fmla="*/ 64789 h 333037"/>
                <a:gd name="connsiteX5" fmla="*/ 77660 w 131827"/>
                <a:gd name="connsiteY5" fmla="*/ 30792 h 333037"/>
                <a:gd name="connsiteX6" fmla="*/ 89455 w 131827"/>
                <a:gd name="connsiteY6" fmla="*/ 3732 h 333037"/>
                <a:gd name="connsiteX7" fmla="*/ 132472 w 131827"/>
                <a:gd name="connsiteY7" fmla="*/ 7202 h 333037"/>
                <a:gd name="connsiteX8" fmla="*/ 124840 w 131827"/>
                <a:gd name="connsiteY8" fmla="*/ 63402 h 333037"/>
                <a:gd name="connsiteX9" fmla="*/ 104719 w 131827"/>
                <a:gd name="connsiteY9" fmla="*/ 73115 h 333037"/>
                <a:gd name="connsiteX10" fmla="*/ 110270 w 131827"/>
                <a:gd name="connsiteY10" fmla="*/ 121683 h 333037"/>
                <a:gd name="connsiteX11" fmla="*/ 115127 w 131827"/>
                <a:gd name="connsiteY11" fmla="*/ 137641 h 333037"/>
                <a:gd name="connsiteX12" fmla="*/ 131779 w 131827"/>
                <a:gd name="connsiteY12" fmla="*/ 177883 h 333037"/>
                <a:gd name="connsiteX13" fmla="*/ 101250 w 131827"/>
                <a:gd name="connsiteY13" fmla="*/ 204249 h 333037"/>
                <a:gd name="connsiteX14" fmla="*/ 117902 w 131827"/>
                <a:gd name="connsiteY14" fmla="*/ 269469 h 333037"/>
                <a:gd name="connsiteX15" fmla="*/ 61702 w 131827"/>
                <a:gd name="connsiteY15" fmla="*/ 254898 h 333037"/>
                <a:gd name="connsiteX16" fmla="*/ 95006 w 131827"/>
                <a:gd name="connsiteY16" fmla="*/ 318037 h 333037"/>
                <a:gd name="connsiteX17" fmla="*/ 81129 w 131827"/>
                <a:gd name="connsiteY17" fmla="*/ 336770 h 333037"/>
                <a:gd name="connsiteX18" fmla="*/ 2033 w 131827"/>
                <a:gd name="connsiteY18" fmla="*/ 250041 h 3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827" h="333037">
                  <a:moveTo>
                    <a:pt x="2033" y="250041"/>
                  </a:moveTo>
                  <a:cubicBezTo>
                    <a:pt x="-2130" y="229227"/>
                    <a:pt x="-49" y="208412"/>
                    <a:pt x="9665" y="189679"/>
                  </a:cubicBezTo>
                  <a:cubicBezTo>
                    <a:pt x="22848" y="164007"/>
                    <a:pt x="38806" y="139723"/>
                    <a:pt x="43662" y="110582"/>
                  </a:cubicBezTo>
                  <a:cubicBezTo>
                    <a:pt x="45050" y="100175"/>
                    <a:pt x="54070" y="96706"/>
                    <a:pt x="64477" y="96012"/>
                  </a:cubicBezTo>
                  <a:cubicBezTo>
                    <a:pt x="85292" y="94624"/>
                    <a:pt x="88067" y="82135"/>
                    <a:pt x="83904" y="64789"/>
                  </a:cubicBezTo>
                  <a:cubicBezTo>
                    <a:pt x="81129" y="53688"/>
                    <a:pt x="79048" y="41893"/>
                    <a:pt x="77660" y="30792"/>
                  </a:cubicBezTo>
                  <a:cubicBezTo>
                    <a:pt x="76272" y="19691"/>
                    <a:pt x="75579" y="7895"/>
                    <a:pt x="89455" y="3732"/>
                  </a:cubicBezTo>
                  <a:cubicBezTo>
                    <a:pt x="104026" y="-430"/>
                    <a:pt x="119290" y="-3206"/>
                    <a:pt x="132472" y="7202"/>
                  </a:cubicBezTo>
                  <a:cubicBezTo>
                    <a:pt x="142880" y="15528"/>
                    <a:pt x="136635" y="55770"/>
                    <a:pt x="124840" y="63402"/>
                  </a:cubicBezTo>
                  <a:cubicBezTo>
                    <a:pt x="119290" y="66871"/>
                    <a:pt x="113045" y="69646"/>
                    <a:pt x="104719" y="73115"/>
                  </a:cubicBezTo>
                  <a:cubicBezTo>
                    <a:pt x="124840" y="87686"/>
                    <a:pt x="129003" y="103644"/>
                    <a:pt x="110270" y="121683"/>
                  </a:cubicBezTo>
                  <a:cubicBezTo>
                    <a:pt x="102638" y="128621"/>
                    <a:pt x="111658" y="133478"/>
                    <a:pt x="115127" y="137641"/>
                  </a:cubicBezTo>
                  <a:cubicBezTo>
                    <a:pt x="124147" y="149436"/>
                    <a:pt x="132472" y="161925"/>
                    <a:pt x="131779" y="177883"/>
                  </a:cubicBezTo>
                  <a:cubicBezTo>
                    <a:pt x="131085" y="196617"/>
                    <a:pt x="126922" y="211187"/>
                    <a:pt x="101250" y="204249"/>
                  </a:cubicBezTo>
                  <a:cubicBezTo>
                    <a:pt x="114433" y="225757"/>
                    <a:pt x="142880" y="243797"/>
                    <a:pt x="117902" y="269469"/>
                  </a:cubicBezTo>
                  <a:cubicBezTo>
                    <a:pt x="97781" y="290284"/>
                    <a:pt x="82517" y="268775"/>
                    <a:pt x="61702" y="254898"/>
                  </a:cubicBezTo>
                  <a:cubicBezTo>
                    <a:pt x="74885" y="279182"/>
                    <a:pt x="85986" y="297916"/>
                    <a:pt x="95006" y="318037"/>
                  </a:cubicBezTo>
                  <a:cubicBezTo>
                    <a:pt x="99863" y="329138"/>
                    <a:pt x="102638" y="343015"/>
                    <a:pt x="81129" y="336770"/>
                  </a:cubicBezTo>
                  <a:cubicBezTo>
                    <a:pt x="40193" y="321506"/>
                    <a:pt x="11053" y="294447"/>
                    <a:pt x="2033" y="250041"/>
                  </a:cubicBezTo>
                  <a:close/>
                </a:path>
              </a:pathLst>
            </a:custGeom>
            <a:solidFill>
              <a:srgbClr val="FB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8DCC2BE-EA9B-42BC-AC40-EA0D48B766AC}"/>
                </a:ext>
              </a:extLst>
            </p:cNvPr>
            <p:cNvSpPr/>
            <p:nvPr/>
          </p:nvSpPr>
          <p:spPr>
            <a:xfrm>
              <a:off x="8031111" y="3840625"/>
              <a:ext cx="444050" cy="367729"/>
            </a:xfrm>
            <a:custGeom>
              <a:avLst/>
              <a:gdLst>
                <a:gd name="connsiteX0" fmla="*/ 161023 w 444050"/>
                <a:gd name="connsiteY0" fmla="*/ 74935 h 367729"/>
                <a:gd name="connsiteX1" fmla="*/ 82621 w 444050"/>
                <a:gd name="connsiteY1" fmla="*/ 92281 h 367729"/>
                <a:gd name="connsiteX2" fmla="*/ 49317 w 444050"/>
                <a:gd name="connsiteY2" fmla="*/ 108932 h 367729"/>
                <a:gd name="connsiteX3" fmla="*/ 18095 w 444050"/>
                <a:gd name="connsiteY3" fmla="*/ 100606 h 367729"/>
                <a:gd name="connsiteX4" fmla="*/ 20176 w 444050"/>
                <a:gd name="connsiteY4" fmla="*/ 72853 h 367729"/>
                <a:gd name="connsiteX5" fmla="*/ 156167 w 444050"/>
                <a:gd name="connsiteY5" fmla="*/ 695 h 367729"/>
                <a:gd name="connsiteX6" fmla="*/ 315053 w 444050"/>
                <a:gd name="connsiteY6" fmla="*/ 30530 h 367729"/>
                <a:gd name="connsiteX7" fmla="*/ 371253 w 444050"/>
                <a:gd name="connsiteY7" fmla="*/ 94362 h 367729"/>
                <a:gd name="connsiteX8" fmla="*/ 437861 w 444050"/>
                <a:gd name="connsiteY8" fmla="*/ 256024 h 367729"/>
                <a:gd name="connsiteX9" fmla="*/ 448962 w 444050"/>
                <a:gd name="connsiteY9" fmla="*/ 274064 h 367729"/>
                <a:gd name="connsiteX10" fmla="*/ 426760 w 444050"/>
                <a:gd name="connsiteY10" fmla="*/ 278920 h 367729"/>
                <a:gd name="connsiteX11" fmla="*/ 307421 w 444050"/>
                <a:gd name="connsiteY11" fmla="*/ 281696 h 367729"/>
                <a:gd name="connsiteX12" fmla="*/ 156860 w 444050"/>
                <a:gd name="connsiteY12" fmla="*/ 330264 h 367729"/>
                <a:gd name="connsiteX13" fmla="*/ 95804 w 444050"/>
                <a:gd name="connsiteY13" fmla="*/ 362874 h 367729"/>
                <a:gd name="connsiteX14" fmla="*/ 64581 w 444050"/>
                <a:gd name="connsiteY14" fmla="*/ 361486 h 367729"/>
                <a:gd name="connsiteX15" fmla="*/ 76376 w 444050"/>
                <a:gd name="connsiteY15" fmla="*/ 334427 h 367729"/>
                <a:gd name="connsiteX16" fmla="*/ 140902 w 444050"/>
                <a:gd name="connsiteY16" fmla="*/ 271982 h 367729"/>
                <a:gd name="connsiteX17" fmla="*/ 197796 w 444050"/>
                <a:gd name="connsiteY17" fmla="*/ 215088 h 367729"/>
                <a:gd name="connsiteX18" fmla="*/ 167962 w 444050"/>
                <a:gd name="connsiteY18" fmla="*/ 216476 h 367729"/>
                <a:gd name="connsiteX19" fmla="*/ 62500 w 444050"/>
                <a:gd name="connsiteY19" fmla="*/ 253943 h 367729"/>
                <a:gd name="connsiteX20" fmla="*/ 11850 w 444050"/>
                <a:gd name="connsiteY20" fmla="*/ 255330 h 367729"/>
                <a:gd name="connsiteX21" fmla="*/ 7687 w 444050"/>
                <a:gd name="connsiteY21" fmla="*/ 183866 h 367729"/>
                <a:gd name="connsiteX22" fmla="*/ 46542 w 444050"/>
                <a:gd name="connsiteY22" fmla="*/ 139461 h 367729"/>
                <a:gd name="connsiteX23" fmla="*/ 147147 w 444050"/>
                <a:gd name="connsiteY23" fmla="*/ 86730 h 367729"/>
                <a:gd name="connsiteX24" fmla="*/ 161023 w 444050"/>
                <a:gd name="connsiteY24" fmla="*/ 74935 h 3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050" h="367729">
                  <a:moveTo>
                    <a:pt x="161023" y="74935"/>
                  </a:moveTo>
                  <a:cubicBezTo>
                    <a:pt x="132576" y="74241"/>
                    <a:pt x="106905" y="78404"/>
                    <a:pt x="82621" y="92281"/>
                  </a:cubicBezTo>
                  <a:cubicBezTo>
                    <a:pt x="71520" y="98525"/>
                    <a:pt x="61112" y="104769"/>
                    <a:pt x="49317" y="108932"/>
                  </a:cubicBezTo>
                  <a:cubicBezTo>
                    <a:pt x="37522" y="113095"/>
                    <a:pt x="25727" y="111014"/>
                    <a:pt x="18095" y="100606"/>
                  </a:cubicBezTo>
                  <a:cubicBezTo>
                    <a:pt x="10463" y="90893"/>
                    <a:pt x="15319" y="81873"/>
                    <a:pt x="20176" y="72853"/>
                  </a:cubicBezTo>
                  <a:cubicBezTo>
                    <a:pt x="42379" y="31224"/>
                    <a:pt x="110374" y="-5549"/>
                    <a:pt x="156167" y="695"/>
                  </a:cubicBezTo>
                  <a:cubicBezTo>
                    <a:pt x="209591" y="7633"/>
                    <a:pt x="262322" y="16653"/>
                    <a:pt x="315053" y="30530"/>
                  </a:cubicBezTo>
                  <a:cubicBezTo>
                    <a:pt x="355989" y="40937"/>
                    <a:pt x="361540" y="54120"/>
                    <a:pt x="371253" y="94362"/>
                  </a:cubicBezTo>
                  <a:cubicBezTo>
                    <a:pt x="385130" y="151256"/>
                    <a:pt x="399007" y="208844"/>
                    <a:pt x="437861" y="256024"/>
                  </a:cubicBezTo>
                  <a:cubicBezTo>
                    <a:pt x="442718" y="261575"/>
                    <a:pt x="451738" y="267125"/>
                    <a:pt x="448962" y="274064"/>
                  </a:cubicBezTo>
                  <a:cubicBezTo>
                    <a:pt x="445493" y="283083"/>
                    <a:pt x="434392" y="278920"/>
                    <a:pt x="426760" y="278920"/>
                  </a:cubicBezTo>
                  <a:cubicBezTo>
                    <a:pt x="387211" y="280308"/>
                    <a:pt x="346969" y="282390"/>
                    <a:pt x="307421" y="281696"/>
                  </a:cubicBezTo>
                  <a:cubicBezTo>
                    <a:pt x="251221" y="279614"/>
                    <a:pt x="201265" y="296266"/>
                    <a:pt x="156860" y="330264"/>
                  </a:cubicBezTo>
                  <a:cubicBezTo>
                    <a:pt x="138127" y="344140"/>
                    <a:pt x="118700" y="356629"/>
                    <a:pt x="95804" y="362874"/>
                  </a:cubicBezTo>
                  <a:cubicBezTo>
                    <a:pt x="85396" y="365649"/>
                    <a:pt x="72213" y="374669"/>
                    <a:pt x="64581" y="361486"/>
                  </a:cubicBezTo>
                  <a:cubicBezTo>
                    <a:pt x="58337" y="350385"/>
                    <a:pt x="68744" y="341365"/>
                    <a:pt x="76376" y="334427"/>
                  </a:cubicBezTo>
                  <a:cubicBezTo>
                    <a:pt x="97885" y="313612"/>
                    <a:pt x="118700" y="292797"/>
                    <a:pt x="140902" y="271982"/>
                  </a:cubicBezTo>
                  <a:cubicBezTo>
                    <a:pt x="159636" y="253943"/>
                    <a:pt x="180451" y="237291"/>
                    <a:pt x="197796" y="215088"/>
                  </a:cubicBezTo>
                  <a:cubicBezTo>
                    <a:pt x="185307" y="207456"/>
                    <a:pt x="176288" y="213701"/>
                    <a:pt x="167962" y="216476"/>
                  </a:cubicBezTo>
                  <a:cubicBezTo>
                    <a:pt x="132576" y="228271"/>
                    <a:pt x="97885" y="242147"/>
                    <a:pt x="62500" y="253943"/>
                  </a:cubicBezTo>
                  <a:cubicBezTo>
                    <a:pt x="45848" y="259493"/>
                    <a:pt x="23645" y="272676"/>
                    <a:pt x="11850" y="255330"/>
                  </a:cubicBezTo>
                  <a:cubicBezTo>
                    <a:pt x="-2026" y="235209"/>
                    <a:pt x="-4108" y="208150"/>
                    <a:pt x="7687" y="183866"/>
                  </a:cubicBezTo>
                  <a:cubicBezTo>
                    <a:pt x="16013" y="165826"/>
                    <a:pt x="31277" y="151950"/>
                    <a:pt x="46542" y="139461"/>
                  </a:cubicBezTo>
                  <a:cubicBezTo>
                    <a:pt x="76376" y="114483"/>
                    <a:pt x="109680" y="97137"/>
                    <a:pt x="147147" y="86730"/>
                  </a:cubicBezTo>
                  <a:cubicBezTo>
                    <a:pt x="151310" y="83955"/>
                    <a:pt x="158248" y="84648"/>
                    <a:pt x="161023" y="74935"/>
                  </a:cubicBezTo>
                  <a:close/>
                </a:path>
              </a:pathLst>
            </a:custGeom>
            <a:solidFill>
              <a:srgbClr val="FC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EE4E10-F76B-449A-AC5D-B81C74CF3AB2}"/>
              </a:ext>
            </a:extLst>
          </p:cNvPr>
          <p:cNvGrpSpPr/>
          <p:nvPr/>
        </p:nvGrpSpPr>
        <p:grpSpPr>
          <a:xfrm>
            <a:off x="2691883" y="2115023"/>
            <a:ext cx="6808234" cy="484632"/>
            <a:chOff x="2803368" y="2575497"/>
            <a:chExt cx="6808234" cy="484632"/>
          </a:xfrm>
        </p:grpSpPr>
        <p:sp>
          <p:nvSpPr>
            <p:cNvPr id="15" name="Pentagon 10">
              <a:extLst>
                <a:ext uri="{FF2B5EF4-FFF2-40B4-BE49-F238E27FC236}">
                  <a16:creationId xmlns:a16="http://schemas.microsoft.com/office/drawing/2014/main" id="{164FE1C0-D0E3-4199-923D-179617CCD45E}"/>
                </a:ext>
              </a:extLst>
            </p:cNvPr>
            <p:cNvSpPr/>
            <p:nvPr/>
          </p:nvSpPr>
          <p:spPr>
            <a:xfrm>
              <a:off x="7713076" y="2575497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Pentagon 15">
              <a:extLst>
                <a:ext uri="{FF2B5EF4-FFF2-40B4-BE49-F238E27FC236}">
                  <a16:creationId xmlns:a16="http://schemas.microsoft.com/office/drawing/2014/main" id="{C0E997F9-CAEB-46C1-BEEB-5C288730D463}"/>
                </a:ext>
              </a:extLst>
            </p:cNvPr>
            <p:cNvSpPr/>
            <p:nvPr/>
          </p:nvSpPr>
          <p:spPr>
            <a:xfrm flipH="1">
              <a:off x="2803368" y="2575497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7F0F7F-CA5D-4A2B-8675-A59659E188CB}"/>
                </a:ext>
              </a:extLst>
            </p:cNvPr>
            <p:cNvSpPr txBox="1"/>
            <p:nvPr/>
          </p:nvSpPr>
          <p:spPr>
            <a:xfrm>
              <a:off x="3045934" y="2663926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0D2C47-2597-4C21-BE09-DDF82EE7E350}"/>
                </a:ext>
              </a:extLst>
            </p:cNvPr>
            <p:cNvSpPr txBox="1"/>
            <p:nvPr/>
          </p:nvSpPr>
          <p:spPr>
            <a:xfrm>
              <a:off x="7801668" y="2663926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50E915-37A6-4CA7-A43B-288FF66C14D4}"/>
              </a:ext>
            </a:extLst>
          </p:cNvPr>
          <p:cNvGrpSpPr/>
          <p:nvPr/>
        </p:nvGrpSpPr>
        <p:grpSpPr>
          <a:xfrm>
            <a:off x="3098594" y="2959111"/>
            <a:ext cx="5994812" cy="484632"/>
            <a:chOff x="3206868" y="1790901"/>
            <a:chExt cx="5994812" cy="484632"/>
          </a:xfrm>
        </p:grpSpPr>
        <p:sp>
          <p:nvSpPr>
            <p:cNvPr id="16" name="Pentagon 14">
              <a:extLst>
                <a:ext uri="{FF2B5EF4-FFF2-40B4-BE49-F238E27FC236}">
                  <a16:creationId xmlns:a16="http://schemas.microsoft.com/office/drawing/2014/main" id="{D8EF065A-70D3-4B02-90F5-AA59DE088DB4}"/>
                </a:ext>
              </a:extLst>
            </p:cNvPr>
            <p:cNvSpPr/>
            <p:nvPr/>
          </p:nvSpPr>
          <p:spPr>
            <a:xfrm>
              <a:off x="7303154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Pentagon 16">
              <a:extLst>
                <a:ext uri="{FF2B5EF4-FFF2-40B4-BE49-F238E27FC236}">
                  <a16:creationId xmlns:a16="http://schemas.microsoft.com/office/drawing/2014/main" id="{F75D3058-DD4B-4B0C-AC42-7135BDD0EFBF}"/>
                </a:ext>
              </a:extLst>
            </p:cNvPr>
            <p:cNvSpPr/>
            <p:nvPr/>
          </p:nvSpPr>
          <p:spPr>
            <a:xfrm flipH="1">
              <a:off x="3206868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6C4DA4-6C7C-474F-AF8A-02E15E8C1DED}"/>
                </a:ext>
              </a:extLst>
            </p:cNvPr>
            <p:cNvSpPr txBox="1"/>
            <p:nvPr/>
          </p:nvSpPr>
          <p:spPr>
            <a:xfrm>
              <a:off x="3427608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F1C817-19B2-4468-BCA0-0716F8A5F2E2}"/>
                </a:ext>
              </a:extLst>
            </p:cNvPr>
            <p:cNvSpPr txBox="1"/>
            <p:nvPr/>
          </p:nvSpPr>
          <p:spPr>
            <a:xfrm>
              <a:off x="7423512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8E3234-BFA4-4505-B5EE-6CFDC741F3FE}"/>
              </a:ext>
            </a:extLst>
          </p:cNvPr>
          <p:cNvGrpSpPr/>
          <p:nvPr/>
        </p:nvGrpSpPr>
        <p:grpSpPr>
          <a:xfrm flipH="1">
            <a:off x="3098594" y="1270935"/>
            <a:ext cx="5994812" cy="484632"/>
            <a:chOff x="3206868" y="1790901"/>
            <a:chExt cx="5994812" cy="484632"/>
          </a:xfrm>
        </p:grpSpPr>
        <p:sp>
          <p:nvSpPr>
            <p:cNvPr id="26" name="Pentagon 14">
              <a:extLst>
                <a:ext uri="{FF2B5EF4-FFF2-40B4-BE49-F238E27FC236}">
                  <a16:creationId xmlns:a16="http://schemas.microsoft.com/office/drawing/2014/main" id="{951D6685-1099-4584-93BC-5502178BE131}"/>
                </a:ext>
              </a:extLst>
            </p:cNvPr>
            <p:cNvSpPr/>
            <p:nvPr/>
          </p:nvSpPr>
          <p:spPr>
            <a:xfrm>
              <a:off x="7303154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Pentagon 16">
              <a:extLst>
                <a:ext uri="{FF2B5EF4-FFF2-40B4-BE49-F238E27FC236}">
                  <a16:creationId xmlns:a16="http://schemas.microsoft.com/office/drawing/2014/main" id="{FF75A2CD-9557-4881-9F71-85C56ECEC78C}"/>
                </a:ext>
              </a:extLst>
            </p:cNvPr>
            <p:cNvSpPr/>
            <p:nvPr/>
          </p:nvSpPr>
          <p:spPr>
            <a:xfrm flipH="1">
              <a:off x="3206868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1EE5D8-9A7F-4ACB-9709-FEB3B135D262}"/>
                </a:ext>
              </a:extLst>
            </p:cNvPr>
            <p:cNvSpPr txBox="1"/>
            <p:nvPr/>
          </p:nvSpPr>
          <p:spPr>
            <a:xfrm>
              <a:off x="3427608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3CBD32-8D84-464C-BD16-7DCB8FB0564A}"/>
                </a:ext>
              </a:extLst>
            </p:cNvPr>
            <p:cNvSpPr txBox="1"/>
            <p:nvPr/>
          </p:nvSpPr>
          <p:spPr>
            <a:xfrm>
              <a:off x="7423512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직사각형 1">
            <a:extLst>
              <a:ext uri="{FF2B5EF4-FFF2-40B4-BE49-F238E27FC236}">
                <a16:creationId xmlns:a16="http://schemas.microsoft.com/office/drawing/2014/main" id="{21EF4D7F-2379-4FB2-AE78-E3550FC2F7CE}"/>
              </a:ext>
            </a:extLst>
          </p:cNvPr>
          <p:cNvSpPr/>
          <p:nvPr/>
        </p:nvSpPr>
        <p:spPr>
          <a:xfrm>
            <a:off x="9194693" y="1190085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4" name="직사각형 1">
            <a:extLst>
              <a:ext uri="{FF2B5EF4-FFF2-40B4-BE49-F238E27FC236}">
                <a16:creationId xmlns:a16="http://schemas.microsoft.com/office/drawing/2014/main" id="{652D7A6D-C372-4936-AC07-3B6ECC1AB052}"/>
              </a:ext>
            </a:extLst>
          </p:cNvPr>
          <p:cNvSpPr/>
          <p:nvPr/>
        </p:nvSpPr>
        <p:spPr>
          <a:xfrm>
            <a:off x="9578981" y="2034173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5" name="직사각형 1">
            <a:extLst>
              <a:ext uri="{FF2B5EF4-FFF2-40B4-BE49-F238E27FC236}">
                <a16:creationId xmlns:a16="http://schemas.microsoft.com/office/drawing/2014/main" id="{170C386C-0F75-4D3A-BF08-9FF65B7E4475}"/>
              </a:ext>
            </a:extLst>
          </p:cNvPr>
          <p:cNvSpPr/>
          <p:nvPr/>
        </p:nvSpPr>
        <p:spPr>
          <a:xfrm>
            <a:off x="9153291" y="2885788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6" name="직사각형 1">
            <a:extLst>
              <a:ext uri="{FF2B5EF4-FFF2-40B4-BE49-F238E27FC236}">
                <a16:creationId xmlns:a16="http://schemas.microsoft.com/office/drawing/2014/main" id="{B30826B9-C5A2-43EC-ABEC-8358944833E0}"/>
              </a:ext>
            </a:extLst>
          </p:cNvPr>
          <p:cNvSpPr/>
          <p:nvPr/>
        </p:nvSpPr>
        <p:spPr>
          <a:xfrm>
            <a:off x="760561" y="1184335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7" name="직사각형 1">
            <a:extLst>
              <a:ext uri="{FF2B5EF4-FFF2-40B4-BE49-F238E27FC236}">
                <a16:creationId xmlns:a16="http://schemas.microsoft.com/office/drawing/2014/main" id="{9C82B95E-1BFA-419D-A99D-2690778E2EC9}"/>
              </a:ext>
            </a:extLst>
          </p:cNvPr>
          <p:cNvSpPr/>
          <p:nvPr/>
        </p:nvSpPr>
        <p:spPr>
          <a:xfrm>
            <a:off x="314173" y="2032187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8" name="직사각형 1">
            <a:extLst>
              <a:ext uri="{FF2B5EF4-FFF2-40B4-BE49-F238E27FC236}">
                <a16:creationId xmlns:a16="http://schemas.microsoft.com/office/drawing/2014/main" id="{72F7711E-AC5B-48D0-A5A8-5BFD50072A0C}"/>
              </a:ext>
            </a:extLst>
          </p:cNvPr>
          <p:cNvSpPr/>
          <p:nvPr/>
        </p:nvSpPr>
        <p:spPr>
          <a:xfrm>
            <a:off x="719159" y="2880038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C76D3-A711-463B-BBF4-1417289EFDB7}"/>
              </a:ext>
            </a:extLst>
          </p:cNvPr>
          <p:cNvSpPr txBox="1"/>
          <p:nvPr/>
        </p:nvSpPr>
        <p:spPr>
          <a:xfrm flipH="1">
            <a:off x="550017" y="323263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9CBFA-64BF-4DD6-9B2C-5F0AA9138E12}"/>
              </a:ext>
            </a:extLst>
          </p:cNvPr>
          <p:cNvSpPr txBox="1"/>
          <p:nvPr/>
        </p:nvSpPr>
        <p:spPr>
          <a:xfrm>
            <a:off x="8345817" y="4408941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617E734A-F7AE-48EB-AF96-74BD69655A07}"/>
              </a:ext>
            </a:extLst>
          </p:cNvPr>
          <p:cNvSpPr/>
          <p:nvPr/>
        </p:nvSpPr>
        <p:spPr>
          <a:xfrm>
            <a:off x="8345817" y="4799914"/>
            <a:ext cx="3061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F9BE-7C21-4A65-9118-40A00A3E64C0}"/>
              </a:ext>
            </a:extLst>
          </p:cNvPr>
          <p:cNvSpPr txBox="1"/>
          <p:nvPr/>
        </p:nvSpPr>
        <p:spPr>
          <a:xfrm>
            <a:off x="4635635" y="5829743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3AF0A-3C0C-41DF-A0C4-53A38ACC2B4A}"/>
              </a:ext>
            </a:extLst>
          </p:cNvPr>
          <p:cNvSpPr txBox="1"/>
          <p:nvPr/>
        </p:nvSpPr>
        <p:spPr>
          <a:xfrm>
            <a:off x="4635635" y="5068921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8751141-ACA3-467C-A153-2A724AB79E7C}"/>
              </a:ext>
            </a:extLst>
          </p:cNvPr>
          <p:cNvGrpSpPr/>
          <p:nvPr/>
        </p:nvGrpSpPr>
        <p:grpSpPr>
          <a:xfrm>
            <a:off x="722386" y="1282969"/>
            <a:ext cx="2412148" cy="2058482"/>
            <a:chOff x="477316" y="1191995"/>
            <a:chExt cx="2412148" cy="205848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21F43C-51CF-4F78-BBBF-D41F9297DE27}"/>
                </a:ext>
              </a:extLst>
            </p:cNvPr>
            <p:cNvSpPr>
              <a:spLocks/>
            </p:cNvSpPr>
            <p:nvPr/>
          </p:nvSpPr>
          <p:spPr bwMode="auto">
            <a:xfrm rot="21447214">
              <a:off x="664455" y="2085656"/>
              <a:ext cx="732149" cy="1164821"/>
            </a:xfrm>
            <a:custGeom>
              <a:avLst/>
              <a:gdLst>
                <a:gd name="connsiteX0" fmla="*/ 644498 w 732149"/>
                <a:gd name="connsiteY0" fmla="*/ 0 h 1164821"/>
                <a:gd name="connsiteX1" fmla="*/ 690901 w 732149"/>
                <a:gd name="connsiteY1" fmla="*/ 5157 h 1164821"/>
                <a:gd name="connsiteX2" fmla="*/ 697776 w 732149"/>
                <a:gd name="connsiteY2" fmla="*/ 8594 h 1164821"/>
                <a:gd name="connsiteX3" fmla="*/ 702932 w 732149"/>
                <a:gd name="connsiteY3" fmla="*/ 12031 h 1164821"/>
                <a:gd name="connsiteX4" fmla="*/ 706370 w 732149"/>
                <a:gd name="connsiteY4" fmla="*/ 15468 h 1164821"/>
                <a:gd name="connsiteX5" fmla="*/ 709807 w 732149"/>
                <a:gd name="connsiteY5" fmla="*/ 15468 h 1164821"/>
                <a:gd name="connsiteX6" fmla="*/ 713244 w 732149"/>
                <a:gd name="connsiteY6" fmla="*/ 20624 h 1164821"/>
                <a:gd name="connsiteX7" fmla="*/ 718400 w 732149"/>
                <a:gd name="connsiteY7" fmla="*/ 27499 h 1164821"/>
                <a:gd name="connsiteX8" fmla="*/ 732149 w 732149"/>
                <a:gd name="connsiteY8" fmla="*/ 58434 h 1164821"/>
                <a:gd name="connsiteX9" fmla="*/ 732149 w 732149"/>
                <a:gd name="connsiteY9" fmla="*/ 92808 h 1164821"/>
                <a:gd name="connsiteX10" fmla="*/ 721837 w 732149"/>
                <a:gd name="connsiteY10" fmla="*/ 123743 h 1164821"/>
                <a:gd name="connsiteX11" fmla="*/ 702932 w 732149"/>
                <a:gd name="connsiteY11" fmla="*/ 149524 h 1164821"/>
                <a:gd name="connsiteX12" fmla="*/ 668559 w 732149"/>
                <a:gd name="connsiteY12" fmla="*/ 161554 h 1164821"/>
                <a:gd name="connsiteX13" fmla="*/ 634186 w 732149"/>
                <a:gd name="connsiteY13" fmla="*/ 161554 h 1164821"/>
                <a:gd name="connsiteX14" fmla="*/ 596375 w 732149"/>
                <a:gd name="connsiteY14" fmla="*/ 152961 h 1164821"/>
                <a:gd name="connsiteX15" fmla="*/ 560283 w 732149"/>
                <a:gd name="connsiteY15" fmla="*/ 142649 h 1164821"/>
                <a:gd name="connsiteX16" fmla="*/ 519035 w 732149"/>
                <a:gd name="connsiteY16" fmla="*/ 139212 h 1164821"/>
                <a:gd name="connsiteX17" fmla="*/ 477787 w 732149"/>
                <a:gd name="connsiteY17" fmla="*/ 142649 h 1164821"/>
                <a:gd name="connsiteX18" fmla="*/ 390136 w 732149"/>
                <a:gd name="connsiteY18" fmla="*/ 171866 h 1164821"/>
                <a:gd name="connsiteX19" fmla="*/ 316233 w 732149"/>
                <a:gd name="connsiteY19" fmla="*/ 214833 h 1164821"/>
                <a:gd name="connsiteX20" fmla="*/ 250924 w 732149"/>
                <a:gd name="connsiteY20" fmla="*/ 271548 h 1164821"/>
                <a:gd name="connsiteX21" fmla="*/ 197646 w 732149"/>
                <a:gd name="connsiteY21" fmla="*/ 333420 h 1164821"/>
                <a:gd name="connsiteX22" fmla="*/ 152961 w 732149"/>
                <a:gd name="connsiteY22" fmla="*/ 409041 h 1164821"/>
                <a:gd name="connsiteX23" fmla="*/ 118588 w 732149"/>
                <a:gd name="connsiteY23" fmla="*/ 493256 h 1164821"/>
                <a:gd name="connsiteX24" fmla="*/ 106557 w 732149"/>
                <a:gd name="connsiteY24" fmla="*/ 555127 h 1164821"/>
                <a:gd name="connsiteX25" fmla="*/ 99682 w 732149"/>
                <a:gd name="connsiteY25" fmla="*/ 623874 h 1164821"/>
                <a:gd name="connsiteX26" fmla="*/ 103120 w 732149"/>
                <a:gd name="connsiteY26" fmla="*/ 696057 h 1164821"/>
                <a:gd name="connsiteX27" fmla="*/ 109994 w 732149"/>
                <a:gd name="connsiteY27" fmla="*/ 768241 h 1164821"/>
                <a:gd name="connsiteX28" fmla="*/ 118588 w 732149"/>
                <a:gd name="connsiteY28" fmla="*/ 836988 h 1164821"/>
                <a:gd name="connsiteX29" fmla="*/ 134055 w 732149"/>
                <a:gd name="connsiteY29" fmla="*/ 893703 h 1164821"/>
                <a:gd name="connsiteX30" fmla="*/ 175303 w 732149"/>
                <a:gd name="connsiteY30" fmla="*/ 1005416 h 1164821"/>
                <a:gd name="connsiteX31" fmla="*/ 225145 w 732149"/>
                <a:gd name="connsiteY31" fmla="*/ 1115410 h 1164821"/>
                <a:gd name="connsiteX32" fmla="*/ 249850 w 732149"/>
                <a:gd name="connsiteY32" fmla="*/ 1164821 h 1164821"/>
                <a:gd name="connsiteX33" fmla="*/ 129723 w 732149"/>
                <a:gd name="connsiteY33" fmla="*/ 1164821 h 1164821"/>
                <a:gd name="connsiteX34" fmla="*/ 109994 w 732149"/>
                <a:gd name="connsiteY34" fmla="*/ 1124003 h 1164821"/>
                <a:gd name="connsiteX35" fmla="*/ 65309 w 732149"/>
                <a:gd name="connsiteY35" fmla="*/ 1015728 h 1164821"/>
                <a:gd name="connsiteX36" fmla="*/ 30936 w 732149"/>
                <a:gd name="connsiteY36" fmla="*/ 898859 h 1164821"/>
                <a:gd name="connsiteX37" fmla="*/ 15468 w 732149"/>
                <a:gd name="connsiteY37" fmla="*/ 833550 h 1164821"/>
                <a:gd name="connsiteX38" fmla="*/ 6875 w 732149"/>
                <a:gd name="connsiteY38" fmla="*/ 757929 h 1164821"/>
                <a:gd name="connsiteX39" fmla="*/ 0 w 732149"/>
                <a:gd name="connsiteY39" fmla="*/ 680589 h 1164821"/>
                <a:gd name="connsiteX40" fmla="*/ 0 w 732149"/>
                <a:gd name="connsiteY40" fmla="*/ 599813 h 1164821"/>
                <a:gd name="connsiteX41" fmla="*/ 10312 w 732149"/>
                <a:gd name="connsiteY41" fmla="*/ 527629 h 1164821"/>
                <a:gd name="connsiteX42" fmla="*/ 25780 w 732149"/>
                <a:gd name="connsiteY42" fmla="*/ 458882 h 1164821"/>
                <a:gd name="connsiteX43" fmla="*/ 56716 w 732149"/>
                <a:gd name="connsiteY43" fmla="*/ 371230 h 1164821"/>
                <a:gd name="connsiteX44" fmla="*/ 103120 w 732149"/>
                <a:gd name="connsiteY44" fmla="*/ 293891 h 1164821"/>
                <a:gd name="connsiteX45" fmla="*/ 156399 w 732149"/>
                <a:gd name="connsiteY45" fmla="*/ 221707 h 1164821"/>
                <a:gd name="connsiteX46" fmla="*/ 221708 w 732149"/>
                <a:gd name="connsiteY46" fmla="*/ 158117 h 1164821"/>
                <a:gd name="connsiteX47" fmla="*/ 293891 w 732149"/>
                <a:gd name="connsiteY47" fmla="*/ 104839 h 1164821"/>
                <a:gd name="connsiteX48" fmla="*/ 374668 w 732149"/>
                <a:gd name="connsiteY48" fmla="*/ 68746 h 1164821"/>
                <a:gd name="connsiteX49" fmla="*/ 427947 w 732149"/>
                <a:gd name="connsiteY49" fmla="*/ 53279 h 1164821"/>
                <a:gd name="connsiteX50" fmla="*/ 484662 w 732149"/>
                <a:gd name="connsiteY50" fmla="*/ 39530 h 1164821"/>
                <a:gd name="connsiteX51" fmla="*/ 541378 w 732149"/>
                <a:gd name="connsiteY51" fmla="*/ 30936 h 1164821"/>
                <a:gd name="connsiteX52" fmla="*/ 594656 w 732149"/>
                <a:gd name="connsiteY52" fmla="*/ 18906 h 116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32149" h="1164821">
                  <a:moveTo>
                    <a:pt x="644498" y="0"/>
                  </a:moveTo>
                  <a:lnTo>
                    <a:pt x="690901" y="5157"/>
                  </a:lnTo>
                  <a:lnTo>
                    <a:pt x="697776" y="8594"/>
                  </a:lnTo>
                  <a:lnTo>
                    <a:pt x="702932" y="12031"/>
                  </a:lnTo>
                  <a:lnTo>
                    <a:pt x="706370" y="15468"/>
                  </a:lnTo>
                  <a:lnTo>
                    <a:pt x="709807" y="15468"/>
                  </a:lnTo>
                  <a:lnTo>
                    <a:pt x="713244" y="20624"/>
                  </a:lnTo>
                  <a:lnTo>
                    <a:pt x="718400" y="27499"/>
                  </a:lnTo>
                  <a:lnTo>
                    <a:pt x="732149" y="58434"/>
                  </a:lnTo>
                  <a:lnTo>
                    <a:pt x="732149" y="92808"/>
                  </a:lnTo>
                  <a:lnTo>
                    <a:pt x="721837" y="123743"/>
                  </a:lnTo>
                  <a:lnTo>
                    <a:pt x="702932" y="149524"/>
                  </a:lnTo>
                  <a:lnTo>
                    <a:pt x="668559" y="161554"/>
                  </a:lnTo>
                  <a:lnTo>
                    <a:pt x="634186" y="161554"/>
                  </a:lnTo>
                  <a:lnTo>
                    <a:pt x="596375" y="152961"/>
                  </a:lnTo>
                  <a:lnTo>
                    <a:pt x="560283" y="142649"/>
                  </a:lnTo>
                  <a:lnTo>
                    <a:pt x="519035" y="139212"/>
                  </a:lnTo>
                  <a:lnTo>
                    <a:pt x="477787" y="142649"/>
                  </a:lnTo>
                  <a:lnTo>
                    <a:pt x="390136" y="171866"/>
                  </a:lnTo>
                  <a:lnTo>
                    <a:pt x="316233" y="214833"/>
                  </a:lnTo>
                  <a:lnTo>
                    <a:pt x="250924" y="271548"/>
                  </a:lnTo>
                  <a:lnTo>
                    <a:pt x="197646" y="333420"/>
                  </a:lnTo>
                  <a:lnTo>
                    <a:pt x="152961" y="409041"/>
                  </a:lnTo>
                  <a:lnTo>
                    <a:pt x="118588" y="493256"/>
                  </a:lnTo>
                  <a:lnTo>
                    <a:pt x="106557" y="555127"/>
                  </a:lnTo>
                  <a:lnTo>
                    <a:pt x="99682" y="623874"/>
                  </a:lnTo>
                  <a:lnTo>
                    <a:pt x="103120" y="696057"/>
                  </a:lnTo>
                  <a:lnTo>
                    <a:pt x="109994" y="768241"/>
                  </a:lnTo>
                  <a:lnTo>
                    <a:pt x="118588" y="836988"/>
                  </a:lnTo>
                  <a:lnTo>
                    <a:pt x="134055" y="893703"/>
                  </a:lnTo>
                  <a:lnTo>
                    <a:pt x="175303" y="1005416"/>
                  </a:lnTo>
                  <a:lnTo>
                    <a:pt x="225145" y="1115410"/>
                  </a:lnTo>
                  <a:lnTo>
                    <a:pt x="249850" y="1164821"/>
                  </a:lnTo>
                  <a:lnTo>
                    <a:pt x="129723" y="1164821"/>
                  </a:lnTo>
                  <a:lnTo>
                    <a:pt x="109994" y="1124003"/>
                  </a:lnTo>
                  <a:lnTo>
                    <a:pt x="65309" y="1015728"/>
                  </a:lnTo>
                  <a:lnTo>
                    <a:pt x="30936" y="898859"/>
                  </a:lnTo>
                  <a:lnTo>
                    <a:pt x="15468" y="833550"/>
                  </a:lnTo>
                  <a:lnTo>
                    <a:pt x="6875" y="757929"/>
                  </a:lnTo>
                  <a:lnTo>
                    <a:pt x="0" y="680589"/>
                  </a:lnTo>
                  <a:lnTo>
                    <a:pt x="0" y="599813"/>
                  </a:lnTo>
                  <a:lnTo>
                    <a:pt x="10312" y="527629"/>
                  </a:lnTo>
                  <a:lnTo>
                    <a:pt x="25780" y="458882"/>
                  </a:lnTo>
                  <a:lnTo>
                    <a:pt x="56716" y="371230"/>
                  </a:lnTo>
                  <a:lnTo>
                    <a:pt x="103120" y="293891"/>
                  </a:lnTo>
                  <a:lnTo>
                    <a:pt x="156399" y="221707"/>
                  </a:lnTo>
                  <a:lnTo>
                    <a:pt x="221708" y="158117"/>
                  </a:lnTo>
                  <a:lnTo>
                    <a:pt x="293891" y="104839"/>
                  </a:lnTo>
                  <a:lnTo>
                    <a:pt x="374668" y="68746"/>
                  </a:lnTo>
                  <a:lnTo>
                    <a:pt x="427947" y="53279"/>
                  </a:lnTo>
                  <a:lnTo>
                    <a:pt x="484662" y="39530"/>
                  </a:lnTo>
                  <a:lnTo>
                    <a:pt x="541378" y="30936"/>
                  </a:lnTo>
                  <a:lnTo>
                    <a:pt x="594656" y="189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Isosceles Triangle 22">
              <a:extLst>
                <a:ext uri="{FF2B5EF4-FFF2-40B4-BE49-F238E27FC236}">
                  <a16:creationId xmlns:a16="http://schemas.microsoft.com/office/drawing/2014/main" id="{47239CA8-161F-42D6-A0DC-63310F439A05}"/>
                </a:ext>
              </a:extLst>
            </p:cNvPr>
            <p:cNvSpPr/>
            <p:nvPr/>
          </p:nvSpPr>
          <p:spPr>
            <a:xfrm rot="19800000">
              <a:off x="477316" y="1191995"/>
              <a:ext cx="2412148" cy="1955524"/>
            </a:xfrm>
            <a:custGeom>
              <a:avLst/>
              <a:gdLst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2863670 w 4995280"/>
                <a:gd name="connsiteY5" fmla="*/ 1075337 h 4221188"/>
                <a:gd name="connsiteX6" fmla="*/ 2476544 w 4995280"/>
                <a:gd name="connsiteY6" fmla="*/ 891386 h 4221188"/>
                <a:gd name="connsiteX7" fmla="*/ 2389121 w 4995280"/>
                <a:gd name="connsiteY7" fmla="*/ 874986 h 4221188"/>
                <a:gd name="connsiteX8" fmla="*/ 2317734 w 4995280"/>
                <a:gd name="connsiteY8" fmla="*/ 1082029 h 4221188"/>
                <a:gd name="connsiteX9" fmla="*/ 3205629 w 4995280"/>
                <a:gd name="connsiteY9" fmla="*/ 1594653 h 4221188"/>
                <a:gd name="connsiteX10" fmla="*/ 3357227 w 4995280"/>
                <a:gd name="connsiteY10" fmla="*/ 1446173 h 4221188"/>
                <a:gd name="connsiteX11" fmla="*/ 2863670 w 4995280"/>
                <a:gd name="connsiteY11" fmla="*/ 1075337 h 4221188"/>
                <a:gd name="connsiteX12" fmla="*/ 4568006 w 4995280"/>
                <a:gd name="connsiteY12" fmla="*/ 2045651 h 4221188"/>
                <a:gd name="connsiteX13" fmla="*/ 4524932 w 4995280"/>
                <a:gd name="connsiteY13" fmla="*/ 2024256 h 4221188"/>
                <a:gd name="connsiteX14" fmla="*/ 4376584 w 4995280"/>
                <a:gd name="connsiteY14" fmla="*/ 2109904 h 4221188"/>
                <a:gd name="connsiteX15" fmla="*/ 4462232 w 4995280"/>
                <a:gd name="connsiteY15" fmla="*/ 2258247 h 4221188"/>
                <a:gd name="connsiteX16" fmla="*/ 4610577 w 4995280"/>
                <a:gd name="connsiteY16" fmla="*/ 2172601 h 4221188"/>
                <a:gd name="connsiteX17" fmla="*/ 4568006 w 4995280"/>
                <a:gd name="connsiteY17" fmla="*/ 2045651 h 4221188"/>
                <a:gd name="connsiteX18" fmla="*/ 4995280 w 4995280"/>
                <a:gd name="connsiteY18" fmla="*/ 1981007 h 4221188"/>
                <a:gd name="connsiteX19" fmla="*/ 4937112 w 4995280"/>
                <a:gd name="connsiteY19" fmla="*/ 2070280 h 4221188"/>
                <a:gd name="connsiteX20" fmla="*/ 4678445 w 4995280"/>
                <a:gd name="connsiteY20" fmla="*/ 1985146 h 4221188"/>
                <a:gd name="connsiteX21" fmla="*/ 4727574 w 4995280"/>
                <a:gd name="connsiteY21" fmla="*/ 2203950 h 4221188"/>
                <a:gd name="connsiteX22" fmla="*/ 4430883 w 4995280"/>
                <a:gd name="connsiteY22" fmla="*/ 2375246 h 4221188"/>
                <a:gd name="connsiteX23" fmla="*/ 4259587 w 4995280"/>
                <a:gd name="connsiteY23" fmla="*/ 2078553 h 4221188"/>
                <a:gd name="connsiteX24" fmla="*/ 4378457 w 4995280"/>
                <a:gd name="connsiteY24" fmla="*/ 1928722 h 4221188"/>
                <a:gd name="connsiteX25" fmla="*/ 4281143 w 4995280"/>
                <a:gd name="connsiteY25" fmla="*/ 1925477 h 4221188"/>
                <a:gd name="connsiteX26" fmla="*/ 4111363 w 4995280"/>
                <a:gd name="connsiteY26" fmla="*/ 2010327 h 4221188"/>
                <a:gd name="connsiteX27" fmla="*/ 3937078 w 4995280"/>
                <a:gd name="connsiteY27" fmla="*/ 3001142 h 4221188"/>
                <a:gd name="connsiteX28" fmla="*/ 2864666 w 4995280"/>
                <a:gd name="connsiteY28" fmla="*/ 3621717 h 4221188"/>
                <a:gd name="connsiteX29" fmla="*/ 2346113 w 4995280"/>
                <a:gd name="connsiteY29" fmla="*/ 4221188 h 4221188"/>
                <a:gd name="connsiteX30" fmla="*/ 2043869 w 4995280"/>
                <a:gd name="connsiteY30" fmla="*/ 4046689 h 4221188"/>
                <a:gd name="connsiteX31" fmla="*/ 2232704 w 4995280"/>
                <a:gd name="connsiteY31" fmla="*/ 3502581 h 4221188"/>
                <a:gd name="connsiteX32" fmla="*/ 1545844 w 4995280"/>
                <a:gd name="connsiteY32" fmla="*/ 3182914 h 4221188"/>
                <a:gd name="connsiteX33" fmla="*/ 1187080 w 4995280"/>
                <a:gd name="connsiteY33" fmla="*/ 2940350 h 4221188"/>
                <a:gd name="connsiteX34" fmla="*/ 644563 w 4995280"/>
                <a:gd name="connsiteY34" fmla="*/ 3221269 h 4221188"/>
                <a:gd name="connsiteX35" fmla="*/ 313243 w 4995280"/>
                <a:gd name="connsiteY35" fmla="*/ 3021214 h 4221188"/>
                <a:gd name="connsiteX36" fmla="*/ 758618 w 4995280"/>
                <a:gd name="connsiteY36" fmla="*/ 2520701 h 4221188"/>
                <a:gd name="connsiteX37" fmla="*/ 220359 w 4995280"/>
                <a:gd name="connsiteY37" fmla="*/ 1559552 h 4221188"/>
                <a:gd name="connsiteX38" fmla="*/ 0 w 4995280"/>
                <a:gd name="connsiteY38" fmla="*/ 974235 h 4221188"/>
                <a:gd name="connsiteX39" fmla="*/ 136031 w 4995280"/>
                <a:gd name="connsiteY39" fmla="*/ 632342 h 4221188"/>
                <a:gd name="connsiteX40" fmla="*/ 441680 w 4995280"/>
                <a:gd name="connsiteY40" fmla="*/ 683821 h 4221188"/>
                <a:gd name="connsiteX41" fmla="*/ 615174 w 4995280"/>
                <a:gd name="connsiteY41" fmla="*/ 766457 h 4221188"/>
                <a:gd name="connsiteX42" fmla="*/ 1149669 w 4995280"/>
                <a:gd name="connsiteY42" fmla="*/ 564016 h 4221188"/>
                <a:gd name="connsiteX43" fmla="*/ 1235408 w 4995280"/>
                <a:gd name="connsiteY43" fmla="*/ 0 h 4221188"/>
                <a:gd name="connsiteX44" fmla="*/ 1757574 w 4995280"/>
                <a:gd name="connsiteY44" fmla="*/ 501984 h 4221188"/>
                <a:gd name="connsiteX45" fmla="*/ 2586293 w 4995280"/>
                <a:gd name="connsiteY45" fmla="*/ 651253 h 4221188"/>
                <a:gd name="connsiteX46" fmla="*/ 2586551 w 4995280"/>
                <a:gd name="connsiteY46" fmla="*/ 653057 h 4221188"/>
                <a:gd name="connsiteX47" fmla="*/ 2998334 w 4995280"/>
                <a:gd name="connsiteY47" fmla="*/ 842092 h 4221188"/>
                <a:gd name="connsiteX48" fmla="*/ 3507935 w 4995280"/>
                <a:gd name="connsiteY48" fmla="*/ 1190180 h 4221188"/>
                <a:gd name="connsiteX49" fmla="*/ 4078560 w 4995280"/>
                <a:gd name="connsiteY49" fmla="*/ 1897671 h 4221188"/>
                <a:gd name="connsiteX50" fmla="*/ 4265191 w 4995280"/>
                <a:gd name="connsiteY50" fmla="*/ 1816859 h 4221188"/>
                <a:gd name="connsiteX51" fmla="*/ 4559259 w 4995280"/>
                <a:gd name="connsiteY51" fmla="*/ 1882733 h 4221188"/>
                <a:gd name="connsiteX52" fmla="*/ 4843997 w 4995280"/>
                <a:gd name="connsiteY52" fmla="*/ 1908391 h 4221188"/>
                <a:gd name="connsiteX53" fmla="*/ 4995280 w 4995280"/>
                <a:gd name="connsiteY53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2863670 w 4995280"/>
                <a:gd name="connsiteY5" fmla="*/ 1075337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2863670 w 4995280"/>
                <a:gd name="connsiteY10" fmla="*/ 1075337 h 4221188"/>
                <a:gd name="connsiteX11" fmla="*/ 4568006 w 4995280"/>
                <a:gd name="connsiteY11" fmla="*/ 2045651 h 4221188"/>
                <a:gd name="connsiteX12" fmla="*/ 4524932 w 4995280"/>
                <a:gd name="connsiteY12" fmla="*/ 2024256 h 4221188"/>
                <a:gd name="connsiteX13" fmla="*/ 4376584 w 4995280"/>
                <a:gd name="connsiteY13" fmla="*/ 2109904 h 4221188"/>
                <a:gd name="connsiteX14" fmla="*/ 4462232 w 4995280"/>
                <a:gd name="connsiteY14" fmla="*/ 2258247 h 4221188"/>
                <a:gd name="connsiteX15" fmla="*/ 4610577 w 4995280"/>
                <a:gd name="connsiteY15" fmla="*/ 2172601 h 4221188"/>
                <a:gd name="connsiteX16" fmla="*/ 4568006 w 4995280"/>
                <a:gd name="connsiteY16" fmla="*/ 2045651 h 4221188"/>
                <a:gd name="connsiteX17" fmla="*/ 4995280 w 4995280"/>
                <a:gd name="connsiteY17" fmla="*/ 1981007 h 4221188"/>
                <a:gd name="connsiteX18" fmla="*/ 4937112 w 4995280"/>
                <a:gd name="connsiteY18" fmla="*/ 2070280 h 4221188"/>
                <a:gd name="connsiteX19" fmla="*/ 4678445 w 4995280"/>
                <a:gd name="connsiteY19" fmla="*/ 1985146 h 4221188"/>
                <a:gd name="connsiteX20" fmla="*/ 4727574 w 4995280"/>
                <a:gd name="connsiteY20" fmla="*/ 2203950 h 4221188"/>
                <a:gd name="connsiteX21" fmla="*/ 4430883 w 4995280"/>
                <a:gd name="connsiteY21" fmla="*/ 2375246 h 4221188"/>
                <a:gd name="connsiteX22" fmla="*/ 4259587 w 4995280"/>
                <a:gd name="connsiteY22" fmla="*/ 2078553 h 4221188"/>
                <a:gd name="connsiteX23" fmla="*/ 4378457 w 4995280"/>
                <a:gd name="connsiteY23" fmla="*/ 1928722 h 4221188"/>
                <a:gd name="connsiteX24" fmla="*/ 4281143 w 4995280"/>
                <a:gd name="connsiteY24" fmla="*/ 1925477 h 4221188"/>
                <a:gd name="connsiteX25" fmla="*/ 4111363 w 4995280"/>
                <a:gd name="connsiteY25" fmla="*/ 2010327 h 4221188"/>
                <a:gd name="connsiteX26" fmla="*/ 3937078 w 4995280"/>
                <a:gd name="connsiteY26" fmla="*/ 3001142 h 4221188"/>
                <a:gd name="connsiteX27" fmla="*/ 2864666 w 4995280"/>
                <a:gd name="connsiteY27" fmla="*/ 3621717 h 4221188"/>
                <a:gd name="connsiteX28" fmla="*/ 2346113 w 4995280"/>
                <a:gd name="connsiteY28" fmla="*/ 4221188 h 4221188"/>
                <a:gd name="connsiteX29" fmla="*/ 2043869 w 4995280"/>
                <a:gd name="connsiteY29" fmla="*/ 4046689 h 4221188"/>
                <a:gd name="connsiteX30" fmla="*/ 2232704 w 4995280"/>
                <a:gd name="connsiteY30" fmla="*/ 3502581 h 4221188"/>
                <a:gd name="connsiteX31" fmla="*/ 1545844 w 4995280"/>
                <a:gd name="connsiteY31" fmla="*/ 3182914 h 4221188"/>
                <a:gd name="connsiteX32" fmla="*/ 1187080 w 4995280"/>
                <a:gd name="connsiteY32" fmla="*/ 2940350 h 4221188"/>
                <a:gd name="connsiteX33" fmla="*/ 644563 w 4995280"/>
                <a:gd name="connsiteY33" fmla="*/ 3221269 h 4221188"/>
                <a:gd name="connsiteX34" fmla="*/ 313243 w 4995280"/>
                <a:gd name="connsiteY34" fmla="*/ 3021214 h 4221188"/>
                <a:gd name="connsiteX35" fmla="*/ 758618 w 4995280"/>
                <a:gd name="connsiteY35" fmla="*/ 2520701 h 4221188"/>
                <a:gd name="connsiteX36" fmla="*/ 220359 w 4995280"/>
                <a:gd name="connsiteY36" fmla="*/ 1559552 h 4221188"/>
                <a:gd name="connsiteX37" fmla="*/ 0 w 4995280"/>
                <a:gd name="connsiteY37" fmla="*/ 974235 h 4221188"/>
                <a:gd name="connsiteX38" fmla="*/ 136031 w 4995280"/>
                <a:gd name="connsiteY38" fmla="*/ 632342 h 4221188"/>
                <a:gd name="connsiteX39" fmla="*/ 441680 w 4995280"/>
                <a:gd name="connsiteY39" fmla="*/ 683821 h 4221188"/>
                <a:gd name="connsiteX40" fmla="*/ 615174 w 4995280"/>
                <a:gd name="connsiteY40" fmla="*/ 766457 h 4221188"/>
                <a:gd name="connsiteX41" fmla="*/ 1149669 w 4995280"/>
                <a:gd name="connsiteY41" fmla="*/ 564016 h 4221188"/>
                <a:gd name="connsiteX42" fmla="*/ 1235408 w 4995280"/>
                <a:gd name="connsiteY42" fmla="*/ 0 h 4221188"/>
                <a:gd name="connsiteX43" fmla="*/ 1757574 w 4995280"/>
                <a:gd name="connsiteY43" fmla="*/ 501984 h 4221188"/>
                <a:gd name="connsiteX44" fmla="*/ 2586293 w 4995280"/>
                <a:gd name="connsiteY44" fmla="*/ 651253 h 4221188"/>
                <a:gd name="connsiteX45" fmla="*/ 2586551 w 4995280"/>
                <a:gd name="connsiteY45" fmla="*/ 653057 h 4221188"/>
                <a:gd name="connsiteX46" fmla="*/ 2998334 w 4995280"/>
                <a:gd name="connsiteY46" fmla="*/ 842092 h 4221188"/>
                <a:gd name="connsiteX47" fmla="*/ 3507935 w 4995280"/>
                <a:gd name="connsiteY47" fmla="*/ 1190180 h 4221188"/>
                <a:gd name="connsiteX48" fmla="*/ 4078560 w 4995280"/>
                <a:gd name="connsiteY48" fmla="*/ 1897671 h 4221188"/>
                <a:gd name="connsiteX49" fmla="*/ 4265191 w 4995280"/>
                <a:gd name="connsiteY49" fmla="*/ 1816859 h 4221188"/>
                <a:gd name="connsiteX50" fmla="*/ 4559259 w 4995280"/>
                <a:gd name="connsiteY50" fmla="*/ 1882733 h 4221188"/>
                <a:gd name="connsiteX51" fmla="*/ 4843997 w 4995280"/>
                <a:gd name="connsiteY51" fmla="*/ 1908391 h 4221188"/>
                <a:gd name="connsiteX52" fmla="*/ 4995280 w 4995280"/>
                <a:gd name="connsiteY52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937112 w 5206857"/>
                <a:gd name="connsiteY17" fmla="*/ 2070280 h 4221188"/>
                <a:gd name="connsiteX18" fmla="*/ 4678445 w 5206857"/>
                <a:gd name="connsiteY18" fmla="*/ 1985146 h 4221188"/>
                <a:gd name="connsiteX19" fmla="*/ 4727574 w 5206857"/>
                <a:gd name="connsiteY19" fmla="*/ 2203950 h 4221188"/>
                <a:gd name="connsiteX20" fmla="*/ 4430883 w 5206857"/>
                <a:gd name="connsiteY20" fmla="*/ 2375246 h 4221188"/>
                <a:gd name="connsiteX21" fmla="*/ 4259587 w 5206857"/>
                <a:gd name="connsiteY21" fmla="*/ 2078553 h 4221188"/>
                <a:gd name="connsiteX22" fmla="*/ 4378457 w 5206857"/>
                <a:gd name="connsiteY22" fmla="*/ 1928722 h 4221188"/>
                <a:gd name="connsiteX23" fmla="*/ 4281143 w 5206857"/>
                <a:gd name="connsiteY23" fmla="*/ 1925477 h 4221188"/>
                <a:gd name="connsiteX24" fmla="*/ 4111363 w 5206857"/>
                <a:gd name="connsiteY24" fmla="*/ 2010327 h 4221188"/>
                <a:gd name="connsiteX25" fmla="*/ 3937078 w 5206857"/>
                <a:gd name="connsiteY25" fmla="*/ 3001142 h 4221188"/>
                <a:gd name="connsiteX26" fmla="*/ 2864666 w 5206857"/>
                <a:gd name="connsiteY26" fmla="*/ 3621717 h 4221188"/>
                <a:gd name="connsiteX27" fmla="*/ 2346113 w 5206857"/>
                <a:gd name="connsiteY27" fmla="*/ 4221188 h 4221188"/>
                <a:gd name="connsiteX28" fmla="*/ 2043869 w 5206857"/>
                <a:gd name="connsiteY28" fmla="*/ 4046689 h 4221188"/>
                <a:gd name="connsiteX29" fmla="*/ 2232704 w 5206857"/>
                <a:gd name="connsiteY29" fmla="*/ 3502581 h 4221188"/>
                <a:gd name="connsiteX30" fmla="*/ 1545844 w 5206857"/>
                <a:gd name="connsiteY30" fmla="*/ 3182914 h 4221188"/>
                <a:gd name="connsiteX31" fmla="*/ 1187080 w 5206857"/>
                <a:gd name="connsiteY31" fmla="*/ 2940350 h 4221188"/>
                <a:gd name="connsiteX32" fmla="*/ 644563 w 5206857"/>
                <a:gd name="connsiteY32" fmla="*/ 3221269 h 4221188"/>
                <a:gd name="connsiteX33" fmla="*/ 313243 w 5206857"/>
                <a:gd name="connsiteY33" fmla="*/ 3021214 h 4221188"/>
                <a:gd name="connsiteX34" fmla="*/ 758618 w 5206857"/>
                <a:gd name="connsiteY34" fmla="*/ 2520701 h 4221188"/>
                <a:gd name="connsiteX35" fmla="*/ 220359 w 5206857"/>
                <a:gd name="connsiteY35" fmla="*/ 1559552 h 4221188"/>
                <a:gd name="connsiteX36" fmla="*/ 0 w 5206857"/>
                <a:gd name="connsiteY36" fmla="*/ 974235 h 4221188"/>
                <a:gd name="connsiteX37" fmla="*/ 136031 w 5206857"/>
                <a:gd name="connsiteY37" fmla="*/ 632342 h 4221188"/>
                <a:gd name="connsiteX38" fmla="*/ 441680 w 5206857"/>
                <a:gd name="connsiteY38" fmla="*/ 683821 h 4221188"/>
                <a:gd name="connsiteX39" fmla="*/ 615174 w 5206857"/>
                <a:gd name="connsiteY39" fmla="*/ 766457 h 4221188"/>
                <a:gd name="connsiteX40" fmla="*/ 1149669 w 5206857"/>
                <a:gd name="connsiteY40" fmla="*/ 564016 h 4221188"/>
                <a:gd name="connsiteX41" fmla="*/ 1235408 w 5206857"/>
                <a:gd name="connsiteY41" fmla="*/ 0 h 4221188"/>
                <a:gd name="connsiteX42" fmla="*/ 1757574 w 5206857"/>
                <a:gd name="connsiteY42" fmla="*/ 501984 h 4221188"/>
                <a:gd name="connsiteX43" fmla="*/ 2586293 w 5206857"/>
                <a:gd name="connsiteY43" fmla="*/ 651253 h 4221188"/>
                <a:gd name="connsiteX44" fmla="*/ 2586551 w 5206857"/>
                <a:gd name="connsiteY44" fmla="*/ 653057 h 4221188"/>
                <a:gd name="connsiteX45" fmla="*/ 2998334 w 5206857"/>
                <a:gd name="connsiteY45" fmla="*/ 842092 h 4221188"/>
                <a:gd name="connsiteX46" fmla="*/ 3507935 w 5206857"/>
                <a:gd name="connsiteY46" fmla="*/ 1190180 h 4221188"/>
                <a:gd name="connsiteX47" fmla="*/ 4078560 w 5206857"/>
                <a:gd name="connsiteY47" fmla="*/ 1897671 h 4221188"/>
                <a:gd name="connsiteX48" fmla="*/ 4265191 w 5206857"/>
                <a:gd name="connsiteY48" fmla="*/ 1816859 h 4221188"/>
                <a:gd name="connsiteX49" fmla="*/ 4559259 w 5206857"/>
                <a:gd name="connsiteY49" fmla="*/ 1882733 h 4221188"/>
                <a:gd name="connsiteX50" fmla="*/ 4843997 w 5206857"/>
                <a:gd name="connsiteY50" fmla="*/ 1908391 h 4221188"/>
                <a:gd name="connsiteX51" fmla="*/ 5206857 w 5206857"/>
                <a:gd name="connsiteY51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937112 w 5206857"/>
                <a:gd name="connsiteY17" fmla="*/ 2070280 h 4221188"/>
                <a:gd name="connsiteX18" fmla="*/ 4678445 w 5206857"/>
                <a:gd name="connsiteY18" fmla="*/ 1985146 h 4221188"/>
                <a:gd name="connsiteX19" fmla="*/ 4727574 w 5206857"/>
                <a:gd name="connsiteY19" fmla="*/ 2203950 h 4221188"/>
                <a:gd name="connsiteX20" fmla="*/ 4430883 w 5206857"/>
                <a:gd name="connsiteY20" fmla="*/ 2375246 h 4221188"/>
                <a:gd name="connsiteX21" fmla="*/ 4259587 w 5206857"/>
                <a:gd name="connsiteY21" fmla="*/ 2078553 h 4221188"/>
                <a:gd name="connsiteX22" fmla="*/ 4378457 w 5206857"/>
                <a:gd name="connsiteY22" fmla="*/ 1928722 h 4221188"/>
                <a:gd name="connsiteX23" fmla="*/ 4281143 w 5206857"/>
                <a:gd name="connsiteY23" fmla="*/ 1925477 h 4221188"/>
                <a:gd name="connsiteX24" fmla="*/ 4111363 w 5206857"/>
                <a:gd name="connsiteY24" fmla="*/ 2010327 h 4221188"/>
                <a:gd name="connsiteX25" fmla="*/ 3937078 w 5206857"/>
                <a:gd name="connsiteY25" fmla="*/ 3001142 h 4221188"/>
                <a:gd name="connsiteX26" fmla="*/ 2864666 w 5206857"/>
                <a:gd name="connsiteY26" fmla="*/ 3621717 h 4221188"/>
                <a:gd name="connsiteX27" fmla="*/ 2346113 w 5206857"/>
                <a:gd name="connsiteY27" fmla="*/ 4221188 h 4221188"/>
                <a:gd name="connsiteX28" fmla="*/ 2043869 w 5206857"/>
                <a:gd name="connsiteY28" fmla="*/ 4046689 h 4221188"/>
                <a:gd name="connsiteX29" fmla="*/ 2232704 w 5206857"/>
                <a:gd name="connsiteY29" fmla="*/ 3502581 h 4221188"/>
                <a:gd name="connsiteX30" fmla="*/ 1545844 w 5206857"/>
                <a:gd name="connsiteY30" fmla="*/ 3182914 h 4221188"/>
                <a:gd name="connsiteX31" fmla="*/ 1187080 w 5206857"/>
                <a:gd name="connsiteY31" fmla="*/ 2940350 h 4221188"/>
                <a:gd name="connsiteX32" fmla="*/ 644563 w 5206857"/>
                <a:gd name="connsiteY32" fmla="*/ 3221269 h 4221188"/>
                <a:gd name="connsiteX33" fmla="*/ 313243 w 5206857"/>
                <a:gd name="connsiteY33" fmla="*/ 3021214 h 4221188"/>
                <a:gd name="connsiteX34" fmla="*/ 758618 w 5206857"/>
                <a:gd name="connsiteY34" fmla="*/ 2520701 h 4221188"/>
                <a:gd name="connsiteX35" fmla="*/ 220359 w 5206857"/>
                <a:gd name="connsiteY35" fmla="*/ 1559552 h 4221188"/>
                <a:gd name="connsiteX36" fmla="*/ 0 w 5206857"/>
                <a:gd name="connsiteY36" fmla="*/ 974235 h 4221188"/>
                <a:gd name="connsiteX37" fmla="*/ 136031 w 5206857"/>
                <a:gd name="connsiteY37" fmla="*/ 632342 h 4221188"/>
                <a:gd name="connsiteX38" fmla="*/ 441680 w 5206857"/>
                <a:gd name="connsiteY38" fmla="*/ 683821 h 4221188"/>
                <a:gd name="connsiteX39" fmla="*/ 615174 w 5206857"/>
                <a:gd name="connsiteY39" fmla="*/ 766457 h 4221188"/>
                <a:gd name="connsiteX40" fmla="*/ 1149669 w 5206857"/>
                <a:gd name="connsiteY40" fmla="*/ 564016 h 4221188"/>
                <a:gd name="connsiteX41" fmla="*/ 1235408 w 5206857"/>
                <a:gd name="connsiteY41" fmla="*/ 0 h 4221188"/>
                <a:gd name="connsiteX42" fmla="*/ 1757574 w 5206857"/>
                <a:gd name="connsiteY42" fmla="*/ 501984 h 4221188"/>
                <a:gd name="connsiteX43" fmla="*/ 2586293 w 5206857"/>
                <a:gd name="connsiteY43" fmla="*/ 651253 h 4221188"/>
                <a:gd name="connsiteX44" fmla="*/ 2586551 w 5206857"/>
                <a:gd name="connsiteY44" fmla="*/ 653057 h 4221188"/>
                <a:gd name="connsiteX45" fmla="*/ 2998334 w 5206857"/>
                <a:gd name="connsiteY45" fmla="*/ 842092 h 4221188"/>
                <a:gd name="connsiteX46" fmla="*/ 3507935 w 5206857"/>
                <a:gd name="connsiteY46" fmla="*/ 1190180 h 4221188"/>
                <a:gd name="connsiteX47" fmla="*/ 4078560 w 5206857"/>
                <a:gd name="connsiteY47" fmla="*/ 1897671 h 4221188"/>
                <a:gd name="connsiteX48" fmla="*/ 4265191 w 5206857"/>
                <a:gd name="connsiteY48" fmla="*/ 1816859 h 4221188"/>
                <a:gd name="connsiteX49" fmla="*/ 4559259 w 5206857"/>
                <a:gd name="connsiteY49" fmla="*/ 1882733 h 4221188"/>
                <a:gd name="connsiteX50" fmla="*/ 4843997 w 5206857"/>
                <a:gd name="connsiteY50" fmla="*/ 1908391 h 4221188"/>
                <a:gd name="connsiteX51" fmla="*/ 5206857 w 5206857"/>
                <a:gd name="connsiteY51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206857" h="4221188">
                  <a:moveTo>
                    <a:pt x="1295747" y="905623"/>
                  </a:moveTo>
                  <a:cubicBezTo>
                    <a:pt x="1206908" y="854331"/>
                    <a:pt x="1093311" y="884770"/>
                    <a:pt x="1042019" y="973609"/>
                  </a:cubicBezTo>
                  <a:cubicBezTo>
                    <a:pt x="990727" y="1062448"/>
                    <a:pt x="1021167" y="1176045"/>
                    <a:pt x="1110004" y="1227337"/>
                  </a:cubicBezTo>
                  <a:cubicBezTo>
                    <a:pt x="1198843" y="1278629"/>
                    <a:pt x="1312442" y="1248188"/>
                    <a:pt x="1363734" y="1159349"/>
                  </a:cubicBezTo>
                  <a:cubicBezTo>
                    <a:pt x="1415024" y="1070510"/>
                    <a:pt x="1384586" y="956913"/>
                    <a:pt x="1295747" y="905623"/>
                  </a:cubicBezTo>
                  <a:close/>
                  <a:moveTo>
                    <a:pt x="3357227" y="1446173"/>
                  </a:moveTo>
                  <a:cubicBezTo>
                    <a:pt x="3129812" y="1141517"/>
                    <a:pt x="2752436" y="968422"/>
                    <a:pt x="2389121" y="874986"/>
                  </a:cubicBezTo>
                  <a:lnTo>
                    <a:pt x="2317734" y="1082029"/>
                  </a:lnTo>
                  <a:cubicBezTo>
                    <a:pt x="2747544" y="1181755"/>
                    <a:pt x="2953061" y="1300410"/>
                    <a:pt x="3205629" y="1594653"/>
                  </a:cubicBezTo>
                  <a:lnTo>
                    <a:pt x="3357227" y="1446173"/>
                  </a:lnTo>
                  <a:close/>
                  <a:moveTo>
                    <a:pt x="4568006" y="2045651"/>
                  </a:moveTo>
                  <a:cubicBezTo>
                    <a:pt x="4555595" y="2035980"/>
                    <a:pt x="4541085" y="2028583"/>
                    <a:pt x="4524932" y="2024256"/>
                  </a:cubicBezTo>
                  <a:cubicBezTo>
                    <a:pt x="4460315" y="2006940"/>
                    <a:pt x="4393897" y="2045287"/>
                    <a:pt x="4376584" y="2109904"/>
                  </a:cubicBezTo>
                  <a:cubicBezTo>
                    <a:pt x="4359270" y="2174518"/>
                    <a:pt x="4397618" y="2240934"/>
                    <a:pt x="4462232" y="2258247"/>
                  </a:cubicBezTo>
                  <a:cubicBezTo>
                    <a:pt x="4526848" y="2275560"/>
                    <a:pt x="4593264" y="2237215"/>
                    <a:pt x="4610577" y="2172601"/>
                  </a:cubicBezTo>
                  <a:cubicBezTo>
                    <a:pt x="4623563" y="2124139"/>
                    <a:pt x="4605240" y="2074663"/>
                    <a:pt x="4568006" y="2045651"/>
                  </a:cubicBezTo>
                  <a:close/>
                  <a:moveTo>
                    <a:pt x="5206857" y="2224145"/>
                  </a:moveTo>
                  <a:cubicBezTo>
                    <a:pt x="4921274" y="2048294"/>
                    <a:pt x="4920915" y="2026120"/>
                    <a:pt x="4678445" y="1985146"/>
                  </a:cubicBezTo>
                  <a:cubicBezTo>
                    <a:pt x="4728023" y="2043477"/>
                    <a:pt x="4748889" y="2124397"/>
                    <a:pt x="4727574" y="2203950"/>
                  </a:cubicBezTo>
                  <a:cubicBezTo>
                    <a:pt x="4692947" y="2333181"/>
                    <a:pt x="4560113" y="2409872"/>
                    <a:pt x="4430883" y="2375246"/>
                  </a:cubicBezTo>
                  <a:cubicBezTo>
                    <a:pt x="4301653" y="2340617"/>
                    <a:pt x="4224961" y="2207783"/>
                    <a:pt x="4259587" y="2078553"/>
                  </a:cubicBezTo>
                  <a:cubicBezTo>
                    <a:pt x="4277514" y="2011651"/>
                    <a:pt x="4321758" y="1958831"/>
                    <a:pt x="4378457" y="1928722"/>
                  </a:cubicBezTo>
                  <a:cubicBezTo>
                    <a:pt x="4347097" y="1921171"/>
                    <a:pt x="4314157" y="1920631"/>
                    <a:pt x="4281143" y="1925477"/>
                  </a:cubicBezTo>
                  <a:cubicBezTo>
                    <a:pt x="4215467" y="1935122"/>
                    <a:pt x="4156203" y="1965111"/>
                    <a:pt x="4111363" y="2010327"/>
                  </a:cubicBezTo>
                  <a:cubicBezTo>
                    <a:pt x="4174707" y="2276774"/>
                    <a:pt x="4128182" y="2595919"/>
                    <a:pt x="3937078" y="3001142"/>
                  </a:cubicBezTo>
                  <a:cubicBezTo>
                    <a:pt x="3669544" y="3448889"/>
                    <a:pt x="3294666" y="3628704"/>
                    <a:pt x="2864666" y="3621717"/>
                  </a:cubicBezTo>
                  <a:lnTo>
                    <a:pt x="2346113" y="4221188"/>
                  </a:lnTo>
                  <a:lnTo>
                    <a:pt x="2043869" y="4046689"/>
                  </a:lnTo>
                  <a:lnTo>
                    <a:pt x="2232704" y="3502581"/>
                  </a:lnTo>
                  <a:cubicBezTo>
                    <a:pt x="2008768" y="3426591"/>
                    <a:pt x="1777979" y="3316937"/>
                    <a:pt x="1545844" y="3182914"/>
                  </a:cubicBezTo>
                  <a:cubicBezTo>
                    <a:pt x="1417311" y="3108706"/>
                    <a:pt x="1297174" y="3027587"/>
                    <a:pt x="1187080" y="2940350"/>
                  </a:cubicBezTo>
                  <a:lnTo>
                    <a:pt x="644563" y="3221269"/>
                  </a:lnTo>
                  <a:lnTo>
                    <a:pt x="313243" y="3021214"/>
                  </a:lnTo>
                  <a:lnTo>
                    <a:pt x="758618" y="2520701"/>
                  </a:lnTo>
                  <a:cubicBezTo>
                    <a:pt x="486809" y="2185364"/>
                    <a:pt x="366525" y="2001354"/>
                    <a:pt x="220359" y="1559552"/>
                  </a:cubicBezTo>
                  <a:lnTo>
                    <a:pt x="0" y="974235"/>
                  </a:lnTo>
                  <a:lnTo>
                    <a:pt x="136031" y="632342"/>
                  </a:lnTo>
                  <a:cubicBezTo>
                    <a:pt x="201560" y="518845"/>
                    <a:pt x="328181" y="618294"/>
                    <a:pt x="441680" y="683821"/>
                  </a:cubicBezTo>
                  <a:lnTo>
                    <a:pt x="615174" y="766457"/>
                  </a:lnTo>
                  <a:cubicBezTo>
                    <a:pt x="794799" y="679762"/>
                    <a:pt x="972030" y="610864"/>
                    <a:pt x="1149669" y="564016"/>
                  </a:cubicBezTo>
                  <a:cubicBezTo>
                    <a:pt x="1279669" y="425290"/>
                    <a:pt x="1292972" y="311951"/>
                    <a:pt x="1235408" y="0"/>
                  </a:cubicBezTo>
                  <a:cubicBezTo>
                    <a:pt x="1689387" y="260915"/>
                    <a:pt x="1677719" y="364303"/>
                    <a:pt x="1757574" y="501984"/>
                  </a:cubicBezTo>
                  <a:cubicBezTo>
                    <a:pt x="2034992" y="495023"/>
                    <a:pt x="2305491" y="544470"/>
                    <a:pt x="2586293" y="651253"/>
                  </a:cubicBezTo>
                  <a:lnTo>
                    <a:pt x="2586551" y="653057"/>
                  </a:lnTo>
                  <a:cubicBezTo>
                    <a:pt x="2720255" y="698863"/>
                    <a:pt x="2844770" y="752572"/>
                    <a:pt x="2998334" y="842092"/>
                  </a:cubicBezTo>
                  <a:cubicBezTo>
                    <a:pt x="3151898" y="931613"/>
                    <a:pt x="3327897" y="1014250"/>
                    <a:pt x="3507935" y="1190180"/>
                  </a:cubicBezTo>
                  <a:cubicBezTo>
                    <a:pt x="3763758" y="1398383"/>
                    <a:pt x="3991386" y="1651352"/>
                    <a:pt x="4078560" y="1897671"/>
                  </a:cubicBezTo>
                  <a:cubicBezTo>
                    <a:pt x="4130847" y="1854396"/>
                    <a:pt x="4195337" y="1827116"/>
                    <a:pt x="4265191" y="1816859"/>
                  </a:cubicBezTo>
                  <a:cubicBezTo>
                    <a:pt x="4370082" y="1801458"/>
                    <a:pt x="4474414" y="1826290"/>
                    <a:pt x="4559259" y="1882733"/>
                  </a:cubicBezTo>
                  <a:cubicBezTo>
                    <a:pt x="4654687" y="1869064"/>
                    <a:pt x="4752104" y="1878209"/>
                    <a:pt x="4843997" y="1908391"/>
                  </a:cubicBezTo>
                  <a:cubicBezTo>
                    <a:pt x="5016955" y="1984127"/>
                    <a:pt x="5035782" y="2044845"/>
                    <a:pt x="5206857" y="2224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04C21-4310-4D24-87A3-A651B45FB056}"/>
              </a:ext>
            </a:extLst>
          </p:cNvPr>
          <p:cNvGrpSpPr/>
          <p:nvPr/>
        </p:nvGrpSpPr>
        <p:grpSpPr>
          <a:xfrm>
            <a:off x="8109764" y="4056105"/>
            <a:ext cx="3641697" cy="2572597"/>
            <a:chOff x="135302" y="0"/>
            <a:chExt cx="3641697" cy="257259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D522BA-A090-4B8B-81F1-7E409E2DBE77}"/>
                </a:ext>
              </a:extLst>
            </p:cNvPr>
            <p:cNvSpPr/>
            <p:nvPr/>
          </p:nvSpPr>
          <p:spPr>
            <a:xfrm>
              <a:off x="135302" y="0"/>
              <a:ext cx="3641697" cy="2572597"/>
            </a:xfrm>
            <a:custGeom>
              <a:avLst/>
              <a:gdLst>
                <a:gd name="connsiteX0" fmla="*/ 3542751 w 3641696"/>
                <a:gd name="connsiteY0" fmla="*/ 1663017 h 2572597"/>
                <a:gd name="connsiteX1" fmla="*/ 3642421 w 3641696"/>
                <a:gd name="connsiteY1" fmla="*/ 1595927 h 2572597"/>
                <a:gd name="connsiteX2" fmla="*/ 3543475 w 3641696"/>
                <a:gd name="connsiteY2" fmla="*/ 1564554 h 2572597"/>
                <a:gd name="connsiteX3" fmla="*/ 3642662 w 3641696"/>
                <a:gd name="connsiteY3" fmla="*/ 1497947 h 2572597"/>
                <a:gd name="connsiteX4" fmla="*/ 3543475 w 3641696"/>
                <a:gd name="connsiteY4" fmla="*/ 1463677 h 2572597"/>
                <a:gd name="connsiteX5" fmla="*/ 3642179 w 3641696"/>
                <a:gd name="connsiteY5" fmla="*/ 1399725 h 2572597"/>
                <a:gd name="connsiteX6" fmla="*/ 3543475 w 3641696"/>
                <a:gd name="connsiteY6" fmla="*/ 1366179 h 2572597"/>
                <a:gd name="connsiteX7" fmla="*/ 3639284 w 3641696"/>
                <a:gd name="connsiteY7" fmla="*/ 1300778 h 2572597"/>
                <a:gd name="connsiteX8" fmla="*/ 3543716 w 3641696"/>
                <a:gd name="connsiteY8" fmla="*/ 1270371 h 2572597"/>
                <a:gd name="connsiteX9" fmla="*/ 3642662 w 3641696"/>
                <a:gd name="connsiteY9" fmla="*/ 1203763 h 2572597"/>
                <a:gd name="connsiteX10" fmla="*/ 3543716 w 3641696"/>
                <a:gd name="connsiteY10" fmla="*/ 1172149 h 2572597"/>
                <a:gd name="connsiteX11" fmla="*/ 3643145 w 3641696"/>
                <a:gd name="connsiteY11" fmla="*/ 1105300 h 2572597"/>
                <a:gd name="connsiteX12" fmla="*/ 3566884 w 3641696"/>
                <a:gd name="connsiteY12" fmla="*/ 1082373 h 2572597"/>
                <a:gd name="connsiteX13" fmla="*/ 3624562 w 3641696"/>
                <a:gd name="connsiteY13" fmla="*/ 1033141 h 2572597"/>
                <a:gd name="connsiteX14" fmla="*/ 3139968 w 3641696"/>
                <a:gd name="connsiteY14" fmla="*/ 883274 h 2572597"/>
                <a:gd name="connsiteX15" fmla="*/ 2652960 w 3641696"/>
                <a:gd name="connsiteY15" fmla="*/ 722306 h 2572597"/>
                <a:gd name="connsiteX16" fmla="*/ 2312683 w 3641696"/>
                <a:gd name="connsiteY16" fmla="*/ 588367 h 2572597"/>
                <a:gd name="connsiteX17" fmla="*/ 2001365 w 3641696"/>
                <a:gd name="connsiteY17" fmla="*/ 450808 h 2572597"/>
                <a:gd name="connsiteX18" fmla="*/ 1640091 w 3641696"/>
                <a:gd name="connsiteY18" fmla="*/ 275601 h 2572597"/>
                <a:gd name="connsiteX19" fmla="*/ 1108920 w 3641696"/>
                <a:gd name="connsiteY19" fmla="*/ 2172 h 2572597"/>
                <a:gd name="connsiteX20" fmla="*/ 1107472 w 3641696"/>
                <a:gd name="connsiteY20" fmla="*/ 0 h 2572597"/>
                <a:gd name="connsiteX21" fmla="*/ 1101680 w 3641696"/>
                <a:gd name="connsiteY21" fmla="*/ 0 h 2572597"/>
                <a:gd name="connsiteX22" fmla="*/ 17135 w 3641696"/>
                <a:gd name="connsiteY22" fmla="*/ 522001 h 2572597"/>
                <a:gd name="connsiteX23" fmla="*/ 15445 w 3641696"/>
                <a:gd name="connsiteY23" fmla="*/ 545893 h 2572597"/>
                <a:gd name="connsiteX24" fmla="*/ 36682 w 3641696"/>
                <a:gd name="connsiteY24" fmla="*/ 556994 h 2572597"/>
                <a:gd name="connsiteX25" fmla="*/ 0 w 3641696"/>
                <a:gd name="connsiteY25" fmla="*/ 580644 h 2572597"/>
                <a:gd name="connsiteX26" fmla="*/ 0 w 3641696"/>
                <a:gd name="connsiteY26" fmla="*/ 583540 h 2572597"/>
                <a:gd name="connsiteX27" fmla="*/ 58402 w 3641696"/>
                <a:gd name="connsiteY27" fmla="*/ 627221 h 2572597"/>
                <a:gd name="connsiteX28" fmla="*/ 57196 w 3641696"/>
                <a:gd name="connsiteY28" fmla="*/ 642184 h 2572597"/>
                <a:gd name="connsiteX29" fmla="*/ 12067 w 3641696"/>
                <a:gd name="connsiteY29" fmla="*/ 666317 h 2572597"/>
                <a:gd name="connsiteX30" fmla="*/ 10619 w 3641696"/>
                <a:gd name="connsiteY30" fmla="*/ 694553 h 2572597"/>
                <a:gd name="connsiteX31" fmla="*/ 52610 w 3641696"/>
                <a:gd name="connsiteY31" fmla="*/ 721099 h 2572597"/>
                <a:gd name="connsiteX32" fmla="*/ 52128 w 3641696"/>
                <a:gd name="connsiteY32" fmla="*/ 742819 h 2572597"/>
                <a:gd name="connsiteX33" fmla="*/ 17859 w 3641696"/>
                <a:gd name="connsiteY33" fmla="*/ 759954 h 2572597"/>
                <a:gd name="connsiteX34" fmla="*/ 16169 w 3641696"/>
                <a:gd name="connsiteY34" fmla="*/ 795912 h 2572597"/>
                <a:gd name="connsiteX35" fmla="*/ 58161 w 3641696"/>
                <a:gd name="connsiteY35" fmla="*/ 822459 h 2572597"/>
                <a:gd name="connsiteX36" fmla="*/ 57678 w 3641696"/>
                <a:gd name="connsiteY36" fmla="*/ 837904 h 2572597"/>
                <a:gd name="connsiteX37" fmla="*/ 15687 w 3641696"/>
                <a:gd name="connsiteY37" fmla="*/ 859141 h 2572597"/>
                <a:gd name="connsiteX38" fmla="*/ 14239 w 3641696"/>
                <a:gd name="connsiteY38" fmla="*/ 892928 h 2572597"/>
                <a:gd name="connsiteX39" fmla="*/ 57437 w 3641696"/>
                <a:gd name="connsiteY39" fmla="*/ 920440 h 2572597"/>
                <a:gd name="connsiteX40" fmla="*/ 55989 w 3641696"/>
                <a:gd name="connsiteY40" fmla="*/ 936850 h 2572597"/>
                <a:gd name="connsiteX41" fmla="*/ 17859 w 3641696"/>
                <a:gd name="connsiteY41" fmla="*/ 956157 h 2572597"/>
                <a:gd name="connsiteX42" fmla="*/ 15445 w 3641696"/>
                <a:gd name="connsiteY42" fmla="*/ 992115 h 2572597"/>
                <a:gd name="connsiteX43" fmla="*/ 60092 w 3641696"/>
                <a:gd name="connsiteY43" fmla="*/ 1020110 h 2572597"/>
                <a:gd name="connsiteX44" fmla="*/ 59609 w 3641696"/>
                <a:gd name="connsiteY44" fmla="*/ 1033624 h 2572597"/>
                <a:gd name="connsiteX45" fmla="*/ 16411 w 3641696"/>
                <a:gd name="connsiteY45" fmla="*/ 1055344 h 2572597"/>
                <a:gd name="connsiteX46" fmla="*/ 13756 w 3641696"/>
                <a:gd name="connsiteY46" fmla="*/ 1088889 h 2572597"/>
                <a:gd name="connsiteX47" fmla="*/ 55506 w 3641696"/>
                <a:gd name="connsiteY47" fmla="*/ 1115918 h 2572597"/>
                <a:gd name="connsiteX48" fmla="*/ 53817 w 3641696"/>
                <a:gd name="connsiteY48" fmla="*/ 1134501 h 2572597"/>
                <a:gd name="connsiteX49" fmla="*/ 12067 w 3641696"/>
                <a:gd name="connsiteY49" fmla="*/ 1155738 h 2572597"/>
                <a:gd name="connsiteX50" fmla="*/ 11343 w 3641696"/>
                <a:gd name="connsiteY50" fmla="*/ 1183491 h 2572597"/>
                <a:gd name="connsiteX51" fmla="*/ 56230 w 3641696"/>
                <a:gd name="connsiteY51" fmla="*/ 1212210 h 2572597"/>
                <a:gd name="connsiteX52" fmla="*/ 55024 w 3641696"/>
                <a:gd name="connsiteY52" fmla="*/ 1234171 h 2572597"/>
                <a:gd name="connsiteX53" fmla="*/ 12067 w 3641696"/>
                <a:gd name="connsiteY53" fmla="*/ 1255891 h 2572597"/>
                <a:gd name="connsiteX54" fmla="*/ 11101 w 3641696"/>
                <a:gd name="connsiteY54" fmla="*/ 1280748 h 2572597"/>
                <a:gd name="connsiteX55" fmla="*/ 114633 w 3641696"/>
                <a:gd name="connsiteY55" fmla="*/ 1345908 h 2572597"/>
                <a:gd name="connsiteX56" fmla="*/ 463598 w 3641696"/>
                <a:gd name="connsiteY56" fmla="*/ 1560693 h 2572597"/>
                <a:gd name="connsiteX57" fmla="*/ 1268923 w 3641696"/>
                <a:gd name="connsiteY57" fmla="*/ 2009570 h 2572597"/>
                <a:gd name="connsiteX58" fmla="*/ 2139889 w 3641696"/>
                <a:gd name="connsiteY58" fmla="*/ 2430935 h 2572597"/>
                <a:gd name="connsiteX59" fmla="*/ 2475581 w 3641696"/>
                <a:gd name="connsiteY59" fmla="*/ 2572838 h 2572597"/>
                <a:gd name="connsiteX60" fmla="*/ 3638559 w 3641696"/>
                <a:gd name="connsiteY60" fmla="*/ 1791165 h 2572597"/>
                <a:gd name="connsiteX61" fmla="*/ 3543233 w 3641696"/>
                <a:gd name="connsiteY61" fmla="*/ 1760516 h 2572597"/>
                <a:gd name="connsiteX62" fmla="*/ 3642421 w 3641696"/>
                <a:gd name="connsiteY62" fmla="*/ 1693908 h 2572597"/>
                <a:gd name="connsiteX63" fmla="*/ 3542751 w 3641696"/>
                <a:gd name="connsiteY63" fmla="*/ 1663017 h 25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641696" h="2572597">
                  <a:moveTo>
                    <a:pt x="3542751" y="1663017"/>
                  </a:moveTo>
                  <a:cubicBezTo>
                    <a:pt x="3576537" y="1640332"/>
                    <a:pt x="3608152" y="1619095"/>
                    <a:pt x="3642421" y="1595927"/>
                  </a:cubicBezTo>
                  <a:cubicBezTo>
                    <a:pt x="3607910" y="1584826"/>
                    <a:pt x="3577020" y="1575173"/>
                    <a:pt x="3543475" y="1564554"/>
                  </a:cubicBezTo>
                  <a:cubicBezTo>
                    <a:pt x="3577503" y="1541628"/>
                    <a:pt x="3608634" y="1520632"/>
                    <a:pt x="3642662" y="1497947"/>
                  </a:cubicBezTo>
                  <a:cubicBezTo>
                    <a:pt x="3611048" y="1488052"/>
                    <a:pt x="3544199" y="1470676"/>
                    <a:pt x="3543475" y="1463677"/>
                  </a:cubicBezTo>
                  <a:cubicBezTo>
                    <a:pt x="3576779" y="1444854"/>
                    <a:pt x="3608393" y="1423375"/>
                    <a:pt x="3642179" y="1399725"/>
                  </a:cubicBezTo>
                  <a:cubicBezTo>
                    <a:pt x="3610565" y="1389830"/>
                    <a:pt x="3545164" y="1371489"/>
                    <a:pt x="3543475" y="1366179"/>
                  </a:cubicBezTo>
                  <a:cubicBezTo>
                    <a:pt x="3573400" y="1350734"/>
                    <a:pt x="3637594" y="1307536"/>
                    <a:pt x="3639284" y="1300778"/>
                  </a:cubicBezTo>
                  <a:cubicBezTo>
                    <a:pt x="3608393" y="1290884"/>
                    <a:pt x="3577503" y="1280989"/>
                    <a:pt x="3543716" y="1270371"/>
                  </a:cubicBezTo>
                  <a:cubicBezTo>
                    <a:pt x="3577503" y="1247685"/>
                    <a:pt x="3608634" y="1226690"/>
                    <a:pt x="3642662" y="1203763"/>
                  </a:cubicBezTo>
                  <a:cubicBezTo>
                    <a:pt x="3608634" y="1192903"/>
                    <a:pt x="3577503" y="1183009"/>
                    <a:pt x="3543716" y="1172149"/>
                  </a:cubicBezTo>
                  <a:cubicBezTo>
                    <a:pt x="3577985" y="1148981"/>
                    <a:pt x="3609358" y="1128226"/>
                    <a:pt x="3643145" y="1105300"/>
                  </a:cubicBezTo>
                  <a:cubicBezTo>
                    <a:pt x="3615392" y="1096853"/>
                    <a:pt x="3591017" y="1089613"/>
                    <a:pt x="3566884" y="1082373"/>
                  </a:cubicBezTo>
                  <a:cubicBezTo>
                    <a:pt x="3567849" y="1079477"/>
                    <a:pt x="3626010" y="1041105"/>
                    <a:pt x="3624562" y="1033141"/>
                  </a:cubicBezTo>
                  <a:cubicBezTo>
                    <a:pt x="3623356" y="1025902"/>
                    <a:pt x="3226606" y="909580"/>
                    <a:pt x="3139968" y="883274"/>
                  </a:cubicBezTo>
                  <a:cubicBezTo>
                    <a:pt x="3047297" y="855039"/>
                    <a:pt x="2722705" y="747887"/>
                    <a:pt x="2652960" y="722306"/>
                  </a:cubicBezTo>
                  <a:cubicBezTo>
                    <a:pt x="2538569" y="680314"/>
                    <a:pt x="2425143" y="635668"/>
                    <a:pt x="2312683" y="588367"/>
                  </a:cubicBezTo>
                  <a:cubicBezTo>
                    <a:pt x="2208186" y="544445"/>
                    <a:pt x="2104172" y="498833"/>
                    <a:pt x="2001365" y="450808"/>
                  </a:cubicBezTo>
                  <a:cubicBezTo>
                    <a:pt x="1880216" y="394095"/>
                    <a:pt x="1759550" y="335934"/>
                    <a:pt x="1640091" y="275601"/>
                  </a:cubicBezTo>
                  <a:cubicBezTo>
                    <a:pt x="1536559" y="223473"/>
                    <a:pt x="1174321" y="38130"/>
                    <a:pt x="1108920" y="2172"/>
                  </a:cubicBezTo>
                  <a:cubicBezTo>
                    <a:pt x="1108196" y="1689"/>
                    <a:pt x="1107954" y="724"/>
                    <a:pt x="1107472" y="0"/>
                  </a:cubicBezTo>
                  <a:cubicBezTo>
                    <a:pt x="1105541" y="0"/>
                    <a:pt x="1103610" y="0"/>
                    <a:pt x="1101680" y="0"/>
                  </a:cubicBezTo>
                  <a:cubicBezTo>
                    <a:pt x="1088165" y="5068"/>
                    <a:pt x="29684" y="514278"/>
                    <a:pt x="17135" y="522001"/>
                  </a:cubicBezTo>
                  <a:cubicBezTo>
                    <a:pt x="6033" y="528758"/>
                    <a:pt x="5792" y="537205"/>
                    <a:pt x="15445" y="545893"/>
                  </a:cubicBezTo>
                  <a:cubicBezTo>
                    <a:pt x="21720" y="551443"/>
                    <a:pt x="29201" y="554098"/>
                    <a:pt x="36682" y="556994"/>
                  </a:cubicBezTo>
                  <a:cubicBezTo>
                    <a:pt x="22444" y="561579"/>
                    <a:pt x="9412" y="567612"/>
                    <a:pt x="0" y="580644"/>
                  </a:cubicBezTo>
                  <a:cubicBezTo>
                    <a:pt x="0" y="581610"/>
                    <a:pt x="0" y="582575"/>
                    <a:pt x="0" y="583540"/>
                  </a:cubicBezTo>
                  <a:cubicBezTo>
                    <a:pt x="4585" y="591504"/>
                    <a:pt x="45612" y="618292"/>
                    <a:pt x="58402" y="627221"/>
                  </a:cubicBezTo>
                  <a:cubicBezTo>
                    <a:pt x="68538" y="634220"/>
                    <a:pt x="68538" y="636392"/>
                    <a:pt x="57196" y="642184"/>
                  </a:cubicBezTo>
                  <a:cubicBezTo>
                    <a:pt x="42233" y="650148"/>
                    <a:pt x="26305" y="656664"/>
                    <a:pt x="12067" y="666317"/>
                  </a:cubicBezTo>
                  <a:cubicBezTo>
                    <a:pt x="-1207" y="675246"/>
                    <a:pt x="-1689" y="684417"/>
                    <a:pt x="10619" y="694553"/>
                  </a:cubicBezTo>
                  <a:cubicBezTo>
                    <a:pt x="13997" y="697208"/>
                    <a:pt x="42233" y="714584"/>
                    <a:pt x="52610" y="721099"/>
                  </a:cubicBezTo>
                  <a:cubicBezTo>
                    <a:pt x="69262" y="731477"/>
                    <a:pt x="69021" y="734131"/>
                    <a:pt x="52128" y="742819"/>
                  </a:cubicBezTo>
                  <a:cubicBezTo>
                    <a:pt x="40785" y="748611"/>
                    <a:pt x="29201" y="754162"/>
                    <a:pt x="17859" y="759954"/>
                  </a:cubicBezTo>
                  <a:cubicBezTo>
                    <a:pt x="-3379" y="771055"/>
                    <a:pt x="-4103" y="782156"/>
                    <a:pt x="16169" y="795912"/>
                  </a:cubicBezTo>
                  <a:cubicBezTo>
                    <a:pt x="29925" y="805324"/>
                    <a:pt x="44164" y="813530"/>
                    <a:pt x="58161" y="822459"/>
                  </a:cubicBezTo>
                  <a:cubicBezTo>
                    <a:pt x="68538" y="828975"/>
                    <a:pt x="68297" y="832353"/>
                    <a:pt x="57678" y="837904"/>
                  </a:cubicBezTo>
                  <a:cubicBezTo>
                    <a:pt x="43922" y="845144"/>
                    <a:pt x="29684" y="851660"/>
                    <a:pt x="15687" y="859141"/>
                  </a:cubicBezTo>
                  <a:cubicBezTo>
                    <a:pt x="-2655" y="868795"/>
                    <a:pt x="-3137" y="881585"/>
                    <a:pt x="14239" y="892928"/>
                  </a:cubicBezTo>
                  <a:cubicBezTo>
                    <a:pt x="28477" y="902340"/>
                    <a:pt x="43440" y="910545"/>
                    <a:pt x="57437" y="920440"/>
                  </a:cubicBezTo>
                  <a:cubicBezTo>
                    <a:pt x="68056" y="927921"/>
                    <a:pt x="67814" y="930817"/>
                    <a:pt x="55989" y="936850"/>
                  </a:cubicBezTo>
                  <a:cubicBezTo>
                    <a:pt x="43440" y="943366"/>
                    <a:pt x="30649" y="949641"/>
                    <a:pt x="17859" y="956157"/>
                  </a:cubicBezTo>
                  <a:cubicBezTo>
                    <a:pt x="-3620" y="967258"/>
                    <a:pt x="-4585" y="978842"/>
                    <a:pt x="15445" y="992115"/>
                  </a:cubicBezTo>
                  <a:cubicBezTo>
                    <a:pt x="30166" y="1001768"/>
                    <a:pt x="45129" y="1010939"/>
                    <a:pt x="60092" y="1020110"/>
                  </a:cubicBezTo>
                  <a:cubicBezTo>
                    <a:pt x="68056" y="1025177"/>
                    <a:pt x="68780" y="1029280"/>
                    <a:pt x="59609" y="1033624"/>
                  </a:cubicBezTo>
                  <a:cubicBezTo>
                    <a:pt x="45129" y="1040623"/>
                    <a:pt x="30649" y="1047863"/>
                    <a:pt x="16411" y="1055344"/>
                  </a:cubicBezTo>
                  <a:cubicBezTo>
                    <a:pt x="-2896" y="1065480"/>
                    <a:pt x="-3861" y="1076340"/>
                    <a:pt x="13756" y="1088889"/>
                  </a:cubicBezTo>
                  <a:cubicBezTo>
                    <a:pt x="27270" y="1098542"/>
                    <a:pt x="41992" y="1106506"/>
                    <a:pt x="55506" y="1115918"/>
                  </a:cubicBezTo>
                  <a:cubicBezTo>
                    <a:pt x="68297" y="1124848"/>
                    <a:pt x="68297" y="1127261"/>
                    <a:pt x="53817" y="1134501"/>
                  </a:cubicBezTo>
                  <a:cubicBezTo>
                    <a:pt x="39820" y="1141741"/>
                    <a:pt x="25581" y="1148015"/>
                    <a:pt x="12067" y="1155738"/>
                  </a:cubicBezTo>
                  <a:cubicBezTo>
                    <a:pt x="-2172" y="1163702"/>
                    <a:pt x="-2655" y="1175286"/>
                    <a:pt x="11343" y="1183491"/>
                  </a:cubicBezTo>
                  <a:cubicBezTo>
                    <a:pt x="26788" y="1192421"/>
                    <a:pt x="41509" y="1202315"/>
                    <a:pt x="56230" y="1212210"/>
                  </a:cubicBezTo>
                  <a:cubicBezTo>
                    <a:pt x="69504" y="1221139"/>
                    <a:pt x="69262" y="1227655"/>
                    <a:pt x="55024" y="1234171"/>
                  </a:cubicBezTo>
                  <a:cubicBezTo>
                    <a:pt x="40302" y="1240928"/>
                    <a:pt x="26305" y="1248651"/>
                    <a:pt x="12067" y="1255891"/>
                  </a:cubicBezTo>
                  <a:cubicBezTo>
                    <a:pt x="-1448" y="1262648"/>
                    <a:pt x="-1931" y="1272543"/>
                    <a:pt x="11101" y="1280748"/>
                  </a:cubicBezTo>
                  <a:cubicBezTo>
                    <a:pt x="45370" y="1302709"/>
                    <a:pt x="80122" y="1323946"/>
                    <a:pt x="114633" y="1345908"/>
                  </a:cubicBezTo>
                  <a:cubicBezTo>
                    <a:pt x="180758" y="1387899"/>
                    <a:pt x="413401" y="1530768"/>
                    <a:pt x="463598" y="1560693"/>
                  </a:cubicBezTo>
                  <a:cubicBezTo>
                    <a:pt x="542514" y="1607994"/>
                    <a:pt x="1085028" y="1912796"/>
                    <a:pt x="1268923" y="2009570"/>
                  </a:cubicBezTo>
                  <a:cubicBezTo>
                    <a:pt x="1320085" y="2036358"/>
                    <a:pt x="1901936" y="2326680"/>
                    <a:pt x="2139889" y="2430935"/>
                  </a:cubicBezTo>
                  <a:cubicBezTo>
                    <a:pt x="2200705" y="2457482"/>
                    <a:pt x="2424902" y="2550636"/>
                    <a:pt x="2475581" y="2572838"/>
                  </a:cubicBezTo>
                  <a:cubicBezTo>
                    <a:pt x="2477512" y="2572838"/>
                    <a:pt x="3637836" y="1797681"/>
                    <a:pt x="3638559" y="1791165"/>
                  </a:cubicBezTo>
                  <a:cubicBezTo>
                    <a:pt x="3607669" y="1781270"/>
                    <a:pt x="3576779" y="1771375"/>
                    <a:pt x="3543233" y="1760516"/>
                  </a:cubicBezTo>
                  <a:cubicBezTo>
                    <a:pt x="3577020" y="1737830"/>
                    <a:pt x="3608393" y="1716835"/>
                    <a:pt x="3642421" y="1693908"/>
                  </a:cubicBezTo>
                  <a:cubicBezTo>
                    <a:pt x="3607910" y="1683048"/>
                    <a:pt x="3575813" y="1673153"/>
                    <a:pt x="3542751" y="1663017"/>
                  </a:cubicBezTo>
                  <a:close/>
                </a:path>
              </a:pathLst>
            </a:custGeom>
            <a:solidFill>
              <a:schemeClr val="accent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17B288-468C-4A81-9964-831768DA0DF5}"/>
                </a:ext>
              </a:extLst>
            </p:cNvPr>
            <p:cNvSpPr/>
            <p:nvPr/>
          </p:nvSpPr>
          <p:spPr>
            <a:xfrm>
              <a:off x="220417" y="188642"/>
              <a:ext cx="3239029" cy="2308352"/>
            </a:xfrm>
            <a:custGeom>
              <a:avLst/>
              <a:gdLst>
                <a:gd name="connsiteX0" fmla="*/ 1399001 w 3239029"/>
                <a:gd name="connsiteY0" fmla="*/ 1813297 h 2308352"/>
                <a:gd name="connsiteX1" fmla="*/ 2375188 w 3239029"/>
                <a:gd name="connsiteY1" fmla="*/ 2257348 h 2308352"/>
                <a:gd name="connsiteX2" fmla="*/ 2402458 w 3239029"/>
                <a:gd name="connsiteY2" fmla="*/ 2254934 h 2308352"/>
                <a:gd name="connsiteX3" fmla="*/ 2828167 w 3239029"/>
                <a:gd name="connsiteY3" fmla="*/ 1971852 h 2308352"/>
                <a:gd name="connsiteX4" fmla="*/ 2390150 w 3239029"/>
                <a:gd name="connsiteY4" fmla="*/ 2302718 h 2308352"/>
                <a:gd name="connsiteX5" fmla="*/ 2363121 w 3239029"/>
                <a:gd name="connsiteY5" fmla="*/ 2305614 h 2308352"/>
                <a:gd name="connsiteX6" fmla="*/ 1412032 w 3239029"/>
                <a:gd name="connsiteY6" fmla="*/ 1868803 h 2308352"/>
                <a:gd name="connsiteX7" fmla="*/ 1398759 w 3239029"/>
                <a:gd name="connsiteY7" fmla="*/ 1848532 h 2308352"/>
                <a:gd name="connsiteX8" fmla="*/ 1399001 w 3239029"/>
                <a:gd name="connsiteY8" fmla="*/ 1813297 h 2308352"/>
                <a:gd name="connsiteX9" fmla="*/ 1396346 w 3239029"/>
                <a:gd name="connsiteY9" fmla="*/ 1715799 h 2308352"/>
                <a:gd name="connsiteX10" fmla="*/ 1412756 w 3239029"/>
                <a:gd name="connsiteY10" fmla="*/ 1722074 h 2308352"/>
                <a:gd name="connsiteX11" fmla="*/ 2377602 w 3239029"/>
                <a:gd name="connsiteY11" fmla="*/ 2160091 h 2308352"/>
                <a:gd name="connsiteX12" fmla="*/ 2400770 w 3239029"/>
                <a:gd name="connsiteY12" fmla="*/ 2158161 h 2308352"/>
                <a:gd name="connsiteX13" fmla="*/ 3042471 w 3239029"/>
                <a:gd name="connsiteY13" fmla="*/ 1729073 h 2308352"/>
                <a:gd name="connsiteX14" fmla="*/ 3044402 w 3239029"/>
                <a:gd name="connsiteY14" fmla="*/ 1731727 h 2308352"/>
                <a:gd name="connsiteX15" fmla="*/ 2387497 w 3239029"/>
                <a:gd name="connsiteY15" fmla="*/ 2206910 h 2308352"/>
                <a:gd name="connsiteX16" fmla="*/ 2366742 w 3239029"/>
                <a:gd name="connsiteY16" fmla="*/ 2209081 h 2308352"/>
                <a:gd name="connsiteX17" fmla="*/ 1406482 w 3239029"/>
                <a:gd name="connsiteY17" fmla="*/ 1767927 h 2308352"/>
                <a:gd name="connsiteX18" fmla="*/ 1396346 w 3239029"/>
                <a:gd name="connsiteY18" fmla="*/ 1751516 h 2308352"/>
                <a:gd name="connsiteX19" fmla="*/ 1396346 w 3239029"/>
                <a:gd name="connsiteY19" fmla="*/ 1715799 h 2308352"/>
                <a:gd name="connsiteX20" fmla="*/ 1396014 w 3239029"/>
                <a:gd name="connsiteY20" fmla="*/ 1619659 h 2308352"/>
                <a:gd name="connsiteX21" fmla="*/ 1422409 w 3239029"/>
                <a:gd name="connsiteY21" fmla="*/ 1628920 h 2308352"/>
                <a:gd name="connsiteX22" fmla="*/ 2378083 w 3239029"/>
                <a:gd name="connsiteY22" fmla="*/ 2062594 h 2308352"/>
                <a:gd name="connsiteX23" fmla="*/ 2400044 w 3239029"/>
                <a:gd name="connsiteY23" fmla="*/ 2060422 h 2308352"/>
                <a:gd name="connsiteX24" fmla="*/ 3040780 w 3239029"/>
                <a:gd name="connsiteY24" fmla="*/ 1630609 h 2308352"/>
                <a:gd name="connsiteX25" fmla="*/ 3053330 w 3239029"/>
                <a:gd name="connsiteY25" fmla="*/ 1625058 h 2308352"/>
                <a:gd name="connsiteX26" fmla="*/ 2701468 w 3239029"/>
                <a:gd name="connsiteY26" fmla="*/ 1896558 h 2308352"/>
                <a:gd name="connsiteX27" fmla="*/ 2389909 w 3239029"/>
                <a:gd name="connsiteY27" fmla="*/ 2107723 h 2308352"/>
                <a:gd name="connsiteX28" fmla="*/ 2364086 w 3239029"/>
                <a:gd name="connsiteY28" fmla="*/ 2110378 h 2308352"/>
                <a:gd name="connsiteX29" fmla="*/ 1852221 w 3239029"/>
                <a:gd name="connsiteY29" fmla="*/ 1887628 h 2308352"/>
                <a:gd name="connsiteX30" fmla="*/ 1405516 w 3239029"/>
                <a:gd name="connsiteY30" fmla="*/ 1669463 h 2308352"/>
                <a:gd name="connsiteX31" fmla="*/ 1393932 w 3239029"/>
                <a:gd name="connsiteY31" fmla="*/ 1651122 h 2308352"/>
                <a:gd name="connsiteX32" fmla="*/ 1393691 w 3239029"/>
                <a:gd name="connsiteY32" fmla="*/ 1646778 h 2308352"/>
                <a:gd name="connsiteX33" fmla="*/ 1396014 w 3239029"/>
                <a:gd name="connsiteY33" fmla="*/ 1619659 h 2308352"/>
                <a:gd name="connsiteX34" fmla="*/ 3132488 w 3239029"/>
                <a:gd name="connsiteY34" fmla="*/ 1472537 h 2308352"/>
                <a:gd name="connsiteX35" fmla="*/ 3123559 w 3239029"/>
                <a:gd name="connsiteY35" fmla="*/ 1483879 h 2308352"/>
                <a:gd name="connsiteX36" fmla="*/ 2812000 w 3239029"/>
                <a:gd name="connsiteY36" fmla="*/ 1724487 h 2308352"/>
                <a:gd name="connsiteX37" fmla="*/ 2389186 w 3239029"/>
                <a:gd name="connsiteY37" fmla="*/ 2009742 h 2308352"/>
                <a:gd name="connsiteX38" fmla="*/ 2364812 w 3239029"/>
                <a:gd name="connsiteY38" fmla="*/ 2012396 h 2308352"/>
                <a:gd name="connsiteX39" fmla="*/ 1402138 w 3239029"/>
                <a:gd name="connsiteY39" fmla="*/ 1569794 h 2308352"/>
                <a:gd name="connsiteX40" fmla="*/ 1390313 w 3239029"/>
                <a:gd name="connsiteY40" fmla="*/ 1548557 h 2308352"/>
                <a:gd name="connsiteX41" fmla="*/ 1419273 w 3239029"/>
                <a:gd name="connsiteY41" fmla="*/ 1529250 h 2308352"/>
                <a:gd name="connsiteX42" fmla="*/ 2377602 w 3239029"/>
                <a:gd name="connsiteY42" fmla="*/ 1964130 h 2308352"/>
                <a:gd name="connsiteX43" fmla="*/ 2400770 w 3239029"/>
                <a:gd name="connsiteY43" fmla="*/ 1961716 h 2308352"/>
                <a:gd name="connsiteX44" fmla="*/ 3000480 w 3239029"/>
                <a:gd name="connsiteY44" fmla="*/ 1559175 h 2308352"/>
                <a:gd name="connsiteX45" fmla="*/ 3107631 w 3239029"/>
                <a:gd name="connsiteY45" fmla="*/ 1487499 h 2308352"/>
                <a:gd name="connsiteX46" fmla="*/ 3132488 w 3239029"/>
                <a:gd name="connsiteY46" fmla="*/ 1472537 h 2308352"/>
                <a:gd name="connsiteX47" fmla="*/ 3146726 w 3239029"/>
                <a:gd name="connsiteY47" fmla="*/ 1365627 h 2308352"/>
                <a:gd name="connsiteX48" fmla="*/ 3113422 w 3239029"/>
                <a:gd name="connsiteY48" fmla="*/ 1393863 h 2308352"/>
                <a:gd name="connsiteX49" fmla="*/ 2843372 w 3239029"/>
                <a:gd name="connsiteY49" fmla="*/ 1604788 h 2308352"/>
                <a:gd name="connsiteX50" fmla="*/ 2389909 w 3239029"/>
                <a:gd name="connsiteY50" fmla="*/ 1910797 h 2308352"/>
                <a:gd name="connsiteX51" fmla="*/ 2362880 w 3239029"/>
                <a:gd name="connsiteY51" fmla="*/ 1913451 h 2308352"/>
                <a:gd name="connsiteX52" fmla="*/ 1397794 w 3239029"/>
                <a:gd name="connsiteY52" fmla="*/ 1469158 h 2308352"/>
                <a:gd name="connsiteX53" fmla="*/ 1387900 w 3239029"/>
                <a:gd name="connsiteY53" fmla="*/ 1454196 h 2308352"/>
                <a:gd name="connsiteX54" fmla="*/ 1388141 w 3239029"/>
                <a:gd name="connsiteY54" fmla="*/ 1417272 h 2308352"/>
                <a:gd name="connsiteX55" fmla="*/ 2378325 w 3239029"/>
                <a:gd name="connsiteY55" fmla="*/ 1866392 h 2308352"/>
                <a:gd name="connsiteX56" fmla="*/ 2401493 w 3239029"/>
                <a:gd name="connsiteY56" fmla="*/ 1863254 h 2308352"/>
                <a:gd name="connsiteX57" fmla="*/ 3128384 w 3239029"/>
                <a:gd name="connsiteY57" fmla="*/ 1375522 h 2308352"/>
                <a:gd name="connsiteX58" fmla="*/ 3146726 w 3239029"/>
                <a:gd name="connsiteY58" fmla="*/ 1365627 h 2308352"/>
                <a:gd name="connsiteX59" fmla="*/ 3115836 w 3239029"/>
                <a:gd name="connsiteY59" fmla="*/ 1288883 h 2308352"/>
                <a:gd name="connsiteX60" fmla="*/ 3069017 w 3239029"/>
                <a:gd name="connsiteY60" fmla="*/ 1327496 h 2308352"/>
                <a:gd name="connsiteX61" fmla="*/ 2837580 w 3239029"/>
                <a:gd name="connsiteY61" fmla="*/ 1510184 h 2308352"/>
                <a:gd name="connsiteX62" fmla="*/ 2390392 w 3239029"/>
                <a:gd name="connsiteY62" fmla="*/ 1812574 h 2308352"/>
                <a:gd name="connsiteX63" fmla="*/ 2363363 w 3239029"/>
                <a:gd name="connsiteY63" fmla="*/ 1815470 h 2308352"/>
                <a:gd name="connsiteX64" fmla="*/ 1395863 w 3239029"/>
                <a:gd name="connsiteY64" fmla="*/ 1370212 h 2308352"/>
                <a:gd name="connsiteX65" fmla="*/ 1385244 w 3239029"/>
                <a:gd name="connsiteY65" fmla="*/ 1352353 h 2308352"/>
                <a:gd name="connsiteX66" fmla="*/ 1385485 w 3239029"/>
                <a:gd name="connsiteY66" fmla="*/ 1317119 h 2308352"/>
                <a:gd name="connsiteX67" fmla="*/ 2376636 w 3239029"/>
                <a:gd name="connsiteY67" fmla="*/ 1767445 h 2308352"/>
                <a:gd name="connsiteX68" fmla="*/ 2402217 w 3239029"/>
                <a:gd name="connsiteY68" fmla="*/ 1764790 h 2308352"/>
                <a:gd name="connsiteX69" fmla="*/ 3102321 w 3239029"/>
                <a:gd name="connsiteY69" fmla="*/ 1295399 h 2308352"/>
                <a:gd name="connsiteX70" fmla="*/ 3115836 w 3239029"/>
                <a:gd name="connsiteY70" fmla="*/ 1288883 h 2308352"/>
                <a:gd name="connsiteX71" fmla="*/ 3238914 w 3239029"/>
                <a:gd name="connsiteY71" fmla="*/ 1106436 h 2308352"/>
                <a:gd name="connsiteX72" fmla="*/ 3231674 w 3239029"/>
                <a:gd name="connsiteY72" fmla="*/ 1115365 h 2308352"/>
                <a:gd name="connsiteX73" fmla="*/ 2858817 w 3239029"/>
                <a:gd name="connsiteY73" fmla="*/ 1395794 h 2308352"/>
                <a:gd name="connsiteX74" fmla="*/ 2387737 w 3239029"/>
                <a:gd name="connsiteY74" fmla="*/ 1716283 h 2308352"/>
                <a:gd name="connsiteX75" fmla="*/ 2365776 w 3239029"/>
                <a:gd name="connsiteY75" fmla="*/ 1718454 h 2308352"/>
                <a:gd name="connsiteX76" fmla="*/ 1393209 w 3239029"/>
                <a:gd name="connsiteY76" fmla="*/ 1270783 h 2308352"/>
                <a:gd name="connsiteX77" fmla="*/ 1382349 w 3239029"/>
                <a:gd name="connsiteY77" fmla="*/ 1253407 h 2308352"/>
                <a:gd name="connsiteX78" fmla="*/ 1382590 w 3239029"/>
                <a:gd name="connsiteY78" fmla="*/ 1217931 h 2308352"/>
                <a:gd name="connsiteX79" fmla="*/ 1399242 w 3239029"/>
                <a:gd name="connsiteY79" fmla="*/ 1224930 h 2308352"/>
                <a:gd name="connsiteX80" fmla="*/ 2373740 w 3239029"/>
                <a:gd name="connsiteY80" fmla="*/ 1668499 h 2308352"/>
                <a:gd name="connsiteX81" fmla="*/ 2404389 w 3239029"/>
                <a:gd name="connsiteY81" fmla="*/ 1665361 h 2308352"/>
                <a:gd name="connsiteX82" fmla="*/ 3143588 w 3239029"/>
                <a:gd name="connsiteY82" fmla="*/ 1169665 h 2308352"/>
                <a:gd name="connsiteX83" fmla="*/ 3215746 w 3239029"/>
                <a:gd name="connsiteY83" fmla="*/ 1119951 h 2308352"/>
                <a:gd name="connsiteX84" fmla="*/ 3238914 w 3239029"/>
                <a:gd name="connsiteY84" fmla="*/ 1106436 h 2308352"/>
                <a:gd name="connsiteX85" fmla="*/ 40272 w 3239029"/>
                <a:gd name="connsiteY85" fmla="*/ 1039407 h 2308352"/>
                <a:gd name="connsiteX86" fmla="*/ 47060 w 3239029"/>
                <a:gd name="connsiteY86" fmla="*/ 1043931 h 2308352"/>
                <a:gd name="connsiteX87" fmla="*/ 838870 w 3239029"/>
                <a:gd name="connsiteY87" fmla="*/ 1513564 h 2308352"/>
                <a:gd name="connsiteX88" fmla="*/ 857936 w 3239029"/>
                <a:gd name="connsiteY88" fmla="*/ 1547592 h 2308352"/>
                <a:gd name="connsiteX89" fmla="*/ 857694 w 3239029"/>
                <a:gd name="connsiteY89" fmla="*/ 1570519 h 2308352"/>
                <a:gd name="connsiteX90" fmla="*/ 0 w 3239029"/>
                <a:gd name="connsiteY90" fmla="*/ 1055998 h 2308352"/>
                <a:gd name="connsiteX91" fmla="*/ 31856 w 3239029"/>
                <a:gd name="connsiteY91" fmla="*/ 1039588 h 2308352"/>
                <a:gd name="connsiteX92" fmla="*/ 40272 w 3239029"/>
                <a:gd name="connsiteY92" fmla="*/ 1039407 h 2308352"/>
                <a:gd name="connsiteX93" fmla="*/ 3233605 w 3239029"/>
                <a:gd name="connsiteY93" fmla="*/ 1017626 h 2308352"/>
                <a:gd name="connsiteX94" fmla="*/ 3223711 w 3239029"/>
                <a:gd name="connsiteY94" fmla="*/ 1028969 h 2308352"/>
                <a:gd name="connsiteX95" fmla="*/ 2388703 w 3239029"/>
                <a:gd name="connsiteY95" fmla="*/ 1617578 h 2308352"/>
                <a:gd name="connsiteX96" fmla="*/ 2364328 w 3239029"/>
                <a:gd name="connsiteY96" fmla="*/ 1619750 h 2308352"/>
                <a:gd name="connsiteX97" fmla="*/ 1390554 w 3239029"/>
                <a:gd name="connsiteY97" fmla="*/ 1171354 h 2308352"/>
                <a:gd name="connsiteX98" fmla="*/ 1379695 w 3239029"/>
                <a:gd name="connsiteY98" fmla="*/ 1154220 h 2308352"/>
                <a:gd name="connsiteX99" fmla="*/ 1378005 w 3239029"/>
                <a:gd name="connsiteY99" fmla="*/ 1130087 h 2308352"/>
                <a:gd name="connsiteX100" fmla="*/ 2365535 w 3239029"/>
                <a:gd name="connsiteY100" fmla="*/ 1560382 h 2308352"/>
                <a:gd name="connsiteX101" fmla="*/ 2394012 w 3239029"/>
                <a:gd name="connsiteY101" fmla="*/ 1557486 h 2308352"/>
                <a:gd name="connsiteX102" fmla="*/ 3222263 w 3239029"/>
                <a:gd name="connsiteY102" fmla="*/ 1024142 h 2308352"/>
                <a:gd name="connsiteX103" fmla="*/ 3233605 w 3239029"/>
                <a:gd name="connsiteY103" fmla="*/ 1017626 h 2308352"/>
                <a:gd name="connsiteX104" fmla="*/ 32580 w 3239029"/>
                <a:gd name="connsiteY104" fmla="*/ 941124 h 2308352"/>
                <a:gd name="connsiteX105" fmla="*/ 47784 w 3239029"/>
                <a:gd name="connsiteY105" fmla="*/ 946192 h 2308352"/>
                <a:gd name="connsiteX106" fmla="*/ 840077 w 3239029"/>
                <a:gd name="connsiteY106" fmla="*/ 1416066 h 2308352"/>
                <a:gd name="connsiteX107" fmla="*/ 859625 w 3239029"/>
                <a:gd name="connsiteY107" fmla="*/ 1449853 h 2308352"/>
                <a:gd name="connsiteX108" fmla="*/ 859384 w 3239029"/>
                <a:gd name="connsiteY108" fmla="*/ 1471090 h 2308352"/>
                <a:gd name="connsiteX109" fmla="*/ 1207 w 3239029"/>
                <a:gd name="connsiteY109" fmla="*/ 957293 h 2308352"/>
                <a:gd name="connsiteX110" fmla="*/ 32580 w 3239029"/>
                <a:gd name="connsiteY110" fmla="*/ 941124 h 2308352"/>
                <a:gd name="connsiteX111" fmla="*/ 39428 w 3239029"/>
                <a:gd name="connsiteY111" fmla="*/ 842932 h 2308352"/>
                <a:gd name="connsiteX112" fmla="*/ 45612 w 3239029"/>
                <a:gd name="connsiteY112" fmla="*/ 847005 h 2308352"/>
                <a:gd name="connsiteX113" fmla="*/ 842248 w 3239029"/>
                <a:gd name="connsiteY113" fmla="*/ 1319533 h 2308352"/>
                <a:gd name="connsiteX114" fmla="*/ 860107 w 3239029"/>
                <a:gd name="connsiteY114" fmla="*/ 1349941 h 2308352"/>
                <a:gd name="connsiteX115" fmla="*/ 859865 w 3239029"/>
                <a:gd name="connsiteY115" fmla="*/ 1375281 h 2308352"/>
                <a:gd name="connsiteX116" fmla="*/ 0 w 3239029"/>
                <a:gd name="connsiteY116" fmla="*/ 859795 h 2308352"/>
                <a:gd name="connsiteX117" fmla="*/ 31614 w 3239029"/>
                <a:gd name="connsiteY117" fmla="*/ 843385 h 2308352"/>
                <a:gd name="connsiteX118" fmla="*/ 39428 w 3239029"/>
                <a:gd name="connsiteY118" fmla="*/ 842932 h 2308352"/>
                <a:gd name="connsiteX119" fmla="*/ 39368 w 3239029"/>
                <a:gd name="connsiteY119" fmla="*/ 745042 h 2308352"/>
                <a:gd name="connsiteX120" fmla="*/ 45853 w 3239029"/>
                <a:gd name="connsiteY120" fmla="*/ 749024 h 2308352"/>
                <a:gd name="connsiteX121" fmla="*/ 842489 w 3239029"/>
                <a:gd name="connsiteY121" fmla="*/ 1221552 h 2308352"/>
                <a:gd name="connsiteX122" fmla="*/ 861313 w 3239029"/>
                <a:gd name="connsiteY122" fmla="*/ 1255579 h 2308352"/>
                <a:gd name="connsiteX123" fmla="*/ 861072 w 3239029"/>
                <a:gd name="connsiteY123" fmla="*/ 1278264 h 2308352"/>
                <a:gd name="connsiteX124" fmla="*/ 0 w 3239029"/>
                <a:gd name="connsiteY124" fmla="*/ 761814 h 2308352"/>
                <a:gd name="connsiteX125" fmla="*/ 31614 w 3239029"/>
                <a:gd name="connsiteY125" fmla="*/ 745404 h 2308352"/>
                <a:gd name="connsiteX126" fmla="*/ 39368 w 3239029"/>
                <a:gd name="connsiteY126" fmla="*/ 745042 h 2308352"/>
                <a:gd name="connsiteX127" fmla="*/ 39186 w 3239029"/>
                <a:gd name="connsiteY127" fmla="*/ 646579 h 2308352"/>
                <a:gd name="connsiteX128" fmla="*/ 46094 w 3239029"/>
                <a:gd name="connsiteY128" fmla="*/ 650802 h 2308352"/>
                <a:gd name="connsiteX129" fmla="*/ 843937 w 3239029"/>
                <a:gd name="connsiteY129" fmla="*/ 1124295 h 2308352"/>
                <a:gd name="connsiteX130" fmla="*/ 862520 w 3239029"/>
                <a:gd name="connsiteY130" fmla="*/ 1156151 h 2308352"/>
                <a:gd name="connsiteX131" fmla="*/ 862279 w 3239029"/>
                <a:gd name="connsiteY131" fmla="*/ 1180767 h 2308352"/>
                <a:gd name="connsiteX132" fmla="*/ 0 w 3239029"/>
                <a:gd name="connsiteY132" fmla="*/ 663352 h 2308352"/>
                <a:gd name="connsiteX133" fmla="*/ 30649 w 3239029"/>
                <a:gd name="connsiteY133" fmla="*/ 647424 h 2308352"/>
                <a:gd name="connsiteX134" fmla="*/ 39186 w 3239029"/>
                <a:gd name="connsiteY134" fmla="*/ 646579 h 2308352"/>
                <a:gd name="connsiteX135" fmla="*/ 2403424 w 3239029"/>
                <a:gd name="connsiteY135" fmla="*/ 560062 h 2308352"/>
                <a:gd name="connsiteX136" fmla="*/ 2393046 w 3239029"/>
                <a:gd name="connsiteY136" fmla="*/ 564164 h 2308352"/>
                <a:gd name="connsiteX137" fmla="*/ 1549591 w 3239029"/>
                <a:gd name="connsiteY137" fmla="*/ 1077478 h 2308352"/>
                <a:gd name="connsiteX138" fmla="*/ 1940308 w 3239029"/>
                <a:gd name="connsiteY138" fmla="*/ 1097750 h 2308352"/>
                <a:gd name="connsiteX139" fmla="*/ 2242455 w 3239029"/>
                <a:gd name="connsiteY139" fmla="*/ 978531 h 2308352"/>
                <a:gd name="connsiteX140" fmla="*/ 2408733 w 3239029"/>
                <a:gd name="connsiteY140" fmla="*/ 570439 h 2308352"/>
                <a:gd name="connsiteX141" fmla="*/ 2403424 w 3239029"/>
                <a:gd name="connsiteY141" fmla="*/ 560062 h 2308352"/>
                <a:gd name="connsiteX142" fmla="*/ 39941 w 3239029"/>
                <a:gd name="connsiteY142" fmla="*/ 549232 h 2308352"/>
                <a:gd name="connsiteX143" fmla="*/ 47542 w 3239029"/>
                <a:gd name="connsiteY143" fmla="*/ 554028 h 2308352"/>
                <a:gd name="connsiteX144" fmla="*/ 843456 w 3239029"/>
                <a:gd name="connsiteY144" fmla="*/ 1026073 h 2308352"/>
                <a:gd name="connsiteX145" fmla="*/ 863245 w 3239029"/>
                <a:gd name="connsiteY145" fmla="*/ 1061066 h 2308352"/>
                <a:gd name="connsiteX146" fmla="*/ 860832 w 3239029"/>
                <a:gd name="connsiteY146" fmla="*/ 1081821 h 2308352"/>
                <a:gd name="connsiteX147" fmla="*/ 0 w 3239029"/>
                <a:gd name="connsiteY147" fmla="*/ 565612 h 2308352"/>
                <a:gd name="connsiteX148" fmla="*/ 30890 w 3239029"/>
                <a:gd name="connsiteY148" fmla="*/ 549684 h 2308352"/>
                <a:gd name="connsiteX149" fmla="*/ 39941 w 3239029"/>
                <a:gd name="connsiteY149" fmla="*/ 549232 h 2308352"/>
                <a:gd name="connsiteX150" fmla="*/ 2352502 w 3239029"/>
                <a:gd name="connsiteY150" fmla="*/ 523621 h 2308352"/>
                <a:gd name="connsiteX151" fmla="*/ 3011821 w 3239029"/>
                <a:gd name="connsiteY151" fmla="*/ 758436 h 2308352"/>
                <a:gd name="connsiteX152" fmla="*/ 3017613 w 3239029"/>
                <a:gd name="connsiteY152" fmla="*/ 772192 h 2308352"/>
                <a:gd name="connsiteX153" fmla="*/ 3014476 w 3239029"/>
                <a:gd name="connsiteY153" fmla="*/ 1051655 h 2308352"/>
                <a:gd name="connsiteX154" fmla="*/ 3010132 w 3239029"/>
                <a:gd name="connsiteY154" fmla="*/ 1066618 h 2308352"/>
                <a:gd name="connsiteX155" fmla="*/ 2602281 w 3239029"/>
                <a:gd name="connsiteY155" fmla="*/ 1331600 h 2308352"/>
                <a:gd name="connsiteX156" fmla="*/ 2581044 w 3239029"/>
                <a:gd name="connsiteY156" fmla="*/ 1331118 h 2308352"/>
                <a:gd name="connsiteX157" fmla="*/ 2131684 w 3239029"/>
                <a:gd name="connsiteY157" fmla="*/ 1333772 h 2308352"/>
                <a:gd name="connsiteX158" fmla="*/ 2093071 w 3239029"/>
                <a:gd name="connsiteY158" fmla="*/ 1362732 h 2308352"/>
                <a:gd name="connsiteX159" fmla="*/ 2078108 w 3239029"/>
                <a:gd name="connsiteY159" fmla="*/ 1365146 h 2308352"/>
                <a:gd name="connsiteX160" fmla="*/ 1436889 w 3239029"/>
                <a:gd name="connsiteY160" fmla="*/ 1086649 h 2308352"/>
                <a:gd name="connsiteX161" fmla="*/ 1429167 w 3239029"/>
                <a:gd name="connsiteY161" fmla="*/ 1080857 h 2308352"/>
                <a:gd name="connsiteX162" fmla="*/ 2352502 w 3239029"/>
                <a:gd name="connsiteY162" fmla="*/ 523621 h 2308352"/>
                <a:gd name="connsiteX163" fmla="*/ 141903 w 3239029"/>
                <a:gd name="connsiteY163" fmla="*/ 457254 h 2308352"/>
                <a:gd name="connsiteX164" fmla="*/ 859382 w 3239029"/>
                <a:gd name="connsiteY164" fmla="*/ 861243 h 2308352"/>
                <a:gd name="connsiteX165" fmla="*/ 864933 w 3239029"/>
                <a:gd name="connsiteY165" fmla="*/ 886101 h 2308352"/>
                <a:gd name="connsiteX166" fmla="*/ 141903 w 3239029"/>
                <a:gd name="connsiteY166" fmla="*/ 457254 h 2308352"/>
                <a:gd name="connsiteX167" fmla="*/ 35024 w 3239029"/>
                <a:gd name="connsiteY167" fmla="*/ 452396 h 2308352"/>
                <a:gd name="connsiteX168" fmla="*/ 66125 w 3239029"/>
                <a:gd name="connsiteY168" fmla="*/ 467148 h 2308352"/>
                <a:gd name="connsiteX169" fmla="*/ 848764 w 3239029"/>
                <a:gd name="connsiteY169" fmla="*/ 930747 h 2308352"/>
                <a:gd name="connsiteX170" fmla="*/ 865175 w 3239029"/>
                <a:gd name="connsiteY170" fmla="*/ 964051 h 2308352"/>
                <a:gd name="connsiteX171" fmla="*/ 845386 w 3239029"/>
                <a:gd name="connsiteY171" fmla="*/ 975152 h 2308352"/>
                <a:gd name="connsiteX172" fmla="*/ 10378 w 3239029"/>
                <a:gd name="connsiteY172" fmla="*/ 474147 h 2308352"/>
                <a:gd name="connsiteX173" fmla="*/ 1931 w 3239029"/>
                <a:gd name="connsiteY173" fmla="*/ 468113 h 2308352"/>
                <a:gd name="connsiteX174" fmla="*/ 4103 w 3239029"/>
                <a:gd name="connsiteY174" fmla="*/ 465700 h 2308352"/>
                <a:gd name="connsiteX175" fmla="*/ 35024 w 3239029"/>
                <a:gd name="connsiteY175" fmla="*/ 452396 h 2308352"/>
                <a:gd name="connsiteX176" fmla="*/ 1403708 w 3239029"/>
                <a:gd name="connsiteY176" fmla="*/ 240719 h 2308352"/>
                <a:gd name="connsiteX177" fmla="*/ 1270372 w 3239029"/>
                <a:gd name="connsiteY177" fmla="*/ 252605 h 2308352"/>
                <a:gd name="connsiteX178" fmla="*/ 987771 w 3239029"/>
                <a:gd name="connsiteY178" fmla="*/ 364583 h 2308352"/>
                <a:gd name="connsiteX179" fmla="*/ 834043 w 3239029"/>
                <a:gd name="connsiteY179" fmla="*/ 730200 h 2308352"/>
                <a:gd name="connsiteX180" fmla="*/ 854315 w 3239029"/>
                <a:gd name="connsiteY180" fmla="*/ 739612 h 2308352"/>
                <a:gd name="connsiteX181" fmla="*/ 1640092 w 3239029"/>
                <a:gd name="connsiteY181" fmla="*/ 278910 h 2308352"/>
                <a:gd name="connsiteX182" fmla="*/ 1651435 w 3239029"/>
                <a:gd name="connsiteY182" fmla="*/ 269739 h 2308352"/>
                <a:gd name="connsiteX183" fmla="*/ 1403708 w 3239029"/>
                <a:gd name="connsiteY183" fmla="*/ 240719 h 2308352"/>
                <a:gd name="connsiteX184" fmla="*/ 749125 w 3239029"/>
                <a:gd name="connsiteY184" fmla="*/ 352 h 2308352"/>
                <a:gd name="connsiteX185" fmla="*/ 758024 w 3239029"/>
                <a:gd name="connsiteY185" fmla="*/ 4757 h 2308352"/>
                <a:gd name="connsiteX186" fmla="*/ 1018180 w 3239029"/>
                <a:gd name="connsiteY186" fmla="*/ 76915 h 2308352"/>
                <a:gd name="connsiteX187" fmla="*/ 1242860 w 3239029"/>
                <a:gd name="connsiteY187" fmla="*/ 34199 h 2308352"/>
                <a:gd name="connsiteX188" fmla="*/ 1273027 w 3239029"/>
                <a:gd name="connsiteY188" fmla="*/ 34682 h 2308352"/>
                <a:gd name="connsiteX189" fmla="*/ 1786339 w 3239029"/>
                <a:gd name="connsiteY189" fmla="*/ 278427 h 2308352"/>
                <a:gd name="connsiteX190" fmla="*/ 899685 w 3239029"/>
                <a:gd name="connsiteY190" fmla="*/ 808392 h 2308352"/>
                <a:gd name="connsiteX191" fmla="*/ 876759 w 3239029"/>
                <a:gd name="connsiteY191" fmla="*/ 810564 h 2308352"/>
                <a:gd name="connsiteX192" fmla="*/ 383235 w 3239029"/>
                <a:gd name="connsiteY192" fmla="*/ 520242 h 2308352"/>
                <a:gd name="connsiteX193" fmla="*/ 378891 w 3239029"/>
                <a:gd name="connsiteY193" fmla="*/ 502383 h 2308352"/>
                <a:gd name="connsiteX194" fmla="*/ 387821 w 3239029"/>
                <a:gd name="connsiteY194" fmla="*/ 197098 h 2308352"/>
                <a:gd name="connsiteX195" fmla="*/ 393130 w 3239029"/>
                <a:gd name="connsiteY195" fmla="*/ 180929 h 2308352"/>
                <a:gd name="connsiteX196" fmla="*/ 738958 w 3239029"/>
                <a:gd name="connsiteY196" fmla="*/ 2102 h 2308352"/>
                <a:gd name="connsiteX197" fmla="*/ 749125 w 3239029"/>
                <a:gd name="connsiteY197" fmla="*/ 352 h 230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3239029" h="2308352">
                  <a:moveTo>
                    <a:pt x="1399001" y="1813297"/>
                  </a:moveTo>
                  <a:cubicBezTo>
                    <a:pt x="1411308" y="1819330"/>
                    <a:pt x="2055664" y="2128718"/>
                    <a:pt x="2375188" y="2257348"/>
                  </a:cubicBezTo>
                  <a:cubicBezTo>
                    <a:pt x="2385565" y="2261692"/>
                    <a:pt x="2393046" y="2261209"/>
                    <a:pt x="2402458" y="2254934"/>
                  </a:cubicBezTo>
                  <a:cubicBezTo>
                    <a:pt x="2532536" y="2167331"/>
                    <a:pt x="2813446" y="1973059"/>
                    <a:pt x="2828167" y="1971852"/>
                  </a:cubicBezTo>
                  <a:cubicBezTo>
                    <a:pt x="2826719" y="1976196"/>
                    <a:pt x="2410181" y="2288479"/>
                    <a:pt x="2390150" y="2302718"/>
                  </a:cubicBezTo>
                  <a:cubicBezTo>
                    <a:pt x="2381221" y="2309234"/>
                    <a:pt x="2373740" y="2309958"/>
                    <a:pt x="2363121" y="2305614"/>
                  </a:cubicBezTo>
                  <a:cubicBezTo>
                    <a:pt x="2220494" y="2247936"/>
                    <a:pt x="1586033" y="1957372"/>
                    <a:pt x="1412032" y="1868803"/>
                  </a:cubicBezTo>
                  <a:cubicBezTo>
                    <a:pt x="1402862" y="1864218"/>
                    <a:pt x="1398035" y="1859150"/>
                    <a:pt x="1398759" y="1848532"/>
                  </a:cubicBezTo>
                  <a:cubicBezTo>
                    <a:pt x="1399725" y="1837430"/>
                    <a:pt x="1399001" y="1826088"/>
                    <a:pt x="1399001" y="1813297"/>
                  </a:cubicBezTo>
                  <a:close/>
                  <a:moveTo>
                    <a:pt x="1396346" y="1715799"/>
                  </a:moveTo>
                  <a:cubicBezTo>
                    <a:pt x="1402621" y="1714834"/>
                    <a:pt x="1407447" y="1719419"/>
                    <a:pt x="1412756" y="1722074"/>
                  </a:cubicBezTo>
                  <a:cubicBezTo>
                    <a:pt x="1728419" y="1881112"/>
                    <a:pt x="2049632" y="2028083"/>
                    <a:pt x="2377602" y="2160091"/>
                  </a:cubicBezTo>
                  <a:cubicBezTo>
                    <a:pt x="2386531" y="2163711"/>
                    <a:pt x="2392565" y="2163711"/>
                    <a:pt x="2400770" y="2158161"/>
                  </a:cubicBezTo>
                  <a:cubicBezTo>
                    <a:pt x="2567530" y="2045941"/>
                    <a:pt x="3021234" y="1742346"/>
                    <a:pt x="3042471" y="1729073"/>
                  </a:cubicBezTo>
                  <a:cubicBezTo>
                    <a:pt x="3042954" y="1729797"/>
                    <a:pt x="3043678" y="1730762"/>
                    <a:pt x="3044402" y="1731727"/>
                  </a:cubicBezTo>
                  <a:cubicBezTo>
                    <a:pt x="3040299" y="1735106"/>
                    <a:pt x="2455552" y="2160333"/>
                    <a:pt x="2387497" y="2206910"/>
                  </a:cubicBezTo>
                  <a:cubicBezTo>
                    <a:pt x="2380257" y="2211736"/>
                    <a:pt x="2374706" y="2212219"/>
                    <a:pt x="2366742" y="2209081"/>
                  </a:cubicBezTo>
                  <a:cubicBezTo>
                    <a:pt x="2039496" y="2077314"/>
                    <a:pt x="1720454" y="1928413"/>
                    <a:pt x="1406482" y="1767927"/>
                  </a:cubicBezTo>
                  <a:cubicBezTo>
                    <a:pt x="1399242" y="1764066"/>
                    <a:pt x="1396105" y="1759722"/>
                    <a:pt x="1396346" y="1751516"/>
                  </a:cubicBezTo>
                  <a:cubicBezTo>
                    <a:pt x="1396588" y="1739691"/>
                    <a:pt x="1396346" y="1727866"/>
                    <a:pt x="1396346" y="1715799"/>
                  </a:cubicBezTo>
                  <a:close/>
                  <a:moveTo>
                    <a:pt x="1396014" y="1619659"/>
                  </a:moveTo>
                  <a:cubicBezTo>
                    <a:pt x="1399604" y="1617457"/>
                    <a:pt x="1407206" y="1621318"/>
                    <a:pt x="1422409" y="1628920"/>
                  </a:cubicBezTo>
                  <a:cubicBezTo>
                    <a:pt x="1734934" y="1786509"/>
                    <a:pt x="2053251" y="1931792"/>
                    <a:pt x="2378083" y="2062594"/>
                  </a:cubicBezTo>
                  <a:cubicBezTo>
                    <a:pt x="2386289" y="2065731"/>
                    <a:pt x="2392322" y="2065731"/>
                    <a:pt x="2400044" y="2060422"/>
                  </a:cubicBezTo>
                  <a:cubicBezTo>
                    <a:pt x="2593593" y="1930344"/>
                    <a:pt x="3020991" y="1643882"/>
                    <a:pt x="3040780" y="1630609"/>
                  </a:cubicBezTo>
                  <a:cubicBezTo>
                    <a:pt x="3044883" y="1627713"/>
                    <a:pt x="3048503" y="1625300"/>
                    <a:pt x="3053330" y="1625058"/>
                  </a:cubicBezTo>
                  <a:cubicBezTo>
                    <a:pt x="3049951" y="1631816"/>
                    <a:pt x="2813687" y="1810884"/>
                    <a:pt x="2701468" y="1896558"/>
                  </a:cubicBezTo>
                  <a:cubicBezTo>
                    <a:pt x="2681679" y="1911762"/>
                    <a:pt x="2412353" y="2091795"/>
                    <a:pt x="2389909" y="2107723"/>
                  </a:cubicBezTo>
                  <a:cubicBezTo>
                    <a:pt x="2381221" y="2113756"/>
                    <a:pt x="2373981" y="2114480"/>
                    <a:pt x="2364086" y="2110378"/>
                  </a:cubicBezTo>
                  <a:cubicBezTo>
                    <a:pt x="2191534" y="2040391"/>
                    <a:pt x="2020912" y="1966061"/>
                    <a:pt x="1852221" y="1887628"/>
                  </a:cubicBezTo>
                  <a:cubicBezTo>
                    <a:pt x="1701872" y="1817882"/>
                    <a:pt x="1553211" y="1744759"/>
                    <a:pt x="1405516" y="1669463"/>
                  </a:cubicBezTo>
                  <a:cubicBezTo>
                    <a:pt x="1397552" y="1665361"/>
                    <a:pt x="1392244" y="1660775"/>
                    <a:pt x="1393932" y="1651122"/>
                  </a:cubicBezTo>
                  <a:cubicBezTo>
                    <a:pt x="1393932" y="1649674"/>
                    <a:pt x="1393691" y="1648226"/>
                    <a:pt x="1393691" y="1646778"/>
                  </a:cubicBezTo>
                  <a:cubicBezTo>
                    <a:pt x="1392847" y="1630126"/>
                    <a:pt x="1392424" y="1621861"/>
                    <a:pt x="1396014" y="1619659"/>
                  </a:cubicBezTo>
                  <a:close/>
                  <a:moveTo>
                    <a:pt x="3132488" y="1472537"/>
                  </a:moveTo>
                  <a:cubicBezTo>
                    <a:pt x="3131040" y="1479777"/>
                    <a:pt x="3126696" y="1481466"/>
                    <a:pt x="3123559" y="1483879"/>
                  </a:cubicBezTo>
                  <a:cubicBezTo>
                    <a:pt x="3019786" y="1564243"/>
                    <a:pt x="2916014" y="1644607"/>
                    <a:pt x="2812000" y="1724487"/>
                  </a:cubicBezTo>
                  <a:cubicBezTo>
                    <a:pt x="2788832" y="1742346"/>
                    <a:pt x="2436970" y="1977162"/>
                    <a:pt x="2389186" y="2009742"/>
                  </a:cubicBezTo>
                  <a:cubicBezTo>
                    <a:pt x="2380740" y="2015292"/>
                    <a:pt x="2374465" y="2016258"/>
                    <a:pt x="2364812" y="2012396"/>
                  </a:cubicBezTo>
                  <a:cubicBezTo>
                    <a:pt x="2036842" y="1880146"/>
                    <a:pt x="1716835" y="1730521"/>
                    <a:pt x="1402138" y="1569794"/>
                  </a:cubicBezTo>
                  <a:cubicBezTo>
                    <a:pt x="1392244" y="1564726"/>
                    <a:pt x="1390554" y="1558210"/>
                    <a:pt x="1390313" y="1548557"/>
                  </a:cubicBezTo>
                  <a:cubicBezTo>
                    <a:pt x="1389106" y="1513805"/>
                    <a:pt x="1388865" y="1514046"/>
                    <a:pt x="1419273" y="1529250"/>
                  </a:cubicBezTo>
                  <a:cubicBezTo>
                    <a:pt x="1733004" y="1687081"/>
                    <a:pt x="2051804" y="1833087"/>
                    <a:pt x="2377602" y="1964130"/>
                  </a:cubicBezTo>
                  <a:cubicBezTo>
                    <a:pt x="2386532" y="1967750"/>
                    <a:pt x="2392806" y="1967026"/>
                    <a:pt x="2400770" y="1961716"/>
                  </a:cubicBezTo>
                  <a:cubicBezTo>
                    <a:pt x="2600593" y="1827536"/>
                    <a:pt x="2800898" y="1693838"/>
                    <a:pt x="3000480" y="1559175"/>
                  </a:cubicBezTo>
                  <a:cubicBezTo>
                    <a:pt x="3036197" y="1535283"/>
                    <a:pt x="3072155" y="1511633"/>
                    <a:pt x="3107631" y="1487499"/>
                  </a:cubicBezTo>
                  <a:cubicBezTo>
                    <a:pt x="3115354" y="1482673"/>
                    <a:pt x="3123076" y="1478088"/>
                    <a:pt x="3132488" y="1472537"/>
                  </a:cubicBezTo>
                  <a:close/>
                  <a:moveTo>
                    <a:pt x="3146726" y="1365627"/>
                  </a:moveTo>
                  <a:cubicBezTo>
                    <a:pt x="3137796" y="1377694"/>
                    <a:pt x="3124764" y="1384934"/>
                    <a:pt x="3113422" y="1393863"/>
                  </a:cubicBezTo>
                  <a:cubicBezTo>
                    <a:pt x="3023646" y="1464332"/>
                    <a:pt x="2933630" y="1534801"/>
                    <a:pt x="2843372" y="1604788"/>
                  </a:cubicBezTo>
                  <a:cubicBezTo>
                    <a:pt x="2819239" y="1623612"/>
                    <a:pt x="2457723" y="1864702"/>
                    <a:pt x="2389909" y="1910797"/>
                  </a:cubicBezTo>
                  <a:cubicBezTo>
                    <a:pt x="2380497" y="1917313"/>
                    <a:pt x="2373257" y="1917554"/>
                    <a:pt x="2362880" y="1913451"/>
                  </a:cubicBezTo>
                  <a:cubicBezTo>
                    <a:pt x="2060009" y="1791096"/>
                    <a:pt x="1422893" y="1481466"/>
                    <a:pt x="1397794" y="1469158"/>
                  </a:cubicBezTo>
                  <a:cubicBezTo>
                    <a:pt x="1391278" y="1466021"/>
                    <a:pt x="1387417" y="1462160"/>
                    <a:pt x="1387900" y="1454196"/>
                  </a:cubicBezTo>
                  <a:cubicBezTo>
                    <a:pt x="1388623" y="1442129"/>
                    <a:pt x="1388141" y="1429821"/>
                    <a:pt x="1388141" y="1417272"/>
                  </a:cubicBezTo>
                  <a:cubicBezTo>
                    <a:pt x="1392485" y="1416065"/>
                    <a:pt x="2297479" y="1832364"/>
                    <a:pt x="2378325" y="1866392"/>
                  </a:cubicBezTo>
                  <a:cubicBezTo>
                    <a:pt x="2387496" y="1870253"/>
                    <a:pt x="2393770" y="1868564"/>
                    <a:pt x="2401493" y="1863254"/>
                  </a:cubicBezTo>
                  <a:cubicBezTo>
                    <a:pt x="2643790" y="1700597"/>
                    <a:pt x="2886329" y="1538179"/>
                    <a:pt x="3128384" y="1375522"/>
                  </a:cubicBezTo>
                  <a:cubicBezTo>
                    <a:pt x="3134176" y="1371660"/>
                    <a:pt x="3139003" y="1365868"/>
                    <a:pt x="3146726" y="1365627"/>
                  </a:cubicBezTo>
                  <a:close/>
                  <a:moveTo>
                    <a:pt x="3115836" y="1288883"/>
                  </a:moveTo>
                  <a:cubicBezTo>
                    <a:pt x="3102079" y="1303845"/>
                    <a:pt x="3084945" y="1314947"/>
                    <a:pt x="3069017" y="1327496"/>
                  </a:cubicBezTo>
                  <a:cubicBezTo>
                    <a:pt x="2992032" y="1388553"/>
                    <a:pt x="2914806" y="1449368"/>
                    <a:pt x="2837580" y="1510184"/>
                  </a:cubicBezTo>
                  <a:cubicBezTo>
                    <a:pt x="2834442" y="1512839"/>
                    <a:pt x="2536156" y="1714352"/>
                    <a:pt x="2390392" y="1812574"/>
                  </a:cubicBezTo>
                  <a:cubicBezTo>
                    <a:pt x="2380980" y="1818848"/>
                    <a:pt x="2373740" y="1819572"/>
                    <a:pt x="2363363" y="1815470"/>
                  </a:cubicBezTo>
                  <a:cubicBezTo>
                    <a:pt x="2033704" y="1682737"/>
                    <a:pt x="1712249" y="1532146"/>
                    <a:pt x="1395863" y="1370212"/>
                  </a:cubicBezTo>
                  <a:cubicBezTo>
                    <a:pt x="1388140" y="1366109"/>
                    <a:pt x="1384761" y="1361524"/>
                    <a:pt x="1385244" y="1352353"/>
                  </a:cubicBezTo>
                  <a:cubicBezTo>
                    <a:pt x="1385968" y="1340769"/>
                    <a:pt x="1385485" y="1329185"/>
                    <a:pt x="1385485" y="1317119"/>
                  </a:cubicBezTo>
                  <a:cubicBezTo>
                    <a:pt x="1391760" y="1317360"/>
                    <a:pt x="2045288" y="1633988"/>
                    <a:pt x="2376636" y="1767445"/>
                  </a:cubicBezTo>
                  <a:cubicBezTo>
                    <a:pt x="2386772" y="1771547"/>
                    <a:pt x="2393529" y="1770582"/>
                    <a:pt x="2402217" y="1764790"/>
                  </a:cubicBezTo>
                  <a:cubicBezTo>
                    <a:pt x="2635344" y="1608166"/>
                    <a:pt x="2868953" y="1451782"/>
                    <a:pt x="3102321" y="1295399"/>
                  </a:cubicBezTo>
                  <a:cubicBezTo>
                    <a:pt x="3106424" y="1292744"/>
                    <a:pt x="3109802" y="1287917"/>
                    <a:pt x="3115836" y="1288883"/>
                  </a:cubicBezTo>
                  <a:close/>
                  <a:moveTo>
                    <a:pt x="3238914" y="1106436"/>
                  </a:moveTo>
                  <a:cubicBezTo>
                    <a:pt x="3239879" y="1112711"/>
                    <a:pt x="3234570" y="1113193"/>
                    <a:pt x="3231674" y="1115365"/>
                  </a:cubicBezTo>
                  <a:cubicBezTo>
                    <a:pt x="3107388" y="1209002"/>
                    <a:pt x="2983103" y="1302397"/>
                    <a:pt x="2858817" y="1395794"/>
                  </a:cubicBezTo>
                  <a:cubicBezTo>
                    <a:pt x="2856162" y="1397725"/>
                    <a:pt x="2432624" y="1685633"/>
                    <a:pt x="2387737" y="1716283"/>
                  </a:cubicBezTo>
                  <a:cubicBezTo>
                    <a:pt x="2380256" y="1721592"/>
                    <a:pt x="2374222" y="1721833"/>
                    <a:pt x="2365776" y="1718454"/>
                  </a:cubicBezTo>
                  <a:cubicBezTo>
                    <a:pt x="2034427" y="1584757"/>
                    <a:pt x="1711284" y="1433442"/>
                    <a:pt x="1393209" y="1270783"/>
                  </a:cubicBezTo>
                  <a:cubicBezTo>
                    <a:pt x="1385486" y="1266922"/>
                    <a:pt x="1381866" y="1262336"/>
                    <a:pt x="1382349" y="1253407"/>
                  </a:cubicBezTo>
                  <a:cubicBezTo>
                    <a:pt x="1383073" y="1241823"/>
                    <a:pt x="1382590" y="1229998"/>
                    <a:pt x="1382590" y="1217931"/>
                  </a:cubicBezTo>
                  <a:cubicBezTo>
                    <a:pt x="1389106" y="1218173"/>
                    <a:pt x="1393932" y="1222275"/>
                    <a:pt x="1399242" y="1224930"/>
                  </a:cubicBezTo>
                  <a:cubicBezTo>
                    <a:pt x="1718041" y="1386140"/>
                    <a:pt x="2042391" y="1535042"/>
                    <a:pt x="2373740" y="1668499"/>
                  </a:cubicBezTo>
                  <a:cubicBezTo>
                    <a:pt x="2385565" y="1673325"/>
                    <a:pt x="2393770" y="1672601"/>
                    <a:pt x="2404389" y="1665361"/>
                  </a:cubicBezTo>
                  <a:cubicBezTo>
                    <a:pt x="2650788" y="1499808"/>
                    <a:pt x="2897188" y="1334736"/>
                    <a:pt x="3143588" y="1169665"/>
                  </a:cubicBezTo>
                  <a:cubicBezTo>
                    <a:pt x="3167721" y="1153254"/>
                    <a:pt x="3191613" y="1136602"/>
                    <a:pt x="3215746" y="1119951"/>
                  </a:cubicBezTo>
                  <a:cubicBezTo>
                    <a:pt x="3223228" y="1115607"/>
                    <a:pt x="3230950" y="1111021"/>
                    <a:pt x="3238914" y="1106436"/>
                  </a:cubicBezTo>
                  <a:close/>
                  <a:moveTo>
                    <a:pt x="40272" y="1039407"/>
                  </a:moveTo>
                  <a:cubicBezTo>
                    <a:pt x="42655" y="1040613"/>
                    <a:pt x="44767" y="1042604"/>
                    <a:pt x="47060" y="1043931"/>
                  </a:cubicBezTo>
                  <a:cubicBezTo>
                    <a:pt x="148419" y="1105954"/>
                    <a:pt x="674523" y="1422341"/>
                    <a:pt x="838870" y="1513564"/>
                  </a:cubicBezTo>
                  <a:cubicBezTo>
                    <a:pt x="853592" y="1521769"/>
                    <a:pt x="861314" y="1530216"/>
                    <a:pt x="857936" y="1547592"/>
                  </a:cubicBezTo>
                  <a:cubicBezTo>
                    <a:pt x="856729" y="1553867"/>
                    <a:pt x="857694" y="1560624"/>
                    <a:pt x="857694" y="1570519"/>
                  </a:cubicBezTo>
                  <a:cubicBezTo>
                    <a:pt x="565924" y="1406172"/>
                    <a:pt x="282117" y="1234825"/>
                    <a:pt x="0" y="1055998"/>
                  </a:cubicBezTo>
                  <a:cubicBezTo>
                    <a:pt x="11825" y="1049965"/>
                    <a:pt x="21961" y="1045138"/>
                    <a:pt x="31856" y="1039588"/>
                  </a:cubicBezTo>
                  <a:cubicBezTo>
                    <a:pt x="35235" y="1037778"/>
                    <a:pt x="37889" y="1038200"/>
                    <a:pt x="40272" y="1039407"/>
                  </a:cubicBezTo>
                  <a:close/>
                  <a:moveTo>
                    <a:pt x="3233605" y="1017626"/>
                  </a:moveTo>
                  <a:cubicBezTo>
                    <a:pt x="3233123" y="1025107"/>
                    <a:pt x="3227331" y="1026314"/>
                    <a:pt x="3223711" y="1028969"/>
                  </a:cubicBezTo>
                  <a:cubicBezTo>
                    <a:pt x="3123558" y="1104747"/>
                    <a:pt x="2439624" y="1582826"/>
                    <a:pt x="2388703" y="1617578"/>
                  </a:cubicBezTo>
                  <a:cubicBezTo>
                    <a:pt x="2380256" y="1623370"/>
                    <a:pt x="2373740" y="1623611"/>
                    <a:pt x="2364328" y="1619750"/>
                  </a:cubicBezTo>
                  <a:cubicBezTo>
                    <a:pt x="2032497" y="1486052"/>
                    <a:pt x="1709112" y="1334254"/>
                    <a:pt x="1390554" y="1171354"/>
                  </a:cubicBezTo>
                  <a:cubicBezTo>
                    <a:pt x="1382832" y="1167493"/>
                    <a:pt x="1379212" y="1162908"/>
                    <a:pt x="1379695" y="1154220"/>
                  </a:cubicBezTo>
                  <a:cubicBezTo>
                    <a:pt x="1379936" y="1146256"/>
                    <a:pt x="1378488" y="1138051"/>
                    <a:pt x="1378005" y="1130087"/>
                  </a:cubicBezTo>
                  <a:cubicBezTo>
                    <a:pt x="1384762" y="1129121"/>
                    <a:pt x="2036117" y="1432718"/>
                    <a:pt x="2365535" y="1560382"/>
                  </a:cubicBezTo>
                  <a:cubicBezTo>
                    <a:pt x="2376395" y="1564726"/>
                    <a:pt x="2384117" y="1563761"/>
                    <a:pt x="2394012" y="1557486"/>
                  </a:cubicBezTo>
                  <a:cubicBezTo>
                    <a:pt x="2670095" y="1379383"/>
                    <a:pt x="2946179" y="1201762"/>
                    <a:pt x="3222263" y="1024142"/>
                  </a:cubicBezTo>
                  <a:cubicBezTo>
                    <a:pt x="3225641" y="1021970"/>
                    <a:pt x="3229261" y="1020039"/>
                    <a:pt x="3233605" y="1017626"/>
                  </a:cubicBezTo>
                  <a:close/>
                  <a:moveTo>
                    <a:pt x="32580" y="941124"/>
                  </a:moveTo>
                  <a:cubicBezTo>
                    <a:pt x="39096" y="937987"/>
                    <a:pt x="43199" y="943296"/>
                    <a:pt x="47784" y="946192"/>
                  </a:cubicBezTo>
                  <a:cubicBezTo>
                    <a:pt x="172070" y="1023660"/>
                    <a:pt x="699381" y="1338357"/>
                    <a:pt x="840077" y="1416066"/>
                  </a:cubicBezTo>
                  <a:cubicBezTo>
                    <a:pt x="855040" y="1424513"/>
                    <a:pt x="862280" y="1432959"/>
                    <a:pt x="859625" y="1449853"/>
                  </a:cubicBezTo>
                  <a:cubicBezTo>
                    <a:pt x="858419" y="1456369"/>
                    <a:pt x="859384" y="1463126"/>
                    <a:pt x="859384" y="1471090"/>
                  </a:cubicBezTo>
                  <a:cubicBezTo>
                    <a:pt x="803636" y="1449370"/>
                    <a:pt x="82777" y="1017626"/>
                    <a:pt x="1207" y="957293"/>
                  </a:cubicBezTo>
                  <a:cubicBezTo>
                    <a:pt x="12067" y="951501"/>
                    <a:pt x="22203" y="946192"/>
                    <a:pt x="32580" y="941124"/>
                  </a:cubicBezTo>
                  <a:close/>
                  <a:moveTo>
                    <a:pt x="39428" y="842932"/>
                  </a:moveTo>
                  <a:cubicBezTo>
                    <a:pt x="41630" y="843928"/>
                    <a:pt x="43561" y="845677"/>
                    <a:pt x="45612" y="847005"/>
                  </a:cubicBezTo>
                  <a:cubicBezTo>
                    <a:pt x="147454" y="909268"/>
                    <a:pt x="676694" y="1227586"/>
                    <a:pt x="842248" y="1319533"/>
                  </a:cubicBezTo>
                  <a:cubicBezTo>
                    <a:pt x="855763" y="1327015"/>
                    <a:pt x="862520" y="1334496"/>
                    <a:pt x="860107" y="1349941"/>
                  </a:cubicBezTo>
                  <a:cubicBezTo>
                    <a:pt x="858900" y="1357422"/>
                    <a:pt x="859865" y="1364904"/>
                    <a:pt x="859865" y="1375281"/>
                  </a:cubicBezTo>
                  <a:cubicBezTo>
                    <a:pt x="567612" y="1210934"/>
                    <a:pt x="282841" y="1039105"/>
                    <a:pt x="0" y="859795"/>
                  </a:cubicBezTo>
                  <a:cubicBezTo>
                    <a:pt x="11584" y="853762"/>
                    <a:pt x="21720" y="848935"/>
                    <a:pt x="31614" y="843385"/>
                  </a:cubicBezTo>
                  <a:cubicBezTo>
                    <a:pt x="34752" y="841695"/>
                    <a:pt x="37226" y="841937"/>
                    <a:pt x="39428" y="842932"/>
                  </a:cubicBezTo>
                  <a:close/>
                  <a:moveTo>
                    <a:pt x="39368" y="745042"/>
                  </a:moveTo>
                  <a:cubicBezTo>
                    <a:pt x="41630" y="746007"/>
                    <a:pt x="43681" y="747697"/>
                    <a:pt x="45853" y="749024"/>
                  </a:cubicBezTo>
                  <a:cubicBezTo>
                    <a:pt x="196927" y="843385"/>
                    <a:pt x="728098" y="1158323"/>
                    <a:pt x="842489" y="1221552"/>
                  </a:cubicBezTo>
                  <a:cubicBezTo>
                    <a:pt x="857693" y="1229757"/>
                    <a:pt x="864450" y="1238686"/>
                    <a:pt x="861313" y="1255579"/>
                  </a:cubicBezTo>
                  <a:cubicBezTo>
                    <a:pt x="860107" y="1261854"/>
                    <a:pt x="861072" y="1268611"/>
                    <a:pt x="861072" y="1278264"/>
                  </a:cubicBezTo>
                  <a:cubicBezTo>
                    <a:pt x="568095" y="1112952"/>
                    <a:pt x="283082" y="941607"/>
                    <a:pt x="0" y="761814"/>
                  </a:cubicBezTo>
                  <a:cubicBezTo>
                    <a:pt x="11825" y="755781"/>
                    <a:pt x="21720" y="750713"/>
                    <a:pt x="31614" y="745404"/>
                  </a:cubicBezTo>
                  <a:cubicBezTo>
                    <a:pt x="34631" y="743835"/>
                    <a:pt x="37105" y="744076"/>
                    <a:pt x="39368" y="745042"/>
                  </a:cubicBezTo>
                  <a:close/>
                  <a:moveTo>
                    <a:pt x="39186" y="646579"/>
                  </a:moveTo>
                  <a:cubicBezTo>
                    <a:pt x="41630" y="647544"/>
                    <a:pt x="43802" y="649354"/>
                    <a:pt x="46094" y="650802"/>
                  </a:cubicBezTo>
                  <a:cubicBezTo>
                    <a:pt x="170139" y="728511"/>
                    <a:pt x="701310" y="1045380"/>
                    <a:pt x="843937" y="1124295"/>
                  </a:cubicBezTo>
                  <a:cubicBezTo>
                    <a:pt x="857693" y="1132018"/>
                    <a:pt x="865175" y="1139740"/>
                    <a:pt x="862520" y="1156151"/>
                  </a:cubicBezTo>
                  <a:cubicBezTo>
                    <a:pt x="861313" y="1163150"/>
                    <a:pt x="862279" y="1170872"/>
                    <a:pt x="862279" y="1180767"/>
                  </a:cubicBezTo>
                  <a:cubicBezTo>
                    <a:pt x="569302" y="1015455"/>
                    <a:pt x="283324" y="843626"/>
                    <a:pt x="0" y="663352"/>
                  </a:cubicBezTo>
                  <a:cubicBezTo>
                    <a:pt x="11584" y="657560"/>
                    <a:pt x="21237" y="652974"/>
                    <a:pt x="30649" y="647424"/>
                  </a:cubicBezTo>
                  <a:cubicBezTo>
                    <a:pt x="34028" y="645493"/>
                    <a:pt x="36743" y="645614"/>
                    <a:pt x="39186" y="646579"/>
                  </a:cubicBezTo>
                  <a:close/>
                  <a:moveTo>
                    <a:pt x="2403424" y="560062"/>
                  </a:moveTo>
                  <a:cubicBezTo>
                    <a:pt x="2400950" y="559519"/>
                    <a:pt x="2397632" y="561389"/>
                    <a:pt x="2393046" y="564164"/>
                  </a:cubicBezTo>
                  <a:cubicBezTo>
                    <a:pt x="2114791" y="732614"/>
                    <a:pt x="1550315" y="1071686"/>
                    <a:pt x="1549591" y="1077478"/>
                  </a:cubicBezTo>
                  <a:cubicBezTo>
                    <a:pt x="1735900" y="1126227"/>
                    <a:pt x="1877561" y="1108851"/>
                    <a:pt x="1940308" y="1097750"/>
                  </a:cubicBezTo>
                  <a:cubicBezTo>
                    <a:pt x="2049631" y="1078443"/>
                    <a:pt x="2153162" y="1046105"/>
                    <a:pt x="2242455" y="978531"/>
                  </a:cubicBezTo>
                  <a:cubicBezTo>
                    <a:pt x="2378325" y="875724"/>
                    <a:pt x="2437934" y="741060"/>
                    <a:pt x="2408733" y="570439"/>
                  </a:cubicBezTo>
                  <a:cubicBezTo>
                    <a:pt x="2407527" y="563561"/>
                    <a:pt x="2405898" y="560605"/>
                    <a:pt x="2403424" y="560062"/>
                  </a:cubicBezTo>
                  <a:close/>
                  <a:moveTo>
                    <a:pt x="39941" y="549232"/>
                  </a:moveTo>
                  <a:cubicBezTo>
                    <a:pt x="42595" y="550408"/>
                    <a:pt x="45008" y="552460"/>
                    <a:pt x="47542" y="554028"/>
                  </a:cubicBezTo>
                  <a:cubicBezTo>
                    <a:pt x="149385" y="616533"/>
                    <a:pt x="678143" y="934367"/>
                    <a:pt x="843456" y="1026073"/>
                  </a:cubicBezTo>
                  <a:cubicBezTo>
                    <a:pt x="858901" y="1034520"/>
                    <a:pt x="866623" y="1043449"/>
                    <a:pt x="863245" y="1061066"/>
                  </a:cubicBezTo>
                  <a:cubicBezTo>
                    <a:pt x="862038" y="1067341"/>
                    <a:pt x="864451" y="1074098"/>
                    <a:pt x="860832" y="1081821"/>
                  </a:cubicBezTo>
                  <a:cubicBezTo>
                    <a:pt x="569785" y="917956"/>
                    <a:pt x="284290" y="746128"/>
                    <a:pt x="0" y="565612"/>
                  </a:cubicBezTo>
                  <a:cubicBezTo>
                    <a:pt x="11825" y="559579"/>
                    <a:pt x="21479" y="554752"/>
                    <a:pt x="30890" y="549684"/>
                  </a:cubicBezTo>
                  <a:cubicBezTo>
                    <a:pt x="34390" y="547753"/>
                    <a:pt x="37286" y="548055"/>
                    <a:pt x="39941" y="549232"/>
                  </a:cubicBezTo>
                  <a:close/>
                  <a:moveTo>
                    <a:pt x="2352502" y="523621"/>
                  </a:moveTo>
                  <a:cubicBezTo>
                    <a:pt x="2408733" y="548478"/>
                    <a:pt x="2845785" y="713066"/>
                    <a:pt x="3011821" y="758436"/>
                  </a:cubicBezTo>
                  <a:cubicBezTo>
                    <a:pt x="3021716" y="761091"/>
                    <a:pt x="3022922" y="763263"/>
                    <a:pt x="3017613" y="772192"/>
                  </a:cubicBezTo>
                  <a:cubicBezTo>
                    <a:pt x="2963554" y="864622"/>
                    <a:pt x="2962348" y="958018"/>
                    <a:pt x="3014476" y="1051655"/>
                  </a:cubicBezTo>
                  <a:cubicBezTo>
                    <a:pt x="3019061" y="1059861"/>
                    <a:pt x="3016647" y="1062274"/>
                    <a:pt x="3010132" y="1066618"/>
                  </a:cubicBezTo>
                  <a:cubicBezTo>
                    <a:pt x="2874020" y="1154704"/>
                    <a:pt x="2738151" y="1243032"/>
                    <a:pt x="2602281" y="1331600"/>
                  </a:cubicBezTo>
                  <a:cubicBezTo>
                    <a:pt x="2594075" y="1337151"/>
                    <a:pt x="2588766" y="1335462"/>
                    <a:pt x="2581044" y="1331118"/>
                  </a:cubicBezTo>
                  <a:cubicBezTo>
                    <a:pt x="2430935" y="1245928"/>
                    <a:pt x="2280827" y="1246893"/>
                    <a:pt x="2131684" y="1333772"/>
                  </a:cubicBezTo>
                  <a:cubicBezTo>
                    <a:pt x="2117687" y="1341736"/>
                    <a:pt x="2104896" y="1351631"/>
                    <a:pt x="2093071" y="1362732"/>
                  </a:cubicBezTo>
                  <a:cubicBezTo>
                    <a:pt x="2088244" y="1367317"/>
                    <a:pt x="2084141" y="1367800"/>
                    <a:pt x="2078108" y="1365146"/>
                  </a:cubicBezTo>
                  <a:cubicBezTo>
                    <a:pt x="1862840" y="1275611"/>
                    <a:pt x="1648538" y="1184147"/>
                    <a:pt x="1436889" y="1086649"/>
                  </a:cubicBezTo>
                  <a:cubicBezTo>
                    <a:pt x="1433994" y="1085201"/>
                    <a:pt x="1430374" y="1084477"/>
                    <a:pt x="1429167" y="1080857"/>
                  </a:cubicBezTo>
                  <a:cubicBezTo>
                    <a:pt x="1510737" y="1030901"/>
                    <a:pt x="2344780" y="519276"/>
                    <a:pt x="2352502" y="523621"/>
                  </a:cubicBezTo>
                  <a:close/>
                  <a:moveTo>
                    <a:pt x="141903" y="457254"/>
                  </a:moveTo>
                  <a:cubicBezTo>
                    <a:pt x="171104" y="470769"/>
                    <a:pt x="855521" y="859554"/>
                    <a:pt x="859382" y="861243"/>
                  </a:cubicBezTo>
                  <a:cubicBezTo>
                    <a:pt x="869760" y="867759"/>
                    <a:pt x="863968" y="877413"/>
                    <a:pt x="864933" y="886101"/>
                  </a:cubicBezTo>
                  <a:cubicBezTo>
                    <a:pt x="856486" y="885135"/>
                    <a:pt x="167002" y="476802"/>
                    <a:pt x="141903" y="457254"/>
                  </a:cubicBezTo>
                  <a:close/>
                  <a:moveTo>
                    <a:pt x="35024" y="452396"/>
                  </a:moveTo>
                  <a:cubicBezTo>
                    <a:pt x="42776" y="452547"/>
                    <a:pt x="50559" y="457374"/>
                    <a:pt x="66125" y="467148"/>
                  </a:cubicBezTo>
                  <a:cubicBezTo>
                    <a:pt x="323385" y="627875"/>
                    <a:pt x="583783" y="783294"/>
                    <a:pt x="848764" y="930747"/>
                  </a:cubicBezTo>
                  <a:cubicBezTo>
                    <a:pt x="864451" y="939435"/>
                    <a:pt x="865416" y="949571"/>
                    <a:pt x="865175" y="964051"/>
                  </a:cubicBezTo>
                  <a:cubicBezTo>
                    <a:pt x="864209" y="986012"/>
                    <a:pt x="864692" y="986012"/>
                    <a:pt x="845386" y="975152"/>
                  </a:cubicBezTo>
                  <a:cubicBezTo>
                    <a:pt x="562545" y="815391"/>
                    <a:pt x="284531" y="647906"/>
                    <a:pt x="10378" y="474147"/>
                  </a:cubicBezTo>
                  <a:cubicBezTo>
                    <a:pt x="7723" y="472216"/>
                    <a:pt x="5068" y="470285"/>
                    <a:pt x="1931" y="468113"/>
                  </a:cubicBezTo>
                  <a:cubicBezTo>
                    <a:pt x="3379" y="466424"/>
                    <a:pt x="3620" y="465941"/>
                    <a:pt x="4103" y="465700"/>
                  </a:cubicBezTo>
                  <a:cubicBezTo>
                    <a:pt x="19548" y="456771"/>
                    <a:pt x="27271" y="452245"/>
                    <a:pt x="35024" y="452396"/>
                  </a:cubicBezTo>
                  <a:close/>
                  <a:moveTo>
                    <a:pt x="1403708" y="240719"/>
                  </a:moveTo>
                  <a:cubicBezTo>
                    <a:pt x="1341806" y="240780"/>
                    <a:pt x="1298970" y="247658"/>
                    <a:pt x="1270372" y="252605"/>
                  </a:cubicBezTo>
                  <a:cubicBezTo>
                    <a:pt x="1168046" y="270222"/>
                    <a:pt x="1071514" y="301836"/>
                    <a:pt x="987771" y="364583"/>
                  </a:cubicBezTo>
                  <a:cubicBezTo>
                    <a:pt x="865658" y="456289"/>
                    <a:pt x="809427" y="576472"/>
                    <a:pt x="834043" y="730200"/>
                  </a:cubicBezTo>
                  <a:cubicBezTo>
                    <a:pt x="837180" y="749507"/>
                    <a:pt x="837422" y="749507"/>
                    <a:pt x="854315" y="739612"/>
                  </a:cubicBezTo>
                  <a:cubicBezTo>
                    <a:pt x="1116160" y="586125"/>
                    <a:pt x="1378247" y="432397"/>
                    <a:pt x="1640092" y="278910"/>
                  </a:cubicBezTo>
                  <a:cubicBezTo>
                    <a:pt x="1643954" y="276738"/>
                    <a:pt x="1649022" y="275772"/>
                    <a:pt x="1651435" y="269739"/>
                  </a:cubicBezTo>
                  <a:cubicBezTo>
                    <a:pt x="1546576" y="247416"/>
                    <a:pt x="1465610" y="240659"/>
                    <a:pt x="1403708" y="240719"/>
                  </a:cubicBezTo>
                  <a:close/>
                  <a:moveTo>
                    <a:pt x="749125" y="352"/>
                  </a:moveTo>
                  <a:cubicBezTo>
                    <a:pt x="752111" y="1076"/>
                    <a:pt x="754887" y="2826"/>
                    <a:pt x="758024" y="4757"/>
                  </a:cubicBezTo>
                  <a:cubicBezTo>
                    <a:pt x="830664" y="50851"/>
                    <a:pt x="932748" y="73536"/>
                    <a:pt x="1018180" y="76915"/>
                  </a:cubicBezTo>
                  <a:cubicBezTo>
                    <a:pt x="1095647" y="76674"/>
                    <a:pt x="1185181" y="60022"/>
                    <a:pt x="1242860" y="34199"/>
                  </a:cubicBezTo>
                  <a:cubicBezTo>
                    <a:pt x="1253961" y="29373"/>
                    <a:pt x="1262167" y="29373"/>
                    <a:pt x="1273027" y="34682"/>
                  </a:cubicBezTo>
                  <a:cubicBezTo>
                    <a:pt x="1439063" y="117700"/>
                    <a:pt x="1782961" y="276979"/>
                    <a:pt x="1786339" y="278427"/>
                  </a:cubicBezTo>
                  <a:cubicBezTo>
                    <a:pt x="1782961" y="281082"/>
                    <a:pt x="1191938" y="633909"/>
                    <a:pt x="899685" y="808392"/>
                  </a:cubicBezTo>
                  <a:cubicBezTo>
                    <a:pt x="892204" y="812977"/>
                    <a:pt x="885205" y="817321"/>
                    <a:pt x="876759" y="810564"/>
                  </a:cubicBezTo>
                  <a:cubicBezTo>
                    <a:pt x="813047" y="774847"/>
                    <a:pt x="482664" y="583953"/>
                    <a:pt x="383235" y="520242"/>
                  </a:cubicBezTo>
                  <a:cubicBezTo>
                    <a:pt x="374789" y="514691"/>
                    <a:pt x="374547" y="510830"/>
                    <a:pt x="378891" y="502383"/>
                  </a:cubicBezTo>
                  <a:cubicBezTo>
                    <a:pt x="430536" y="402230"/>
                    <a:pt x="433915" y="300147"/>
                    <a:pt x="387821" y="197098"/>
                  </a:cubicBezTo>
                  <a:cubicBezTo>
                    <a:pt x="384201" y="188893"/>
                    <a:pt x="384683" y="185273"/>
                    <a:pt x="393130" y="180929"/>
                  </a:cubicBezTo>
                  <a:cubicBezTo>
                    <a:pt x="508486" y="121561"/>
                    <a:pt x="623843" y="61952"/>
                    <a:pt x="738958" y="2102"/>
                  </a:cubicBezTo>
                  <a:cubicBezTo>
                    <a:pt x="742940" y="-70"/>
                    <a:pt x="746138" y="-372"/>
                    <a:pt x="749125" y="352"/>
                  </a:cubicBez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069678-0585-4B51-892A-645757D51F22}"/>
              </a:ext>
            </a:extLst>
          </p:cNvPr>
          <p:cNvGrpSpPr/>
          <p:nvPr/>
        </p:nvGrpSpPr>
        <p:grpSpPr>
          <a:xfrm>
            <a:off x="1084825" y="2136233"/>
            <a:ext cx="9430678" cy="4567065"/>
            <a:chOff x="839755" y="2045259"/>
            <a:chExt cx="9430678" cy="4567065"/>
          </a:xfrm>
        </p:grpSpPr>
        <p:sp>
          <p:nvSpPr>
            <p:cNvPr id="3" name="Block Arc 37">
              <a:extLst>
                <a:ext uri="{FF2B5EF4-FFF2-40B4-BE49-F238E27FC236}">
                  <a16:creationId xmlns:a16="http://schemas.microsoft.com/office/drawing/2014/main" id="{6810FABE-2D0A-43D4-AA75-A7416AF3E439}"/>
                </a:ext>
              </a:extLst>
            </p:cNvPr>
            <p:cNvSpPr/>
            <p:nvPr/>
          </p:nvSpPr>
          <p:spPr>
            <a:xfrm rot="15748868" flipH="1">
              <a:off x="1377176" y="4284331"/>
              <a:ext cx="980221" cy="519670"/>
            </a:xfrm>
            <a:custGeom>
              <a:avLst/>
              <a:gdLst>
                <a:gd name="connsiteX0" fmla="*/ 985614 w 985614"/>
                <a:gd name="connsiteY0" fmla="*/ 500458 h 509038"/>
                <a:gd name="connsiteX1" fmla="*/ 851805 w 985614"/>
                <a:gd name="connsiteY1" fmla="*/ 509038 h 509038"/>
                <a:gd name="connsiteX2" fmla="*/ 231 w 985614"/>
                <a:gd name="connsiteY2" fmla="*/ 111177 h 509038"/>
                <a:gd name="connsiteX3" fmla="*/ 0 w 985614"/>
                <a:gd name="connsiteY3" fmla="*/ 3 h 509038"/>
                <a:gd name="connsiteX4" fmla="*/ 985614 w 985614"/>
                <a:gd name="connsiteY4" fmla="*/ 500458 h 509038"/>
                <a:gd name="connsiteX0" fmla="*/ 980221 w 980221"/>
                <a:gd name="connsiteY0" fmla="*/ 519670 h 519670"/>
                <a:gd name="connsiteX1" fmla="*/ 851805 w 980221"/>
                <a:gd name="connsiteY1" fmla="*/ 509038 h 519670"/>
                <a:gd name="connsiteX2" fmla="*/ 231 w 980221"/>
                <a:gd name="connsiteY2" fmla="*/ 111177 h 519670"/>
                <a:gd name="connsiteX3" fmla="*/ 0 w 980221"/>
                <a:gd name="connsiteY3" fmla="*/ 3 h 519670"/>
                <a:gd name="connsiteX4" fmla="*/ 980221 w 980221"/>
                <a:gd name="connsiteY4" fmla="*/ 519670 h 519670"/>
                <a:gd name="connsiteX0" fmla="*/ 980221 w 980221"/>
                <a:gd name="connsiteY0" fmla="*/ 519670 h 519670"/>
                <a:gd name="connsiteX1" fmla="*/ 851805 w 980221"/>
                <a:gd name="connsiteY1" fmla="*/ 509038 h 519670"/>
                <a:gd name="connsiteX2" fmla="*/ 231 w 980221"/>
                <a:gd name="connsiteY2" fmla="*/ 111177 h 519670"/>
                <a:gd name="connsiteX3" fmla="*/ 0 w 980221"/>
                <a:gd name="connsiteY3" fmla="*/ 3 h 519670"/>
                <a:gd name="connsiteX4" fmla="*/ 980221 w 980221"/>
                <a:gd name="connsiteY4" fmla="*/ 519670 h 519670"/>
                <a:gd name="connsiteX0" fmla="*/ 980221 w 980221"/>
                <a:gd name="connsiteY0" fmla="*/ 519670 h 519670"/>
                <a:gd name="connsiteX1" fmla="*/ 851805 w 980221"/>
                <a:gd name="connsiteY1" fmla="*/ 509038 h 519670"/>
                <a:gd name="connsiteX2" fmla="*/ 231 w 980221"/>
                <a:gd name="connsiteY2" fmla="*/ 111177 h 519670"/>
                <a:gd name="connsiteX3" fmla="*/ 0 w 980221"/>
                <a:gd name="connsiteY3" fmla="*/ 3 h 519670"/>
                <a:gd name="connsiteX4" fmla="*/ 980221 w 980221"/>
                <a:gd name="connsiteY4" fmla="*/ 519670 h 519670"/>
                <a:gd name="connsiteX0" fmla="*/ 980221 w 980221"/>
                <a:gd name="connsiteY0" fmla="*/ 519670 h 519670"/>
                <a:gd name="connsiteX1" fmla="*/ 851805 w 980221"/>
                <a:gd name="connsiteY1" fmla="*/ 509038 h 519670"/>
                <a:gd name="connsiteX2" fmla="*/ 231 w 980221"/>
                <a:gd name="connsiteY2" fmla="*/ 111177 h 519670"/>
                <a:gd name="connsiteX3" fmla="*/ 0 w 980221"/>
                <a:gd name="connsiteY3" fmla="*/ 3 h 519670"/>
                <a:gd name="connsiteX4" fmla="*/ 980221 w 980221"/>
                <a:gd name="connsiteY4" fmla="*/ 519670 h 519670"/>
                <a:gd name="connsiteX0" fmla="*/ 980221 w 980221"/>
                <a:gd name="connsiteY0" fmla="*/ 519670 h 519670"/>
                <a:gd name="connsiteX1" fmla="*/ 851805 w 980221"/>
                <a:gd name="connsiteY1" fmla="*/ 509038 h 519670"/>
                <a:gd name="connsiteX2" fmla="*/ 231 w 980221"/>
                <a:gd name="connsiteY2" fmla="*/ 111177 h 519670"/>
                <a:gd name="connsiteX3" fmla="*/ 0 w 980221"/>
                <a:gd name="connsiteY3" fmla="*/ 3 h 519670"/>
                <a:gd name="connsiteX4" fmla="*/ 980221 w 980221"/>
                <a:gd name="connsiteY4" fmla="*/ 519670 h 51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21" h="519670">
                  <a:moveTo>
                    <a:pt x="980221" y="519670"/>
                  </a:moveTo>
                  <a:cubicBezTo>
                    <a:pt x="936484" y="514390"/>
                    <a:pt x="896993" y="499225"/>
                    <a:pt x="851805" y="509038"/>
                  </a:cubicBezTo>
                  <a:cubicBezTo>
                    <a:pt x="761601" y="313880"/>
                    <a:pt x="331813" y="110489"/>
                    <a:pt x="231" y="111177"/>
                  </a:cubicBezTo>
                  <a:lnTo>
                    <a:pt x="0" y="3"/>
                  </a:lnTo>
                  <a:cubicBezTo>
                    <a:pt x="392438" y="-812"/>
                    <a:pt x="883859" y="210406"/>
                    <a:pt x="980221" y="5196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Freeform 36">
              <a:extLst>
                <a:ext uri="{FF2B5EF4-FFF2-40B4-BE49-F238E27FC236}">
                  <a16:creationId xmlns:a16="http://schemas.microsoft.com/office/drawing/2014/main" id="{4288BA6A-62FA-47B5-BD71-A7D67886B6D7}"/>
                </a:ext>
              </a:extLst>
            </p:cNvPr>
            <p:cNvSpPr>
              <a:spLocks/>
            </p:cNvSpPr>
            <p:nvPr userDrawn="1"/>
          </p:nvSpPr>
          <p:spPr bwMode="auto">
            <a:xfrm rot="21447214">
              <a:off x="839755" y="3222889"/>
              <a:ext cx="1486654" cy="875700"/>
            </a:xfrm>
            <a:custGeom>
              <a:avLst/>
              <a:gdLst/>
              <a:ahLst/>
              <a:cxnLst/>
              <a:rect l="l" t="t" r="r" b="b"/>
              <a:pathLst>
                <a:path w="1255887" h="739769">
                  <a:moveTo>
                    <a:pt x="0" y="0"/>
                  </a:moveTo>
                  <a:lnTo>
                    <a:pt x="101935" y="0"/>
                  </a:lnTo>
                  <a:lnTo>
                    <a:pt x="126181" y="48492"/>
                  </a:lnTo>
                  <a:lnTo>
                    <a:pt x="165558" y="135996"/>
                  </a:lnTo>
                  <a:lnTo>
                    <a:pt x="194726" y="204540"/>
                  </a:lnTo>
                  <a:lnTo>
                    <a:pt x="223893" y="276001"/>
                  </a:lnTo>
                  <a:lnTo>
                    <a:pt x="255978" y="341629"/>
                  </a:lnTo>
                  <a:lnTo>
                    <a:pt x="288062" y="408715"/>
                  </a:lnTo>
                  <a:lnTo>
                    <a:pt x="327439" y="467050"/>
                  </a:lnTo>
                  <a:lnTo>
                    <a:pt x="369732" y="522469"/>
                  </a:lnTo>
                  <a:lnTo>
                    <a:pt x="423693" y="567679"/>
                  </a:lnTo>
                  <a:lnTo>
                    <a:pt x="452861" y="588097"/>
                  </a:lnTo>
                  <a:lnTo>
                    <a:pt x="489320" y="612889"/>
                  </a:lnTo>
                  <a:lnTo>
                    <a:pt x="528697" y="631848"/>
                  </a:lnTo>
                  <a:lnTo>
                    <a:pt x="573907" y="646432"/>
                  </a:lnTo>
                  <a:lnTo>
                    <a:pt x="622034" y="655183"/>
                  </a:lnTo>
                  <a:lnTo>
                    <a:pt x="674536" y="649349"/>
                  </a:lnTo>
                  <a:lnTo>
                    <a:pt x="741622" y="628932"/>
                  </a:lnTo>
                  <a:lnTo>
                    <a:pt x="799957" y="599764"/>
                  </a:lnTo>
                  <a:lnTo>
                    <a:pt x="849543" y="561846"/>
                  </a:lnTo>
                  <a:lnTo>
                    <a:pt x="894753" y="519552"/>
                  </a:lnTo>
                  <a:lnTo>
                    <a:pt x="935588" y="469967"/>
                  </a:lnTo>
                  <a:lnTo>
                    <a:pt x="969131" y="416007"/>
                  </a:lnTo>
                  <a:lnTo>
                    <a:pt x="998298" y="357671"/>
                  </a:lnTo>
                  <a:lnTo>
                    <a:pt x="1027466" y="296419"/>
                  </a:lnTo>
                  <a:lnTo>
                    <a:pt x="1053717" y="236625"/>
                  </a:lnTo>
                  <a:lnTo>
                    <a:pt x="1081427" y="175372"/>
                  </a:lnTo>
                  <a:lnTo>
                    <a:pt x="1107678" y="111203"/>
                  </a:lnTo>
                  <a:lnTo>
                    <a:pt x="1159187" y="0"/>
                  </a:lnTo>
                  <a:lnTo>
                    <a:pt x="1255887" y="0"/>
                  </a:lnTo>
                  <a:lnTo>
                    <a:pt x="1250600" y="10574"/>
                  </a:lnTo>
                  <a:lnTo>
                    <a:pt x="1218515" y="74743"/>
                  </a:lnTo>
                  <a:lnTo>
                    <a:pt x="1186431" y="140371"/>
                  </a:lnTo>
                  <a:lnTo>
                    <a:pt x="1160180" y="207457"/>
                  </a:lnTo>
                  <a:lnTo>
                    <a:pt x="1131012" y="273084"/>
                  </a:lnTo>
                  <a:lnTo>
                    <a:pt x="1101844" y="337254"/>
                  </a:lnTo>
                  <a:lnTo>
                    <a:pt x="1072676" y="399964"/>
                  </a:lnTo>
                  <a:lnTo>
                    <a:pt x="1040592" y="458300"/>
                  </a:lnTo>
                  <a:lnTo>
                    <a:pt x="1004132" y="515177"/>
                  </a:lnTo>
                  <a:lnTo>
                    <a:pt x="964755" y="567679"/>
                  </a:lnTo>
                  <a:lnTo>
                    <a:pt x="919545" y="615806"/>
                  </a:lnTo>
                  <a:lnTo>
                    <a:pt x="868502" y="655183"/>
                  </a:lnTo>
                  <a:lnTo>
                    <a:pt x="810166" y="690184"/>
                  </a:lnTo>
                  <a:lnTo>
                    <a:pt x="744539" y="719352"/>
                  </a:lnTo>
                  <a:lnTo>
                    <a:pt x="670161" y="736852"/>
                  </a:lnTo>
                  <a:lnTo>
                    <a:pt x="605991" y="739769"/>
                  </a:lnTo>
                  <a:lnTo>
                    <a:pt x="544739" y="732477"/>
                  </a:lnTo>
                  <a:lnTo>
                    <a:pt x="489320" y="710601"/>
                  </a:lnTo>
                  <a:lnTo>
                    <a:pt x="436818" y="687267"/>
                  </a:lnTo>
                  <a:lnTo>
                    <a:pt x="391608" y="658099"/>
                  </a:lnTo>
                  <a:lnTo>
                    <a:pt x="353690" y="631848"/>
                  </a:lnTo>
                  <a:lnTo>
                    <a:pt x="308480" y="591013"/>
                  </a:lnTo>
                  <a:lnTo>
                    <a:pt x="269103" y="544345"/>
                  </a:lnTo>
                  <a:lnTo>
                    <a:pt x="237019" y="490385"/>
                  </a:lnTo>
                  <a:lnTo>
                    <a:pt x="207851" y="434966"/>
                  </a:lnTo>
                  <a:lnTo>
                    <a:pt x="181600" y="376630"/>
                  </a:lnTo>
                  <a:lnTo>
                    <a:pt x="155349" y="315378"/>
                  </a:lnTo>
                  <a:lnTo>
                    <a:pt x="115972" y="227874"/>
                  </a:lnTo>
                  <a:lnTo>
                    <a:pt x="70762" y="140371"/>
                  </a:lnTo>
                  <a:lnTo>
                    <a:pt x="25552" y="5286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9A66B8-9590-45DE-9F66-9F1AB5DF2912}"/>
                </a:ext>
              </a:extLst>
            </p:cNvPr>
            <p:cNvSpPr>
              <a:spLocks/>
            </p:cNvSpPr>
            <p:nvPr userDrawn="1"/>
          </p:nvSpPr>
          <p:spPr bwMode="auto">
            <a:xfrm rot="21447214">
              <a:off x="1699115" y="2045259"/>
              <a:ext cx="706370" cy="1159665"/>
            </a:xfrm>
            <a:custGeom>
              <a:avLst/>
              <a:gdLst>
                <a:gd name="connsiteX0" fmla="*/ 115151 w 706370"/>
                <a:gd name="connsiteY0" fmla="*/ 0 h 1159665"/>
                <a:gd name="connsiteX1" fmla="*/ 164992 w 706370"/>
                <a:gd name="connsiteY1" fmla="*/ 13750 h 1159665"/>
                <a:gd name="connsiteX2" fmla="*/ 218271 w 706370"/>
                <a:gd name="connsiteY2" fmla="*/ 34374 h 1159665"/>
                <a:gd name="connsiteX3" fmla="*/ 266393 w 706370"/>
                <a:gd name="connsiteY3" fmla="*/ 56716 h 1159665"/>
                <a:gd name="connsiteX4" fmla="*/ 309359 w 706370"/>
                <a:gd name="connsiteY4" fmla="*/ 75622 h 1159665"/>
                <a:gd name="connsiteX5" fmla="*/ 374668 w 706370"/>
                <a:gd name="connsiteY5" fmla="*/ 109995 h 1159665"/>
                <a:gd name="connsiteX6" fmla="*/ 443414 w 706370"/>
                <a:gd name="connsiteY6" fmla="*/ 156398 h 1159665"/>
                <a:gd name="connsiteX7" fmla="*/ 507006 w 706370"/>
                <a:gd name="connsiteY7" fmla="*/ 209677 h 1159665"/>
                <a:gd name="connsiteX8" fmla="*/ 562003 w 706370"/>
                <a:gd name="connsiteY8" fmla="*/ 274986 h 1159665"/>
                <a:gd name="connsiteX9" fmla="*/ 611844 w 706370"/>
                <a:gd name="connsiteY9" fmla="*/ 350607 h 1159665"/>
                <a:gd name="connsiteX10" fmla="*/ 653092 w 706370"/>
                <a:gd name="connsiteY10" fmla="*/ 434821 h 1159665"/>
                <a:gd name="connsiteX11" fmla="*/ 684028 w 706370"/>
                <a:gd name="connsiteY11" fmla="*/ 525910 h 1159665"/>
                <a:gd name="connsiteX12" fmla="*/ 702933 w 706370"/>
                <a:gd name="connsiteY12" fmla="*/ 622155 h 1159665"/>
                <a:gd name="connsiteX13" fmla="*/ 706370 w 706370"/>
                <a:gd name="connsiteY13" fmla="*/ 728712 h 1159665"/>
                <a:gd name="connsiteX14" fmla="*/ 694340 w 706370"/>
                <a:gd name="connsiteY14" fmla="*/ 838706 h 1159665"/>
                <a:gd name="connsiteX15" fmla="*/ 671997 w 706370"/>
                <a:gd name="connsiteY15" fmla="*/ 931514 h 1159665"/>
                <a:gd name="connsiteX16" fmla="*/ 641061 w 706370"/>
                <a:gd name="connsiteY16" fmla="*/ 1015727 h 1159665"/>
                <a:gd name="connsiteX17" fmla="*/ 606688 w 706370"/>
                <a:gd name="connsiteY17" fmla="*/ 1096505 h 1159665"/>
                <a:gd name="connsiteX18" fmla="*/ 575108 w 706370"/>
                <a:gd name="connsiteY18" fmla="*/ 1159665 h 1159665"/>
                <a:gd name="connsiteX19" fmla="*/ 461150 w 706370"/>
                <a:gd name="connsiteY19" fmla="*/ 1159665 h 1159665"/>
                <a:gd name="connsiteX20" fmla="*/ 584346 w 706370"/>
                <a:gd name="connsiteY20" fmla="*/ 893703 h 1159665"/>
                <a:gd name="connsiteX21" fmla="*/ 596376 w 706370"/>
                <a:gd name="connsiteY21" fmla="*/ 819800 h 1159665"/>
                <a:gd name="connsiteX22" fmla="*/ 599813 w 706370"/>
                <a:gd name="connsiteY22" fmla="*/ 737305 h 1159665"/>
                <a:gd name="connsiteX23" fmla="*/ 596376 w 706370"/>
                <a:gd name="connsiteY23" fmla="*/ 653091 h 1159665"/>
                <a:gd name="connsiteX24" fmla="*/ 584346 w 706370"/>
                <a:gd name="connsiteY24" fmla="*/ 575751 h 1159665"/>
                <a:gd name="connsiteX25" fmla="*/ 565440 w 706370"/>
                <a:gd name="connsiteY25" fmla="*/ 500130 h 1159665"/>
                <a:gd name="connsiteX26" fmla="*/ 543098 w 706370"/>
                <a:gd name="connsiteY26" fmla="*/ 431383 h 1159665"/>
                <a:gd name="connsiteX27" fmla="*/ 515599 w 706370"/>
                <a:gd name="connsiteY27" fmla="*/ 378106 h 1159665"/>
                <a:gd name="connsiteX28" fmla="*/ 469195 w 706370"/>
                <a:gd name="connsiteY28" fmla="*/ 316234 h 1159665"/>
                <a:gd name="connsiteX29" fmla="*/ 412479 w 706370"/>
                <a:gd name="connsiteY29" fmla="*/ 254362 h 1159665"/>
                <a:gd name="connsiteX30" fmla="*/ 343732 w 706370"/>
                <a:gd name="connsiteY30" fmla="*/ 201083 h 1159665"/>
                <a:gd name="connsiteX31" fmla="*/ 266393 w 706370"/>
                <a:gd name="connsiteY31" fmla="*/ 156398 h 1159665"/>
                <a:gd name="connsiteX32" fmla="*/ 183897 w 706370"/>
                <a:gd name="connsiteY32" fmla="*/ 132337 h 1159665"/>
                <a:gd name="connsiteX33" fmla="*/ 152961 w 706370"/>
                <a:gd name="connsiteY33" fmla="*/ 128899 h 1159665"/>
                <a:gd name="connsiteX34" fmla="*/ 125463 w 706370"/>
                <a:gd name="connsiteY34" fmla="*/ 137493 h 1159665"/>
                <a:gd name="connsiteX35" fmla="*/ 94527 w 706370"/>
                <a:gd name="connsiteY35" fmla="*/ 144368 h 1159665"/>
                <a:gd name="connsiteX36" fmla="*/ 61872 w 706370"/>
                <a:gd name="connsiteY36" fmla="*/ 152961 h 1159665"/>
                <a:gd name="connsiteX37" fmla="*/ 27499 w 706370"/>
                <a:gd name="connsiteY37" fmla="*/ 151243 h 1159665"/>
                <a:gd name="connsiteX38" fmla="*/ 12031 w 706370"/>
                <a:gd name="connsiteY38" fmla="*/ 132337 h 1159665"/>
                <a:gd name="connsiteX39" fmla="*/ 3438 w 706370"/>
                <a:gd name="connsiteY39" fmla="*/ 103120 h 1159665"/>
                <a:gd name="connsiteX40" fmla="*/ 0 w 706370"/>
                <a:gd name="connsiteY40" fmla="*/ 72184 h 1159665"/>
                <a:gd name="connsiteX41" fmla="*/ 6875 w 706370"/>
                <a:gd name="connsiteY41" fmla="*/ 41248 h 1159665"/>
                <a:gd name="connsiteX42" fmla="*/ 12031 w 706370"/>
                <a:gd name="connsiteY42" fmla="*/ 13750 h 1159665"/>
                <a:gd name="connsiteX43" fmla="*/ 61872 w 706370"/>
                <a:gd name="connsiteY43" fmla="*/ 0 h 115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706370" h="1159665">
                  <a:moveTo>
                    <a:pt x="115151" y="0"/>
                  </a:moveTo>
                  <a:lnTo>
                    <a:pt x="164992" y="13750"/>
                  </a:lnTo>
                  <a:lnTo>
                    <a:pt x="218271" y="34374"/>
                  </a:lnTo>
                  <a:lnTo>
                    <a:pt x="266393" y="56716"/>
                  </a:lnTo>
                  <a:lnTo>
                    <a:pt x="309359" y="75622"/>
                  </a:lnTo>
                  <a:lnTo>
                    <a:pt x="374668" y="109995"/>
                  </a:lnTo>
                  <a:lnTo>
                    <a:pt x="443414" y="156398"/>
                  </a:lnTo>
                  <a:lnTo>
                    <a:pt x="507006" y="209677"/>
                  </a:lnTo>
                  <a:lnTo>
                    <a:pt x="562003" y="274986"/>
                  </a:lnTo>
                  <a:lnTo>
                    <a:pt x="611844" y="350607"/>
                  </a:lnTo>
                  <a:lnTo>
                    <a:pt x="653092" y="434821"/>
                  </a:lnTo>
                  <a:lnTo>
                    <a:pt x="684028" y="525910"/>
                  </a:lnTo>
                  <a:lnTo>
                    <a:pt x="702933" y="622155"/>
                  </a:lnTo>
                  <a:lnTo>
                    <a:pt x="706370" y="728712"/>
                  </a:lnTo>
                  <a:lnTo>
                    <a:pt x="694340" y="838706"/>
                  </a:lnTo>
                  <a:lnTo>
                    <a:pt x="671997" y="931514"/>
                  </a:lnTo>
                  <a:lnTo>
                    <a:pt x="641061" y="1015727"/>
                  </a:lnTo>
                  <a:lnTo>
                    <a:pt x="606688" y="1096505"/>
                  </a:lnTo>
                  <a:lnTo>
                    <a:pt x="575108" y="1159665"/>
                  </a:lnTo>
                  <a:lnTo>
                    <a:pt x="461150" y="1159665"/>
                  </a:lnTo>
                  <a:lnTo>
                    <a:pt x="584346" y="893703"/>
                  </a:lnTo>
                  <a:lnTo>
                    <a:pt x="596376" y="819800"/>
                  </a:lnTo>
                  <a:lnTo>
                    <a:pt x="599813" y="737305"/>
                  </a:lnTo>
                  <a:lnTo>
                    <a:pt x="596376" y="653091"/>
                  </a:lnTo>
                  <a:lnTo>
                    <a:pt x="584346" y="575751"/>
                  </a:lnTo>
                  <a:lnTo>
                    <a:pt x="565440" y="500130"/>
                  </a:lnTo>
                  <a:lnTo>
                    <a:pt x="543098" y="431383"/>
                  </a:lnTo>
                  <a:lnTo>
                    <a:pt x="515599" y="378106"/>
                  </a:lnTo>
                  <a:lnTo>
                    <a:pt x="469195" y="316234"/>
                  </a:lnTo>
                  <a:lnTo>
                    <a:pt x="412479" y="254362"/>
                  </a:lnTo>
                  <a:lnTo>
                    <a:pt x="343732" y="201083"/>
                  </a:lnTo>
                  <a:lnTo>
                    <a:pt x="266393" y="156398"/>
                  </a:lnTo>
                  <a:lnTo>
                    <a:pt x="183897" y="132337"/>
                  </a:lnTo>
                  <a:lnTo>
                    <a:pt x="152961" y="128899"/>
                  </a:lnTo>
                  <a:lnTo>
                    <a:pt x="125463" y="137493"/>
                  </a:lnTo>
                  <a:lnTo>
                    <a:pt x="94527" y="144368"/>
                  </a:lnTo>
                  <a:lnTo>
                    <a:pt x="61872" y="152961"/>
                  </a:lnTo>
                  <a:lnTo>
                    <a:pt x="27499" y="151243"/>
                  </a:lnTo>
                  <a:lnTo>
                    <a:pt x="12031" y="132337"/>
                  </a:lnTo>
                  <a:lnTo>
                    <a:pt x="3438" y="103120"/>
                  </a:lnTo>
                  <a:lnTo>
                    <a:pt x="0" y="72184"/>
                  </a:lnTo>
                  <a:lnTo>
                    <a:pt x="6875" y="41248"/>
                  </a:lnTo>
                  <a:lnTo>
                    <a:pt x="12031" y="13750"/>
                  </a:lnTo>
                  <a:lnTo>
                    <a:pt x="618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Block Arc 41">
              <a:extLst>
                <a:ext uri="{FF2B5EF4-FFF2-40B4-BE49-F238E27FC236}">
                  <a16:creationId xmlns:a16="http://schemas.microsoft.com/office/drawing/2014/main" id="{F5D98FE5-1A77-42F2-932A-EA474318337E}"/>
                </a:ext>
              </a:extLst>
            </p:cNvPr>
            <p:cNvSpPr/>
            <p:nvPr/>
          </p:nvSpPr>
          <p:spPr>
            <a:xfrm>
              <a:off x="2691204" y="4300415"/>
              <a:ext cx="1751585" cy="1751585"/>
            </a:xfrm>
            <a:prstGeom prst="blockArc">
              <a:avLst>
                <a:gd name="adj1" fmla="val 5406166"/>
                <a:gd name="adj2" fmla="val 9674859"/>
                <a:gd name="adj3" fmla="val 670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직사각형 41">
              <a:extLst>
                <a:ext uri="{FF2B5EF4-FFF2-40B4-BE49-F238E27FC236}">
                  <a16:creationId xmlns:a16="http://schemas.microsoft.com/office/drawing/2014/main" id="{ACE42856-1B05-40B8-8AFA-17B8ED730F9E}"/>
                </a:ext>
              </a:extLst>
            </p:cNvPr>
            <p:cNvSpPr/>
            <p:nvPr/>
          </p:nvSpPr>
          <p:spPr>
            <a:xfrm>
              <a:off x="3527422" y="5932534"/>
              <a:ext cx="4356000" cy="1194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44">
              <a:extLst>
                <a:ext uri="{FF2B5EF4-FFF2-40B4-BE49-F238E27FC236}">
                  <a16:creationId xmlns:a16="http://schemas.microsoft.com/office/drawing/2014/main" id="{D2CCCE0E-F1B0-4085-9BFB-C6D6A20F2C90}"/>
                </a:ext>
              </a:extLst>
            </p:cNvPr>
            <p:cNvGrpSpPr/>
            <p:nvPr/>
          </p:nvGrpSpPr>
          <p:grpSpPr>
            <a:xfrm flipH="1">
              <a:off x="6979405" y="4300415"/>
              <a:ext cx="3291028" cy="2302181"/>
              <a:chOff x="2131651" y="4696180"/>
              <a:chExt cx="3291028" cy="2302181"/>
            </a:xfrm>
          </p:grpSpPr>
          <p:sp>
            <p:nvSpPr>
              <p:cNvPr id="10" name="Block Arc 41">
                <a:extLst>
                  <a:ext uri="{FF2B5EF4-FFF2-40B4-BE49-F238E27FC236}">
                    <a16:creationId xmlns:a16="http://schemas.microsoft.com/office/drawing/2014/main" id="{40043C8A-02BA-4899-A69C-CDAD2E6C8A06}"/>
                  </a:ext>
                </a:extLst>
              </p:cNvPr>
              <p:cNvSpPr/>
              <p:nvPr/>
            </p:nvSpPr>
            <p:spPr>
              <a:xfrm>
                <a:off x="2131651" y="5246776"/>
                <a:ext cx="1751585" cy="1751585"/>
              </a:xfrm>
              <a:prstGeom prst="blockArc">
                <a:avLst>
                  <a:gd name="adj1" fmla="val 16679288"/>
                  <a:gd name="adj2" fmla="val 20366881"/>
                  <a:gd name="adj3" fmla="val 665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Block Arc 41">
                <a:extLst>
                  <a:ext uri="{FF2B5EF4-FFF2-40B4-BE49-F238E27FC236}">
                    <a16:creationId xmlns:a16="http://schemas.microsoft.com/office/drawing/2014/main" id="{2B98C36C-F415-4F57-BC85-4A14DA6DBB23}"/>
                  </a:ext>
                </a:extLst>
              </p:cNvPr>
              <p:cNvSpPr/>
              <p:nvPr/>
            </p:nvSpPr>
            <p:spPr>
              <a:xfrm>
                <a:off x="3671094" y="4696180"/>
                <a:ext cx="1751585" cy="1751585"/>
              </a:xfrm>
              <a:prstGeom prst="blockArc">
                <a:avLst>
                  <a:gd name="adj1" fmla="val 5406166"/>
                  <a:gd name="adj2" fmla="val 9674859"/>
                  <a:gd name="adj3" fmla="val 670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Block Arc 41">
              <a:extLst>
                <a:ext uri="{FF2B5EF4-FFF2-40B4-BE49-F238E27FC236}">
                  <a16:creationId xmlns:a16="http://schemas.microsoft.com/office/drawing/2014/main" id="{0B6B9D4E-5901-4631-9013-C40CCCAA9797}"/>
                </a:ext>
              </a:extLst>
            </p:cNvPr>
            <p:cNvSpPr/>
            <p:nvPr/>
          </p:nvSpPr>
          <p:spPr>
            <a:xfrm>
              <a:off x="1161489" y="4860739"/>
              <a:ext cx="1751585" cy="1751585"/>
            </a:xfrm>
            <a:prstGeom prst="blockArc">
              <a:avLst>
                <a:gd name="adj1" fmla="val 16679288"/>
                <a:gd name="adj2" fmla="val 20366881"/>
                <a:gd name="adj3" fmla="val 665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그룹 45">
              <a:extLst>
                <a:ext uri="{FF2B5EF4-FFF2-40B4-BE49-F238E27FC236}">
                  <a16:creationId xmlns:a16="http://schemas.microsoft.com/office/drawing/2014/main" id="{6D03C375-C25A-45DB-9A18-110608E8F73C}"/>
                </a:ext>
              </a:extLst>
            </p:cNvPr>
            <p:cNvGrpSpPr/>
            <p:nvPr/>
          </p:nvGrpSpPr>
          <p:grpSpPr>
            <a:xfrm>
              <a:off x="9244082" y="4507591"/>
              <a:ext cx="686839" cy="686839"/>
              <a:chOff x="5151701" y="3281109"/>
              <a:chExt cx="686839" cy="686839"/>
            </a:xfrm>
          </p:grpSpPr>
          <p:sp>
            <p:nvSpPr>
              <p:cNvPr id="17" name="Oval 39">
                <a:extLst>
                  <a:ext uri="{FF2B5EF4-FFF2-40B4-BE49-F238E27FC236}">
                    <a16:creationId xmlns:a16="http://schemas.microsoft.com/office/drawing/2014/main" id="{6BB0B12D-8289-40DF-AFC4-1A47E98F2331}"/>
                  </a:ext>
                </a:extLst>
              </p:cNvPr>
              <p:cNvSpPr/>
              <p:nvPr userDrawn="1"/>
            </p:nvSpPr>
            <p:spPr>
              <a:xfrm>
                <a:off x="5273238" y="3402645"/>
                <a:ext cx="443765" cy="44376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Block Arc 42">
                <a:extLst>
                  <a:ext uri="{FF2B5EF4-FFF2-40B4-BE49-F238E27FC236}">
                    <a16:creationId xmlns:a16="http://schemas.microsoft.com/office/drawing/2014/main" id="{B8950E2F-00F3-4B23-8013-3D56914B0C24}"/>
                  </a:ext>
                </a:extLst>
              </p:cNvPr>
              <p:cNvSpPr/>
              <p:nvPr userDrawn="1"/>
            </p:nvSpPr>
            <p:spPr>
              <a:xfrm rot="16200000">
                <a:off x="5151701" y="3281109"/>
                <a:ext cx="686839" cy="686839"/>
              </a:xfrm>
              <a:prstGeom prst="blockArc">
                <a:avLst>
                  <a:gd name="adj1" fmla="val 10678508"/>
                  <a:gd name="adj2" fmla="val 10599768"/>
                  <a:gd name="adj3" fmla="val 678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8B8FA8-0A81-466F-87E8-1DF048C5BAB7}"/>
              </a:ext>
            </a:extLst>
          </p:cNvPr>
          <p:cNvSpPr txBox="1"/>
          <p:nvPr/>
        </p:nvSpPr>
        <p:spPr>
          <a:xfrm>
            <a:off x="3401511" y="1634592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F289E0-5855-4494-AADE-22112B098B90}"/>
              </a:ext>
            </a:extLst>
          </p:cNvPr>
          <p:cNvSpPr txBox="1"/>
          <p:nvPr/>
        </p:nvSpPr>
        <p:spPr>
          <a:xfrm>
            <a:off x="4693624" y="1870275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21" name="Group 93">
            <a:extLst>
              <a:ext uri="{FF2B5EF4-FFF2-40B4-BE49-F238E27FC236}">
                <a16:creationId xmlns:a16="http://schemas.microsoft.com/office/drawing/2014/main" id="{2A6E467E-85A9-4438-A6C7-B5A8D5EE6C8C}"/>
              </a:ext>
            </a:extLst>
          </p:cNvPr>
          <p:cNvGrpSpPr/>
          <p:nvPr/>
        </p:nvGrpSpPr>
        <p:grpSpPr>
          <a:xfrm>
            <a:off x="3426052" y="3608413"/>
            <a:ext cx="1869057" cy="1867217"/>
            <a:chOff x="-475010" y="1042169"/>
            <a:chExt cx="3859356" cy="18672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4E44DC-409E-4491-B42F-3D1FA903C1F5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AFDC13-955E-4F1A-99C7-DE68EB257928}"/>
                </a:ext>
              </a:extLst>
            </p:cNvPr>
            <p:cNvSpPr txBox="1"/>
            <p:nvPr/>
          </p:nvSpPr>
          <p:spPr>
            <a:xfrm>
              <a:off x="-460975" y="1339726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grpSp>
        <p:nvGrpSpPr>
          <p:cNvPr id="24" name="Group 96">
            <a:extLst>
              <a:ext uri="{FF2B5EF4-FFF2-40B4-BE49-F238E27FC236}">
                <a16:creationId xmlns:a16="http://schemas.microsoft.com/office/drawing/2014/main" id="{BCDBAD5B-1A9E-4C3D-AF12-19EBAED2F003}"/>
              </a:ext>
            </a:extLst>
          </p:cNvPr>
          <p:cNvGrpSpPr/>
          <p:nvPr/>
        </p:nvGrpSpPr>
        <p:grpSpPr>
          <a:xfrm>
            <a:off x="5724683" y="3608413"/>
            <a:ext cx="1869057" cy="1867217"/>
            <a:chOff x="-475010" y="1042169"/>
            <a:chExt cx="3859356" cy="18672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4EFB7F-191A-4AF9-A360-B6975A88C0E0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C70FDA-E5AC-4563-8B3B-1C4488B64D16}"/>
                </a:ext>
              </a:extLst>
            </p:cNvPr>
            <p:cNvSpPr txBox="1"/>
            <p:nvPr/>
          </p:nvSpPr>
          <p:spPr>
            <a:xfrm>
              <a:off x="-460975" y="1339726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185F4FE-820B-4AF4-8032-4B5396C9628A}"/>
              </a:ext>
            </a:extLst>
          </p:cNvPr>
          <p:cNvSpPr txBox="1"/>
          <p:nvPr/>
        </p:nvSpPr>
        <p:spPr>
          <a:xfrm>
            <a:off x="3431550" y="2475335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aphic 17">
            <a:extLst>
              <a:ext uri="{FF2B5EF4-FFF2-40B4-BE49-F238E27FC236}">
                <a16:creationId xmlns:a16="http://schemas.microsoft.com/office/drawing/2014/main" id="{63CC5573-9F0D-4FA8-9B33-3B3FFF13D67E}"/>
              </a:ext>
            </a:extLst>
          </p:cNvPr>
          <p:cNvGrpSpPr/>
          <p:nvPr/>
        </p:nvGrpSpPr>
        <p:grpSpPr>
          <a:xfrm>
            <a:off x="2811676" y="1405603"/>
            <a:ext cx="6729213" cy="3949166"/>
            <a:chOff x="2687161" y="3731096"/>
            <a:chExt cx="5158677" cy="3027467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D01141A-6EC8-4191-A5A9-24EE766DC74A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6C6FA7-FCA7-4CBA-9F04-BF1B4CBBFD8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416430-BAD5-4748-9027-D968E24CB0A0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4D6117D-669D-48E8-B003-98D97088CA3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C6F2455-F9FB-46CA-A4CB-416517BED0C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F1D910D-C452-45CA-B199-3EC7FEFDE02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15AB36-E498-4D5F-B881-4D41ABB39674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16B9C5-5A38-4926-8DA0-4B485858EA4B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1449E97-61AF-4C01-A627-8C16141BEAE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02BBA5-A9AD-4954-BB8C-03A21D7899FD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35704E-260B-499F-9C07-CA529226EF56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BF3DF82-EFF0-4930-B3BA-38ADE1B7DF2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569AD3D-990C-4BD2-A240-B653EEE6001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FF87FB-BEF5-4B08-891F-31A4C7D5B19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3B6606-F854-470A-922F-950988617890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EC992D-357C-4041-B42D-275691058E40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3C50150-86E1-44B6-8757-547C9A405E7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A161AF-4154-4E0C-B616-84196CB7B322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D1CD6AD-D4F0-4BDB-A79C-339CD10A5556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413832C-F0F4-4CCA-8A98-AA1DFD941301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5A5B75D-F50D-4941-9FCF-C97FC108C192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51E971-9275-4B91-8835-619FB1A0BF35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D05B58C-1247-40A1-B7C9-F757CA56967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0264734-3B44-4301-9AC9-8AE49F1A10DE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56E95DA-49F9-41C6-A0F2-59DDFCA13C28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20F10C-BC54-44E2-B0C5-6FC5C1EB69C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D6B0BA-BF91-40F2-8FE1-CC62948D84C4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C9769D8-30AD-4AA3-B05A-FE057CEE4B12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B5F41A7-C97B-4B75-AB4F-C2F8C70CD84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94D925A-0D3F-4A74-ACAC-0D8C4652D5BB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DB47F18-3A80-4030-A28A-F11C346A521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38E5DD2-E509-44F1-8C80-9AA9F4FD7553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74BC035-1B73-4216-834B-235CDCE1A9F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7355E4B-16E8-47E2-973B-EEEA1A750DCC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54E5573-621C-44F9-A4D6-1E08EFB6E65D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BD19F6A-8B01-46EC-B92B-E7D3CE2EDA5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541882B-0B12-4349-8BE4-DE2FE9C95604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F5E0609-7020-42CB-87C7-6D4CBE38213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8E1DC47-0B0C-4647-83DD-ABC33DFBAC0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390972C-AEEE-45C0-91F2-DD8E0DDA1F63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B88190B-EAB2-44B4-A46C-4B3581E546ED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4B69B1-1942-419D-8311-B95EC180986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AED437E-5769-4A15-82C3-F0DDAD603699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0BC79AE-869A-4D73-9CF5-E4EA815D3E95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30B8283-A96B-408F-BE41-8A1D5204E3A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628544-9075-4B0F-874E-800137816E0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DA49DA4-83BC-4919-9D9A-90FE9AAE81FB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267FEC-6C96-425D-B68C-7BC3610DED4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F3E231-5F7E-4500-9084-85AE4D3816B1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C75ECD9-3E64-4C28-81D1-888FFE4E1BDB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37E1315-0A22-4DB8-8D3C-DC00BEB5BF19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316B718-E3AB-4532-8118-6774B0B2C68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87BA582-84DE-4C66-A4E7-6178382B592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A6DF4D-0C9B-4BD3-A569-435805953ED6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3775844-5DAE-4A4D-9BD7-06FAF631570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BC3ECA1-CD2F-4D91-8C2B-4111EF8074A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F73B930-F19C-41DF-BF6D-65BB57C887D7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9C9585E-9FB5-4158-BF11-41C63531688D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55995F9-C9AF-44BC-A028-A0383526486D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E13C56-1F74-420F-BCEC-BBAC1ABCFC3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93599C1-E5E3-4095-AAD9-0D553D5154F0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9C8910B-EAAE-4A41-B249-493CC131C79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FA8412E-791C-4797-9F63-C08F5BD72788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CD91DC7-AB20-4BCB-B330-C4C31B7C216B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B232281-E381-4154-AECD-7B1FD4EA80C3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66FFD06-ECC7-4B43-86E8-28FCC74FF5A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499FA01-94C3-44C6-9649-1F42E87BB872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5660DB-00DC-450A-BBF9-F7F170864F05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0CB0C43-C502-48DF-BC2E-B1B93BC37C7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6FAE4C1-23A7-488D-B360-E3AAD310050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4CB2753-EAAC-4868-A0EE-9F78B729D93F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D3F8519-0B01-4F36-9200-F66958DB6C9A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B0C5872-877C-497B-B783-FE53C5DAB1E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B916919-E74F-45FA-AE24-72B03B5938CF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9F83364-DF39-48F9-B933-12FEFDD09F15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80443EC-A7D0-49B6-9D95-B0BB1DAC0C1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653A039-DFDF-480B-ACC7-CE984D0FA7C8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4DFC129-6749-4E6D-9FCE-0C17E8A305C4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3F0B2D7-582C-4B08-94CC-660B43DDAD6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C829F8D-2479-481A-B89E-24B7A695B26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EC55BE5-24BE-4757-AB06-62FBAAA522A0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84C768E-F762-4E91-B99F-325AEDFFD6C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A5DD781-BBDB-4568-8579-EC6FE41C86CC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5113236-15F5-4B94-9D44-5AC91EA2FE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F1AD51-A700-4FD0-8D4A-14296708DD4A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595FF57-0AB4-4A2C-B1E4-D51B63DC832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4DBCA86-5BEB-471F-A8EF-E9964D722E1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44906FA-D072-4903-A6DF-841C58ABF01F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D847F43-A430-4791-89BE-276C22743C73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E8962A7-EF2D-472C-99BB-E0426A02D6D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FBFEE92-80FE-4A86-AFFE-908DF6010C80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19D23D-5423-4BCD-887B-4F66C754F34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82F5FC4-20FE-4DDF-8375-80CAA6D7B3D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DCFF35D-C80B-4422-A49C-120C4CDF80E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F0EA1D0-4D4B-4318-B375-9A8A8470D03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E0E8CCD-CC74-4994-839E-8D53716F0FE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3BEC344-DFDC-4226-AD47-3FC81B17F035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BAE05D9-227D-4370-84A8-2A89FB2D993B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2DE4366-5BB3-4703-A3C0-8037B16DACE7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85A3AA1-523C-41D0-AE22-77199F9185EC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9B5AAC6-553E-4772-83B4-D42C5096963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5154D9-D870-4FAF-8983-63306943ECF2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39902EA-E797-4B01-A3FA-8EA55BD2D871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8940555-C272-4BF1-BDFD-C5DA2FC53D4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B7EB798-4F9A-4E8A-93EE-87E97FD6CEDB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5B5EF1A-8FDE-4BC6-8F79-785060BD327A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86F07E2-7A31-4F53-8D78-FF46DFF07283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83F6FCA-56B7-4D5C-B84B-7CC06FC3631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2438524-3857-41D8-AD3B-A72D98D40476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A15CD74-6728-459E-B0A5-12A97A4AB73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A2B55C1-99FE-4707-A57A-A44BF1611BB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42C5817-1DE4-447E-A17B-F003D43B2590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 21">
            <a:extLst>
              <a:ext uri="{FF2B5EF4-FFF2-40B4-BE49-F238E27FC236}">
                <a16:creationId xmlns:a16="http://schemas.microsoft.com/office/drawing/2014/main" id="{3FBA0B5A-D44A-403F-8781-2B629BEA1882}"/>
              </a:ext>
            </a:extLst>
          </p:cNvPr>
          <p:cNvSpPr/>
          <p:nvPr/>
        </p:nvSpPr>
        <p:spPr>
          <a:xfrm flipV="1">
            <a:off x="1596449" y="5299767"/>
            <a:ext cx="882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타원 20">
            <a:extLst>
              <a:ext uri="{FF2B5EF4-FFF2-40B4-BE49-F238E27FC236}">
                <a16:creationId xmlns:a16="http://schemas.microsoft.com/office/drawing/2014/main" id="{FBE3A8CE-07C9-45C5-9520-5CD3E9A37C3F}"/>
              </a:ext>
            </a:extLst>
          </p:cNvPr>
          <p:cNvSpPr/>
          <p:nvPr/>
        </p:nvSpPr>
        <p:spPr>
          <a:xfrm>
            <a:off x="1421377" y="5106602"/>
            <a:ext cx="432048" cy="43204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22">
            <a:extLst>
              <a:ext uri="{FF2B5EF4-FFF2-40B4-BE49-F238E27FC236}">
                <a16:creationId xmlns:a16="http://schemas.microsoft.com/office/drawing/2014/main" id="{5F64F14F-D2CA-40D0-B7B5-30E67509F2C1}"/>
              </a:ext>
            </a:extLst>
          </p:cNvPr>
          <p:cNvSpPr/>
          <p:nvPr/>
        </p:nvSpPr>
        <p:spPr>
          <a:xfrm>
            <a:off x="3641928" y="5106602"/>
            <a:ext cx="432048" cy="43204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23">
            <a:extLst>
              <a:ext uri="{FF2B5EF4-FFF2-40B4-BE49-F238E27FC236}">
                <a16:creationId xmlns:a16="http://schemas.microsoft.com/office/drawing/2014/main" id="{923CA396-39C8-492C-A9DE-1CE5635AC33F}"/>
              </a:ext>
            </a:extLst>
          </p:cNvPr>
          <p:cNvSpPr/>
          <p:nvPr/>
        </p:nvSpPr>
        <p:spPr>
          <a:xfrm>
            <a:off x="5870535" y="5106602"/>
            <a:ext cx="432048" cy="43204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24">
            <a:extLst>
              <a:ext uri="{FF2B5EF4-FFF2-40B4-BE49-F238E27FC236}">
                <a16:creationId xmlns:a16="http://schemas.microsoft.com/office/drawing/2014/main" id="{708442F6-29D0-4A55-8657-FCE2F1ECA04F}"/>
              </a:ext>
            </a:extLst>
          </p:cNvPr>
          <p:cNvSpPr/>
          <p:nvPr/>
        </p:nvSpPr>
        <p:spPr>
          <a:xfrm>
            <a:off x="8099143" y="5106602"/>
            <a:ext cx="432048" cy="43204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25">
            <a:extLst>
              <a:ext uri="{FF2B5EF4-FFF2-40B4-BE49-F238E27FC236}">
                <a16:creationId xmlns:a16="http://schemas.microsoft.com/office/drawing/2014/main" id="{B15130AA-D738-4DA9-9729-5E8B0D286BEE}"/>
              </a:ext>
            </a:extLst>
          </p:cNvPr>
          <p:cNvSpPr/>
          <p:nvPr/>
        </p:nvSpPr>
        <p:spPr>
          <a:xfrm>
            <a:off x="10327751" y="5106602"/>
            <a:ext cx="432048" cy="432048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AB030-89F0-42B9-906B-4347EB578EE9}"/>
              </a:ext>
            </a:extLst>
          </p:cNvPr>
          <p:cNvSpPr txBox="1"/>
          <p:nvPr/>
        </p:nvSpPr>
        <p:spPr>
          <a:xfrm>
            <a:off x="678206" y="5541462"/>
            <a:ext cx="191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163D3-5C6B-4F49-99D4-9E93AA18A359}"/>
              </a:ext>
            </a:extLst>
          </p:cNvPr>
          <p:cNvSpPr txBox="1"/>
          <p:nvPr/>
        </p:nvSpPr>
        <p:spPr>
          <a:xfrm>
            <a:off x="2890701" y="5541462"/>
            <a:ext cx="193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74B92-361F-4411-9F3D-D3B696CB496F}"/>
              </a:ext>
            </a:extLst>
          </p:cNvPr>
          <p:cNvSpPr txBox="1"/>
          <p:nvPr/>
        </p:nvSpPr>
        <p:spPr>
          <a:xfrm>
            <a:off x="5119308" y="5541462"/>
            <a:ext cx="193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26094-0576-4DF3-B276-8705FAA1C3F7}"/>
              </a:ext>
            </a:extLst>
          </p:cNvPr>
          <p:cNvSpPr txBox="1"/>
          <p:nvPr/>
        </p:nvSpPr>
        <p:spPr>
          <a:xfrm>
            <a:off x="7347916" y="5541462"/>
            <a:ext cx="193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EFDD7-FA12-4D07-9049-260822AF7E44}"/>
              </a:ext>
            </a:extLst>
          </p:cNvPr>
          <p:cNvSpPr txBox="1"/>
          <p:nvPr/>
        </p:nvSpPr>
        <p:spPr>
          <a:xfrm>
            <a:off x="9576524" y="5541462"/>
            <a:ext cx="193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A6D50-A4DD-4B15-A236-2F110EDD422D}"/>
              </a:ext>
            </a:extLst>
          </p:cNvPr>
          <p:cNvSpPr txBox="1"/>
          <p:nvPr/>
        </p:nvSpPr>
        <p:spPr>
          <a:xfrm>
            <a:off x="1459308" y="5122571"/>
            <a:ext cx="356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E85AA-055D-41D0-AC75-96F996C1FD80}"/>
              </a:ext>
            </a:extLst>
          </p:cNvPr>
          <p:cNvSpPr txBox="1"/>
          <p:nvPr/>
        </p:nvSpPr>
        <p:spPr>
          <a:xfrm>
            <a:off x="3672645" y="5122571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FB3A8-92C7-48D4-9949-807DEFDF0E31}"/>
              </a:ext>
            </a:extLst>
          </p:cNvPr>
          <p:cNvSpPr txBox="1"/>
          <p:nvPr/>
        </p:nvSpPr>
        <p:spPr>
          <a:xfrm>
            <a:off x="5901252" y="5122571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F4DA9-10AF-4295-94ED-868AE88F40DC}"/>
              </a:ext>
            </a:extLst>
          </p:cNvPr>
          <p:cNvSpPr txBox="1"/>
          <p:nvPr/>
        </p:nvSpPr>
        <p:spPr>
          <a:xfrm>
            <a:off x="8129860" y="5122571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C75AA-F370-4679-9FEF-5CCF8606B5D7}"/>
              </a:ext>
            </a:extLst>
          </p:cNvPr>
          <p:cNvSpPr txBox="1"/>
          <p:nvPr/>
        </p:nvSpPr>
        <p:spPr>
          <a:xfrm>
            <a:off x="10358468" y="5122571"/>
            <a:ext cx="370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9" name="그룹 6">
            <a:extLst>
              <a:ext uri="{FF2B5EF4-FFF2-40B4-BE49-F238E27FC236}">
                <a16:creationId xmlns:a16="http://schemas.microsoft.com/office/drawing/2014/main" id="{4A607231-0753-470F-AED3-D0347D955551}"/>
              </a:ext>
            </a:extLst>
          </p:cNvPr>
          <p:cNvGrpSpPr/>
          <p:nvPr/>
        </p:nvGrpSpPr>
        <p:grpSpPr>
          <a:xfrm>
            <a:off x="3531804" y="2213442"/>
            <a:ext cx="616404" cy="616404"/>
            <a:chOff x="1813250" y="2081018"/>
            <a:chExt cx="616404" cy="616404"/>
          </a:xfrm>
        </p:grpSpPr>
        <p:grpSp>
          <p:nvGrpSpPr>
            <p:cNvPr id="20" name="그룹 317">
              <a:extLst>
                <a:ext uri="{FF2B5EF4-FFF2-40B4-BE49-F238E27FC236}">
                  <a16:creationId xmlns:a16="http://schemas.microsoft.com/office/drawing/2014/main" id="{DEA9F029-5AD8-435B-A8A2-655E3FDE9125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22" name="눈물 방울 318">
                <a:extLst>
                  <a:ext uri="{FF2B5EF4-FFF2-40B4-BE49-F238E27FC236}">
                    <a16:creationId xmlns:a16="http://schemas.microsoft.com/office/drawing/2014/main" id="{BE1D9F9B-907A-4C02-A178-0EAA9506DF60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319">
                <a:extLst>
                  <a:ext uri="{FF2B5EF4-FFF2-40B4-BE49-F238E27FC236}">
                    <a16:creationId xmlns:a16="http://schemas.microsoft.com/office/drawing/2014/main" id="{2BF0D586-0A65-41AC-B4C3-4EE017413CBE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C1F279-46AA-42AE-B957-1F489269AF89}"/>
                </a:ext>
              </a:extLst>
            </p:cNvPr>
            <p:cNvSpPr txBox="1"/>
            <p:nvPr/>
          </p:nvSpPr>
          <p:spPr>
            <a:xfrm>
              <a:off x="1936698" y="2177566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7">
            <a:extLst>
              <a:ext uri="{FF2B5EF4-FFF2-40B4-BE49-F238E27FC236}">
                <a16:creationId xmlns:a16="http://schemas.microsoft.com/office/drawing/2014/main" id="{8ACD22F1-9285-4ACE-8175-B96B03633FC7}"/>
              </a:ext>
            </a:extLst>
          </p:cNvPr>
          <p:cNvGrpSpPr/>
          <p:nvPr/>
        </p:nvGrpSpPr>
        <p:grpSpPr>
          <a:xfrm>
            <a:off x="4851523" y="1755835"/>
            <a:ext cx="616404" cy="616404"/>
            <a:chOff x="3327523" y="1634051"/>
            <a:chExt cx="616404" cy="616404"/>
          </a:xfrm>
        </p:grpSpPr>
        <p:grpSp>
          <p:nvGrpSpPr>
            <p:cNvPr id="25" name="그룹 321">
              <a:extLst>
                <a:ext uri="{FF2B5EF4-FFF2-40B4-BE49-F238E27FC236}">
                  <a16:creationId xmlns:a16="http://schemas.microsoft.com/office/drawing/2014/main" id="{FD61C3A0-D2CA-4BA8-AA75-76EF27F1113D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27" name="눈물 방울 322">
                <a:extLst>
                  <a:ext uri="{FF2B5EF4-FFF2-40B4-BE49-F238E27FC236}">
                    <a16:creationId xmlns:a16="http://schemas.microsoft.com/office/drawing/2014/main" id="{AC72D9A8-A861-40AE-929F-547518FDFAE1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323">
                <a:extLst>
                  <a:ext uri="{FF2B5EF4-FFF2-40B4-BE49-F238E27FC236}">
                    <a16:creationId xmlns:a16="http://schemas.microsoft.com/office/drawing/2014/main" id="{CB73870C-B53E-431D-B77F-0D606C100521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AB1AC8-4AEE-4513-B14E-2382EC18058B}"/>
                </a:ext>
              </a:extLst>
            </p:cNvPr>
            <p:cNvSpPr txBox="1"/>
            <p:nvPr/>
          </p:nvSpPr>
          <p:spPr>
            <a:xfrm>
              <a:off x="3468326" y="1741154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그룹 32">
            <a:extLst>
              <a:ext uri="{FF2B5EF4-FFF2-40B4-BE49-F238E27FC236}">
                <a16:creationId xmlns:a16="http://schemas.microsoft.com/office/drawing/2014/main" id="{0B78F0C4-EB8D-49B7-953F-AD09B604EA0F}"/>
              </a:ext>
            </a:extLst>
          </p:cNvPr>
          <p:cNvGrpSpPr/>
          <p:nvPr/>
        </p:nvGrpSpPr>
        <p:grpSpPr>
          <a:xfrm>
            <a:off x="8191401" y="3825623"/>
            <a:ext cx="616404" cy="616404"/>
            <a:chOff x="3012998" y="3521197"/>
            <a:chExt cx="616404" cy="616404"/>
          </a:xfrm>
        </p:grpSpPr>
        <p:grpSp>
          <p:nvGrpSpPr>
            <p:cNvPr id="30" name="그룹 324">
              <a:extLst>
                <a:ext uri="{FF2B5EF4-FFF2-40B4-BE49-F238E27FC236}">
                  <a16:creationId xmlns:a16="http://schemas.microsoft.com/office/drawing/2014/main" id="{07F7D0F5-70BF-4950-AF92-19517A99F6E6}"/>
                </a:ext>
              </a:extLst>
            </p:cNvPr>
            <p:cNvGrpSpPr/>
            <p:nvPr/>
          </p:nvGrpSpPr>
          <p:grpSpPr>
            <a:xfrm>
              <a:off x="3012998" y="3521197"/>
              <a:ext cx="616404" cy="616404"/>
              <a:chOff x="10579276" y="3457866"/>
              <a:chExt cx="1097175" cy="1097175"/>
            </a:xfrm>
          </p:grpSpPr>
          <p:sp>
            <p:nvSpPr>
              <p:cNvPr id="32" name="눈물 방울 325">
                <a:extLst>
                  <a:ext uri="{FF2B5EF4-FFF2-40B4-BE49-F238E27FC236}">
                    <a16:creationId xmlns:a16="http://schemas.microsoft.com/office/drawing/2014/main" id="{6BFDD8CF-5392-4D7B-B2B8-871E0E82C7FD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6">
                <a:extLst>
                  <a:ext uri="{FF2B5EF4-FFF2-40B4-BE49-F238E27FC236}">
                    <a16:creationId xmlns:a16="http://schemas.microsoft.com/office/drawing/2014/main" id="{3A0C01A3-6438-44D7-A71B-46596C485B1C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A31848-F9E1-43D5-B9CE-E2F1ED9C8A20}"/>
                </a:ext>
              </a:extLst>
            </p:cNvPr>
            <p:cNvSpPr txBox="1"/>
            <p:nvPr/>
          </p:nvSpPr>
          <p:spPr>
            <a:xfrm>
              <a:off x="3131762" y="3628116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그룹 8">
            <a:extLst>
              <a:ext uri="{FF2B5EF4-FFF2-40B4-BE49-F238E27FC236}">
                <a16:creationId xmlns:a16="http://schemas.microsoft.com/office/drawing/2014/main" id="{3FCFC6F5-4C62-462C-862D-ED4085C47432}"/>
              </a:ext>
            </a:extLst>
          </p:cNvPr>
          <p:cNvGrpSpPr/>
          <p:nvPr/>
        </p:nvGrpSpPr>
        <p:grpSpPr>
          <a:xfrm>
            <a:off x="7674365" y="2151059"/>
            <a:ext cx="616404" cy="616404"/>
            <a:chOff x="6150365" y="2029275"/>
            <a:chExt cx="616404" cy="616404"/>
          </a:xfrm>
        </p:grpSpPr>
        <p:grpSp>
          <p:nvGrpSpPr>
            <p:cNvPr id="35" name="그룹 327">
              <a:extLst>
                <a:ext uri="{FF2B5EF4-FFF2-40B4-BE49-F238E27FC236}">
                  <a16:creationId xmlns:a16="http://schemas.microsoft.com/office/drawing/2014/main" id="{68609ED1-4144-4C53-819B-B1E59E4650CF}"/>
                </a:ext>
              </a:extLst>
            </p:cNvPr>
            <p:cNvGrpSpPr/>
            <p:nvPr/>
          </p:nvGrpSpPr>
          <p:grpSpPr>
            <a:xfrm>
              <a:off x="6150365" y="2029275"/>
              <a:ext cx="616404" cy="616404"/>
              <a:chOff x="10579276" y="3457866"/>
              <a:chExt cx="1097175" cy="1097175"/>
            </a:xfrm>
          </p:grpSpPr>
          <p:sp>
            <p:nvSpPr>
              <p:cNvPr id="37" name="눈물 방울 328">
                <a:extLst>
                  <a:ext uri="{FF2B5EF4-FFF2-40B4-BE49-F238E27FC236}">
                    <a16:creationId xmlns:a16="http://schemas.microsoft.com/office/drawing/2014/main" id="{C7A8E6E2-F62C-4922-BE78-8BAC7E28AC90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29">
                <a:extLst>
                  <a:ext uri="{FF2B5EF4-FFF2-40B4-BE49-F238E27FC236}">
                    <a16:creationId xmlns:a16="http://schemas.microsoft.com/office/drawing/2014/main" id="{A15E4E64-FD6F-4A8B-ADAD-3D7235E2A9E2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A0225B-FEC0-475A-89F4-13AB1FCF8993}"/>
                </a:ext>
              </a:extLst>
            </p:cNvPr>
            <p:cNvSpPr txBox="1"/>
            <p:nvPr/>
          </p:nvSpPr>
          <p:spPr>
            <a:xfrm>
              <a:off x="6281550" y="2130819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그룹 16">
            <a:extLst>
              <a:ext uri="{FF2B5EF4-FFF2-40B4-BE49-F238E27FC236}">
                <a16:creationId xmlns:a16="http://schemas.microsoft.com/office/drawing/2014/main" id="{216540D1-F42E-4EE6-AFA5-8ADC30617E13}"/>
              </a:ext>
            </a:extLst>
          </p:cNvPr>
          <p:cNvGrpSpPr/>
          <p:nvPr/>
        </p:nvGrpSpPr>
        <p:grpSpPr>
          <a:xfrm>
            <a:off x="4713044" y="3548936"/>
            <a:ext cx="616404" cy="616404"/>
            <a:chOff x="6680955" y="3660370"/>
            <a:chExt cx="616404" cy="616404"/>
          </a:xfrm>
        </p:grpSpPr>
        <p:grpSp>
          <p:nvGrpSpPr>
            <p:cNvPr id="40" name="그룹 5">
              <a:extLst>
                <a:ext uri="{FF2B5EF4-FFF2-40B4-BE49-F238E27FC236}">
                  <a16:creationId xmlns:a16="http://schemas.microsoft.com/office/drawing/2014/main" id="{08D6DAF2-685D-48A7-A2E4-C789A7253069}"/>
                </a:ext>
              </a:extLst>
            </p:cNvPr>
            <p:cNvGrpSpPr/>
            <p:nvPr/>
          </p:nvGrpSpPr>
          <p:grpSpPr>
            <a:xfrm>
              <a:off x="6680955" y="3660370"/>
              <a:ext cx="616404" cy="616404"/>
              <a:chOff x="10579276" y="3457866"/>
              <a:chExt cx="1097175" cy="1097175"/>
            </a:xfrm>
          </p:grpSpPr>
          <p:sp>
            <p:nvSpPr>
              <p:cNvPr id="42" name="눈물 방울 2">
                <a:extLst>
                  <a:ext uri="{FF2B5EF4-FFF2-40B4-BE49-F238E27FC236}">
                    <a16:creationId xmlns:a16="http://schemas.microsoft.com/office/drawing/2014/main" id="{DE32524D-BC69-433B-A044-A9BC2AF64062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">
                <a:extLst>
                  <a:ext uri="{FF2B5EF4-FFF2-40B4-BE49-F238E27FC236}">
                    <a16:creationId xmlns:a16="http://schemas.microsoft.com/office/drawing/2014/main" id="{E6B53CEE-1F2D-4CA9-8955-D39911D5E5AF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E81EE3E-D5BC-41BF-8582-C6A22A68C7A6}"/>
                </a:ext>
              </a:extLst>
            </p:cNvPr>
            <p:cNvSpPr txBox="1"/>
            <p:nvPr/>
          </p:nvSpPr>
          <p:spPr>
            <a:xfrm>
              <a:off x="6828181" y="3759487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DC4640-E280-465D-A598-BAE556262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B455D0A4-7294-4383-817E-FE74E02B6A7A}"/>
              </a:ext>
            </a:extLst>
          </p:cNvPr>
          <p:cNvSpPr/>
          <p:nvPr/>
        </p:nvSpPr>
        <p:spPr>
          <a:xfrm>
            <a:off x="747961" y="210729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24E880D7-5535-49E1-9DC5-82DE8921A739}"/>
              </a:ext>
            </a:extLst>
          </p:cNvPr>
          <p:cNvSpPr/>
          <p:nvPr/>
        </p:nvSpPr>
        <p:spPr>
          <a:xfrm>
            <a:off x="747961" y="3665398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E0AFA9A-DC64-4E8B-B731-1157DF7E1FB8}"/>
              </a:ext>
            </a:extLst>
          </p:cNvPr>
          <p:cNvSpPr/>
          <p:nvPr/>
        </p:nvSpPr>
        <p:spPr>
          <a:xfrm>
            <a:off x="747961" y="522349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1BE6B8EF-C2BD-43EF-929A-0215D6C86B30}"/>
              </a:ext>
            </a:extLst>
          </p:cNvPr>
          <p:cNvGrpSpPr/>
          <p:nvPr/>
        </p:nvGrpSpPr>
        <p:grpSpPr>
          <a:xfrm>
            <a:off x="1747689" y="1927044"/>
            <a:ext cx="2412000" cy="1080592"/>
            <a:chOff x="6210998" y="1433695"/>
            <a:chExt cx="1457346" cy="10805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B294CF-5A1E-43CE-BF6B-AFAFC8C6AB9E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19CE55-604C-428F-B00A-6F5102F41AC2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A0AD6B20-E6B3-40E2-8A76-4C91DD56B8A1}"/>
              </a:ext>
            </a:extLst>
          </p:cNvPr>
          <p:cNvGrpSpPr/>
          <p:nvPr/>
        </p:nvGrpSpPr>
        <p:grpSpPr>
          <a:xfrm>
            <a:off x="1747689" y="3485142"/>
            <a:ext cx="2412000" cy="1080592"/>
            <a:chOff x="6210998" y="1433695"/>
            <a:chExt cx="1457346" cy="10805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92E7EE-2454-4504-B033-EA0D2B2F404E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101873-E170-4D83-BE8B-71266015761B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E9F78EB5-C84A-47A0-8493-C59A5673F278}"/>
              </a:ext>
            </a:extLst>
          </p:cNvPr>
          <p:cNvGrpSpPr/>
          <p:nvPr/>
        </p:nvGrpSpPr>
        <p:grpSpPr>
          <a:xfrm>
            <a:off x="1742778" y="5043240"/>
            <a:ext cx="2412000" cy="1080592"/>
            <a:chOff x="6210998" y="1433695"/>
            <a:chExt cx="1457346" cy="10805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92460F-4170-44A4-9F03-7101E4D9E391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DB2DEC-104D-49A1-877F-4CF8295C45A3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6">
            <a:extLst>
              <a:ext uri="{FF2B5EF4-FFF2-40B4-BE49-F238E27FC236}">
                <a16:creationId xmlns:a16="http://schemas.microsoft.com/office/drawing/2014/main" id="{21D08BE4-BEFB-4985-B044-CF1449AAAE99}"/>
              </a:ext>
            </a:extLst>
          </p:cNvPr>
          <p:cNvSpPr/>
          <p:nvPr/>
        </p:nvSpPr>
        <p:spPr>
          <a:xfrm>
            <a:off x="10747226" y="210729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D54EC271-CBA6-4ACD-83D5-D1056D2F471C}"/>
              </a:ext>
            </a:extLst>
          </p:cNvPr>
          <p:cNvSpPr/>
          <p:nvPr/>
        </p:nvSpPr>
        <p:spPr>
          <a:xfrm>
            <a:off x="10747226" y="3665398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7FA65702-D32B-479E-B839-2CFFF04614D2}"/>
              </a:ext>
            </a:extLst>
          </p:cNvPr>
          <p:cNvSpPr/>
          <p:nvPr/>
        </p:nvSpPr>
        <p:spPr>
          <a:xfrm>
            <a:off x="10747226" y="522349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19">
            <a:extLst>
              <a:ext uri="{FF2B5EF4-FFF2-40B4-BE49-F238E27FC236}">
                <a16:creationId xmlns:a16="http://schemas.microsoft.com/office/drawing/2014/main" id="{338963EB-0E7C-4F1F-807F-62F9CF7DD061}"/>
              </a:ext>
            </a:extLst>
          </p:cNvPr>
          <p:cNvGrpSpPr/>
          <p:nvPr/>
        </p:nvGrpSpPr>
        <p:grpSpPr>
          <a:xfrm>
            <a:off x="7857728" y="1927044"/>
            <a:ext cx="2412000" cy="1080592"/>
            <a:chOff x="6210998" y="1433695"/>
            <a:chExt cx="1457346" cy="10805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824470-C195-453E-9557-9DE7DEDBD383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7CA8EA-82C7-438A-A997-CE1E60CA5B8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35EFB647-9980-4793-A68A-AF7000AFBD5D}"/>
              </a:ext>
            </a:extLst>
          </p:cNvPr>
          <p:cNvGrpSpPr/>
          <p:nvPr/>
        </p:nvGrpSpPr>
        <p:grpSpPr>
          <a:xfrm>
            <a:off x="7857728" y="3485142"/>
            <a:ext cx="2412000" cy="1080592"/>
            <a:chOff x="6210998" y="1433695"/>
            <a:chExt cx="1457346" cy="10805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A7CA33-4607-41E3-8C8A-9FABBBBE39D2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CD150B-72D9-4F20-B172-32CF02CFF2A3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5">
            <a:extLst>
              <a:ext uri="{FF2B5EF4-FFF2-40B4-BE49-F238E27FC236}">
                <a16:creationId xmlns:a16="http://schemas.microsoft.com/office/drawing/2014/main" id="{A0B9D0FE-541B-4784-AAD7-94B63BF6F031}"/>
              </a:ext>
            </a:extLst>
          </p:cNvPr>
          <p:cNvGrpSpPr/>
          <p:nvPr/>
        </p:nvGrpSpPr>
        <p:grpSpPr>
          <a:xfrm>
            <a:off x="7852817" y="5043240"/>
            <a:ext cx="2412000" cy="1080592"/>
            <a:chOff x="6210998" y="1433695"/>
            <a:chExt cx="1457346" cy="108059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F90E90-050B-496A-96A3-14E7ECA82F7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259C13-47A4-4892-81F1-CEBD801A0FC9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749836D8-F47A-4503-ADB7-17AB5580751D}"/>
              </a:ext>
            </a:extLst>
          </p:cNvPr>
          <p:cNvSpPr/>
          <p:nvPr/>
        </p:nvSpPr>
        <p:spPr>
          <a:xfrm>
            <a:off x="10919982" y="233647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DB89D313-1396-4EE3-8263-0B5FD7021357}"/>
              </a:ext>
            </a:extLst>
          </p:cNvPr>
          <p:cNvSpPr>
            <a:spLocks noChangeAspect="1"/>
          </p:cNvSpPr>
          <p:nvPr/>
        </p:nvSpPr>
        <p:spPr>
          <a:xfrm>
            <a:off x="951953" y="3859334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9EAA1C34-196F-4F64-A8D9-E7C1604E3862}"/>
              </a:ext>
            </a:extLst>
          </p:cNvPr>
          <p:cNvSpPr/>
          <p:nvPr/>
        </p:nvSpPr>
        <p:spPr>
          <a:xfrm>
            <a:off x="936219" y="5439005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E4E7A4CA-4A13-48C4-ADD3-11896365B8B2}"/>
              </a:ext>
            </a:extLst>
          </p:cNvPr>
          <p:cNvSpPr/>
          <p:nvPr/>
        </p:nvSpPr>
        <p:spPr>
          <a:xfrm>
            <a:off x="951952" y="227059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7CD6F866-80BC-40C8-8D70-01374C0A1B87}"/>
              </a:ext>
            </a:extLst>
          </p:cNvPr>
          <p:cNvSpPr/>
          <p:nvPr/>
        </p:nvSpPr>
        <p:spPr>
          <a:xfrm rot="2700000">
            <a:off x="10982054" y="3800951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B40F0D4A-447F-40D5-B385-0EFCABE041D9}"/>
              </a:ext>
            </a:extLst>
          </p:cNvPr>
          <p:cNvSpPr/>
          <p:nvPr/>
        </p:nvSpPr>
        <p:spPr>
          <a:xfrm>
            <a:off x="10938270" y="5414932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AA79A9-7740-4ADA-B3FC-F8CE4C0DFC2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45">
            <a:extLst>
              <a:ext uri="{FF2B5EF4-FFF2-40B4-BE49-F238E27FC236}">
                <a16:creationId xmlns:a16="http://schemas.microsoft.com/office/drawing/2014/main" id="{9A042F72-D738-4E36-ADF6-D8979177857C}"/>
              </a:ext>
            </a:extLst>
          </p:cNvPr>
          <p:cNvSpPr/>
          <p:nvPr/>
        </p:nvSpPr>
        <p:spPr>
          <a:xfrm>
            <a:off x="8339847" y="379157"/>
            <a:ext cx="3866652" cy="3229930"/>
          </a:xfrm>
          <a:custGeom>
            <a:avLst/>
            <a:gdLst>
              <a:gd name="connsiteX0" fmla="*/ 1793634 w 1792101"/>
              <a:gd name="connsiteY0" fmla="*/ 1118440 h 1677468"/>
              <a:gd name="connsiteX1" fmla="*/ 1793634 w 1792101"/>
              <a:gd name="connsiteY1" fmla="*/ 1353056 h 1677468"/>
              <a:gd name="connsiteX2" fmla="*/ 1780642 w 1792101"/>
              <a:gd name="connsiteY2" fmla="*/ 1369105 h 1677468"/>
              <a:gd name="connsiteX3" fmla="*/ 1462725 w 1792101"/>
              <a:gd name="connsiteY3" fmla="*/ 1429479 h 1677468"/>
              <a:gd name="connsiteX4" fmla="*/ 1269377 w 1792101"/>
              <a:gd name="connsiteY4" fmla="*/ 1470365 h 1677468"/>
              <a:gd name="connsiteX5" fmla="*/ 995403 w 1792101"/>
              <a:gd name="connsiteY5" fmla="*/ 1442470 h 1677468"/>
              <a:gd name="connsiteX6" fmla="*/ 859372 w 1792101"/>
              <a:gd name="connsiteY6" fmla="*/ 1395471 h 1677468"/>
              <a:gd name="connsiteX7" fmla="*/ 701560 w 1792101"/>
              <a:gd name="connsiteY7" fmla="*/ 1371780 h 1677468"/>
              <a:gd name="connsiteX8" fmla="*/ 615967 w 1792101"/>
              <a:gd name="connsiteY8" fmla="*/ 1372544 h 1677468"/>
              <a:gd name="connsiteX9" fmla="*/ 483756 w 1792101"/>
              <a:gd name="connsiteY9" fmla="*/ 1462722 h 1677468"/>
              <a:gd name="connsiteX10" fmla="*/ 436757 w 1792101"/>
              <a:gd name="connsiteY10" fmla="*/ 1606014 h 1677468"/>
              <a:gd name="connsiteX11" fmla="*/ 434846 w 1792101"/>
              <a:gd name="connsiteY11" fmla="*/ 1666770 h 1677468"/>
              <a:gd name="connsiteX12" fmla="*/ 421090 w 1792101"/>
              <a:gd name="connsiteY12" fmla="*/ 1680908 h 1677468"/>
              <a:gd name="connsiteX13" fmla="*/ 14524 w 1792101"/>
              <a:gd name="connsiteY13" fmla="*/ 1680908 h 1677468"/>
              <a:gd name="connsiteX14" fmla="*/ 386 w 1792101"/>
              <a:gd name="connsiteY14" fmla="*/ 1666006 h 1677468"/>
              <a:gd name="connsiteX15" fmla="*/ 1150 w 1792101"/>
              <a:gd name="connsiteY15" fmla="*/ 1336626 h 1677468"/>
              <a:gd name="connsiteX16" fmla="*/ 66873 w 1792101"/>
              <a:gd name="connsiteY16" fmla="*/ 1145570 h 1677468"/>
              <a:gd name="connsiteX17" fmla="*/ 322123 w 1792101"/>
              <a:gd name="connsiteY17" fmla="*/ 930441 h 1677468"/>
              <a:gd name="connsiteX18" fmla="*/ 589219 w 1792101"/>
              <a:gd name="connsiteY18" fmla="*/ 867393 h 1677468"/>
              <a:gd name="connsiteX19" fmla="*/ 889176 w 1792101"/>
              <a:gd name="connsiteY19" fmla="*/ 867775 h 1677468"/>
              <a:gd name="connsiteX20" fmla="*/ 952989 w 1792101"/>
              <a:gd name="connsiteY20" fmla="*/ 804344 h 1677468"/>
              <a:gd name="connsiteX21" fmla="*/ 953371 w 1792101"/>
              <a:gd name="connsiteY21" fmla="*/ 765751 h 1677468"/>
              <a:gd name="connsiteX22" fmla="*/ 934266 w 1792101"/>
              <a:gd name="connsiteY22" fmla="*/ 745881 h 1677468"/>
              <a:gd name="connsiteX23" fmla="*/ 846762 w 1792101"/>
              <a:gd name="connsiteY23" fmla="*/ 746264 h 1677468"/>
              <a:gd name="connsiteX24" fmla="*/ 829185 w 1792101"/>
              <a:gd name="connsiteY24" fmla="*/ 729833 h 1677468"/>
              <a:gd name="connsiteX25" fmla="*/ 829185 w 1792101"/>
              <a:gd name="connsiteY25" fmla="*/ 645386 h 1677468"/>
              <a:gd name="connsiteX26" fmla="*/ 844469 w 1792101"/>
              <a:gd name="connsiteY26" fmla="*/ 629720 h 1677468"/>
              <a:gd name="connsiteX27" fmla="*/ 938087 w 1792101"/>
              <a:gd name="connsiteY27" fmla="*/ 630102 h 1677468"/>
              <a:gd name="connsiteX28" fmla="*/ 953371 w 1792101"/>
              <a:gd name="connsiteY28" fmla="*/ 614435 h 1677468"/>
              <a:gd name="connsiteX29" fmla="*/ 953371 w 1792101"/>
              <a:gd name="connsiteY29" fmla="*/ 497127 h 1677468"/>
              <a:gd name="connsiteX30" fmla="*/ 1117679 w 1792101"/>
              <a:gd name="connsiteY30" fmla="*/ 330526 h 1677468"/>
              <a:gd name="connsiteX31" fmla="*/ 1131053 w 1792101"/>
              <a:gd name="connsiteY31" fmla="*/ 330526 h 1677468"/>
              <a:gd name="connsiteX32" fmla="*/ 1144809 w 1792101"/>
              <a:gd name="connsiteY32" fmla="*/ 316388 h 1677468"/>
              <a:gd name="connsiteX33" fmla="*/ 1144809 w 1792101"/>
              <a:gd name="connsiteY33" fmla="*/ 242259 h 1677468"/>
              <a:gd name="connsiteX34" fmla="*/ 1129525 w 1792101"/>
              <a:gd name="connsiteY34" fmla="*/ 228120 h 1677468"/>
              <a:gd name="connsiteX35" fmla="*/ 1099338 w 1792101"/>
              <a:gd name="connsiteY35" fmla="*/ 196787 h 1677468"/>
              <a:gd name="connsiteX36" fmla="*/ 1099338 w 1792101"/>
              <a:gd name="connsiteY36" fmla="*/ 152080 h 1677468"/>
              <a:gd name="connsiteX37" fmla="*/ 1082143 w 1792101"/>
              <a:gd name="connsiteY37" fmla="*/ 140617 h 1677468"/>
              <a:gd name="connsiteX38" fmla="*/ 1029029 w 1792101"/>
              <a:gd name="connsiteY38" fmla="*/ 159340 h 1677468"/>
              <a:gd name="connsiteX39" fmla="*/ 924713 w 1792101"/>
              <a:gd name="connsiteY39" fmla="*/ 178064 h 1677468"/>
              <a:gd name="connsiteX40" fmla="*/ 721047 w 1792101"/>
              <a:gd name="connsiteY40" fmla="*/ 191820 h 1677468"/>
              <a:gd name="connsiteX41" fmla="*/ 700414 w 1792101"/>
              <a:gd name="connsiteY41" fmla="*/ 192202 h 1677468"/>
              <a:gd name="connsiteX42" fmla="*/ 661820 w 1792101"/>
              <a:gd name="connsiteY42" fmla="*/ 162015 h 1677468"/>
              <a:gd name="connsiteX43" fmla="*/ 661056 w 1792101"/>
              <a:gd name="connsiteY43" fmla="*/ 66487 h 1677468"/>
              <a:gd name="connsiteX44" fmla="*/ 704235 w 1792101"/>
              <a:gd name="connsiteY44" fmla="*/ 34008 h 1677468"/>
              <a:gd name="connsiteX45" fmla="*/ 789828 w 1792101"/>
              <a:gd name="connsiteY45" fmla="*/ 39357 h 1677468"/>
              <a:gd name="connsiteX46" fmla="*/ 892998 w 1792101"/>
              <a:gd name="connsiteY46" fmla="*/ 47000 h 1677468"/>
              <a:gd name="connsiteX47" fmla="*/ 1072972 w 1792101"/>
              <a:gd name="connsiteY47" fmla="*/ 83300 h 1677468"/>
              <a:gd name="connsiteX48" fmla="*/ 1098573 w 1792101"/>
              <a:gd name="connsiteY48" fmla="*/ 65723 h 1677468"/>
              <a:gd name="connsiteX49" fmla="*/ 1098573 w 1792101"/>
              <a:gd name="connsiteY49" fmla="*/ 12228 h 1677468"/>
              <a:gd name="connsiteX50" fmla="*/ 1110801 w 1792101"/>
              <a:gd name="connsiteY50" fmla="*/ 0 h 1677468"/>
              <a:gd name="connsiteX51" fmla="*/ 1336247 w 1792101"/>
              <a:gd name="connsiteY51" fmla="*/ 0 h 1677468"/>
              <a:gd name="connsiteX52" fmla="*/ 1348092 w 1792101"/>
              <a:gd name="connsiteY52" fmla="*/ 12610 h 1677468"/>
              <a:gd name="connsiteX53" fmla="*/ 1348092 w 1792101"/>
              <a:gd name="connsiteY53" fmla="*/ 79479 h 1677468"/>
              <a:gd name="connsiteX54" fmla="*/ 1360320 w 1792101"/>
              <a:gd name="connsiteY54" fmla="*/ 88268 h 1677468"/>
              <a:gd name="connsiteX55" fmla="*/ 1442856 w 1792101"/>
              <a:gd name="connsiteY55" fmla="*/ 59227 h 1677468"/>
              <a:gd name="connsiteX56" fmla="*/ 1490620 w 1792101"/>
              <a:gd name="connsiteY56" fmla="*/ 51203 h 1677468"/>
              <a:gd name="connsiteX57" fmla="*/ 1656074 w 1792101"/>
              <a:gd name="connsiteY57" fmla="*/ 39740 h 1677468"/>
              <a:gd name="connsiteX58" fmla="*/ 1743195 w 1792101"/>
              <a:gd name="connsiteY58" fmla="*/ 34390 h 1677468"/>
              <a:gd name="connsiteX59" fmla="*/ 1785992 w 1792101"/>
              <a:gd name="connsiteY59" fmla="*/ 67252 h 1677468"/>
              <a:gd name="connsiteX60" fmla="*/ 1786374 w 1792101"/>
              <a:gd name="connsiteY60" fmla="*/ 157048 h 1677468"/>
              <a:gd name="connsiteX61" fmla="*/ 1742431 w 1792101"/>
              <a:gd name="connsiteY61" fmla="*/ 191820 h 1677468"/>
              <a:gd name="connsiteX62" fmla="*/ 1594936 w 1792101"/>
              <a:gd name="connsiteY62" fmla="*/ 181885 h 1677468"/>
              <a:gd name="connsiteX63" fmla="*/ 1499026 w 1792101"/>
              <a:gd name="connsiteY63" fmla="*/ 176153 h 1677468"/>
              <a:gd name="connsiteX64" fmla="*/ 1418401 w 1792101"/>
              <a:gd name="connsiteY64" fmla="*/ 159340 h 1677468"/>
              <a:gd name="connsiteX65" fmla="*/ 1364141 w 1792101"/>
              <a:gd name="connsiteY65" fmla="*/ 139853 h 1677468"/>
              <a:gd name="connsiteX66" fmla="*/ 1348474 w 1792101"/>
              <a:gd name="connsiteY66" fmla="*/ 151698 h 1677468"/>
              <a:gd name="connsiteX67" fmla="*/ 1348474 w 1792101"/>
              <a:gd name="connsiteY67" fmla="*/ 215511 h 1677468"/>
              <a:gd name="connsiteX68" fmla="*/ 1336247 w 1792101"/>
              <a:gd name="connsiteY68" fmla="*/ 227738 h 1677468"/>
              <a:gd name="connsiteX69" fmla="*/ 1303385 w 1792101"/>
              <a:gd name="connsiteY69" fmla="*/ 231177 h 1677468"/>
              <a:gd name="connsiteX70" fmla="*/ 1300710 w 1792101"/>
              <a:gd name="connsiteY70" fmla="*/ 265567 h 1677468"/>
              <a:gd name="connsiteX71" fmla="*/ 1300710 w 1792101"/>
              <a:gd name="connsiteY71" fmla="*/ 310274 h 1677468"/>
              <a:gd name="connsiteX72" fmla="*/ 1320198 w 1792101"/>
              <a:gd name="connsiteY72" fmla="*/ 330144 h 1677468"/>
              <a:gd name="connsiteX73" fmla="*/ 1426425 w 1792101"/>
              <a:gd name="connsiteY73" fmla="*/ 365298 h 1677468"/>
              <a:gd name="connsiteX74" fmla="*/ 1493677 w 1792101"/>
              <a:gd name="connsiteY74" fmla="*/ 497891 h 1677468"/>
              <a:gd name="connsiteX75" fmla="*/ 1493677 w 1792101"/>
              <a:gd name="connsiteY75" fmla="*/ 610614 h 1677468"/>
              <a:gd name="connsiteX76" fmla="*/ 1513164 w 1792101"/>
              <a:gd name="connsiteY76" fmla="*/ 629337 h 1677468"/>
              <a:gd name="connsiteX77" fmla="*/ 1600668 w 1792101"/>
              <a:gd name="connsiteY77" fmla="*/ 628955 h 1677468"/>
              <a:gd name="connsiteX78" fmla="*/ 1615570 w 1792101"/>
              <a:gd name="connsiteY78" fmla="*/ 643093 h 1677468"/>
              <a:gd name="connsiteX79" fmla="*/ 1615570 w 1792101"/>
              <a:gd name="connsiteY79" fmla="*/ 730597 h 1677468"/>
              <a:gd name="connsiteX80" fmla="*/ 1601050 w 1792101"/>
              <a:gd name="connsiteY80" fmla="*/ 745499 h 1677468"/>
              <a:gd name="connsiteX81" fmla="*/ 1513546 w 1792101"/>
              <a:gd name="connsiteY81" fmla="*/ 745499 h 1677468"/>
              <a:gd name="connsiteX82" fmla="*/ 1494059 w 1792101"/>
              <a:gd name="connsiteY82" fmla="*/ 765751 h 1677468"/>
              <a:gd name="connsiteX83" fmla="*/ 1494059 w 1792101"/>
              <a:gd name="connsiteY83" fmla="*/ 807401 h 1677468"/>
              <a:gd name="connsiteX84" fmla="*/ 1553668 w 1792101"/>
              <a:gd name="connsiteY84" fmla="*/ 867011 h 1677468"/>
              <a:gd name="connsiteX85" fmla="*/ 1770325 w 1792101"/>
              <a:gd name="connsiteY85" fmla="*/ 867011 h 1677468"/>
              <a:gd name="connsiteX86" fmla="*/ 1793252 w 1792101"/>
              <a:gd name="connsiteY86" fmla="*/ 890320 h 1677468"/>
              <a:gd name="connsiteX87" fmla="*/ 1793634 w 1792101"/>
              <a:gd name="connsiteY87" fmla="*/ 1118440 h 1677468"/>
              <a:gd name="connsiteX0" fmla="*/ 1793634 w 2010937"/>
              <a:gd name="connsiteY0" fmla="*/ 1118440 h 1680908"/>
              <a:gd name="connsiteX1" fmla="*/ 1793634 w 2010937"/>
              <a:gd name="connsiteY1" fmla="*/ 1353056 h 1680908"/>
              <a:gd name="connsiteX2" fmla="*/ 1780642 w 2010937"/>
              <a:gd name="connsiteY2" fmla="*/ 1369105 h 1680908"/>
              <a:gd name="connsiteX3" fmla="*/ 1462725 w 2010937"/>
              <a:gd name="connsiteY3" fmla="*/ 1429479 h 1680908"/>
              <a:gd name="connsiteX4" fmla="*/ 1269377 w 2010937"/>
              <a:gd name="connsiteY4" fmla="*/ 1470365 h 1680908"/>
              <a:gd name="connsiteX5" fmla="*/ 995403 w 2010937"/>
              <a:gd name="connsiteY5" fmla="*/ 1442470 h 1680908"/>
              <a:gd name="connsiteX6" fmla="*/ 859372 w 2010937"/>
              <a:gd name="connsiteY6" fmla="*/ 1395471 h 1680908"/>
              <a:gd name="connsiteX7" fmla="*/ 701560 w 2010937"/>
              <a:gd name="connsiteY7" fmla="*/ 1371780 h 1680908"/>
              <a:gd name="connsiteX8" fmla="*/ 615967 w 2010937"/>
              <a:gd name="connsiteY8" fmla="*/ 1372544 h 1680908"/>
              <a:gd name="connsiteX9" fmla="*/ 483756 w 2010937"/>
              <a:gd name="connsiteY9" fmla="*/ 1462722 h 1680908"/>
              <a:gd name="connsiteX10" fmla="*/ 436757 w 2010937"/>
              <a:gd name="connsiteY10" fmla="*/ 1606014 h 1680908"/>
              <a:gd name="connsiteX11" fmla="*/ 434846 w 2010937"/>
              <a:gd name="connsiteY11" fmla="*/ 1666770 h 1680908"/>
              <a:gd name="connsiteX12" fmla="*/ 421090 w 2010937"/>
              <a:gd name="connsiteY12" fmla="*/ 1680908 h 1680908"/>
              <a:gd name="connsiteX13" fmla="*/ 14524 w 2010937"/>
              <a:gd name="connsiteY13" fmla="*/ 1680908 h 1680908"/>
              <a:gd name="connsiteX14" fmla="*/ 386 w 2010937"/>
              <a:gd name="connsiteY14" fmla="*/ 1666006 h 1680908"/>
              <a:gd name="connsiteX15" fmla="*/ 1150 w 2010937"/>
              <a:gd name="connsiteY15" fmla="*/ 1336626 h 1680908"/>
              <a:gd name="connsiteX16" fmla="*/ 66873 w 2010937"/>
              <a:gd name="connsiteY16" fmla="*/ 1145570 h 1680908"/>
              <a:gd name="connsiteX17" fmla="*/ 322123 w 2010937"/>
              <a:gd name="connsiteY17" fmla="*/ 930441 h 1680908"/>
              <a:gd name="connsiteX18" fmla="*/ 589219 w 2010937"/>
              <a:gd name="connsiteY18" fmla="*/ 867393 h 1680908"/>
              <a:gd name="connsiteX19" fmla="*/ 889176 w 2010937"/>
              <a:gd name="connsiteY19" fmla="*/ 867775 h 1680908"/>
              <a:gd name="connsiteX20" fmla="*/ 952989 w 2010937"/>
              <a:gd name="connsiteY20" fmla="*/ 804344 h 1680908"/>
              <a:gd name="connsiteX21" fmla="*/ 953371 w 2010937"/>
              <a:gd name="connsiteY21" fmla="*/ 765751 h 1680908"/>
              <a:gd name="connsiteX22" fmla="*/ 934266 w 2010937"/>
              <a:gd name="connsiteY22" fmla="*/ 745881 h 1680908"/>
              <a:gd name="connsiteX23" fmla="*/ 846762 w 2010937"/>
              <a:gd name="connsiteY23" fmla="*/ 746264 h 1680908"/>
              <a:gd name="connsiteX24" fmla="*/ 829185 w 2010937"/>
              <a:gd name="connsiteY24" fmla="*/ 729833 h 1680908"/>
              <a:gd name="connsiteX25" fmla="*/ 829185 w 2010937"/>
              <a:gd name="connsiteY25" fmla="*/ 645386 h 1680908"/>
              <a:gd name="connsiteX26" fmla="*/ 844469 w 2010937"/>
              <a:gd name="connsiteY26" fmla="*/ 629720 h 1680908"/>
              <a:gd name="connsiteX27" fmla="*/ 938087 w 2010937"/>
              <a:gd name="connsiteY27" fmla="*/ 630102 h 1680908"/>
              <a:gd name="connsiteX28" fmla="*/ 953371 w 2010937"/>
              <a:gd name="connsiteY28" fmla="*/ 614435 h 1680908"/>
              <a:gd name="connsiteX29" fmla="*/ 953371 w 2010937"/>
              <a:gd name="connsiteY29" fmla="*/ 497127 h 1680908"/>
              <a:gd name="connsiteX30" fmla="*/ 1117679 w 2010937"/>
              <a:gd name="connsiteY30" fmla="*/ 330526 h 1680908"/>
              <a:gd name="connsiteX31" fmla="*/ 1131053 w 2010937"/>
              <a:gd name="connsiteY31" fmla="*/ 330526 h 1680908"/>
              <a:gd name="connsiteX32" fmla="*/ 1144809 w 2010937"/>
              <a:gd name="connsiteY32" fmla="*/ 316388 h 1680908"/>
              <a:gd name="connsiteX33" fmla="*/ 1144809 w 2010937"/>
              <a:gd name="connsiteY33" fmla="*/ 242259 h 1680908"/>
              <a:gd name="connsiteX34" fmla="*/ 1129525 w 2010937"/>
              <a:gd name="connsiteY34" fmla="*/ 228120 h 1680908"/>
              <a:gd name="connsiteX35" fmla="*/ 1099338 w 2010937"/>
              <a:gd name="connsiteY35" fmla="*/ 196787 h 1680908"/>
              <a:gd name="connsiteX36" fmla="*/ 1099338 w 2010937"/>
              <a:gd name="connsiteY36" fmla="*/ 152080 h 1680908"/>
              <a:gd name="connsiteX37" fmla="*/ 1082143 w 2010937"/>
              <a:gd name="connsiteY37" fmla="*/ 140617 h 1680908"/>
              <a:gd name="connsiteX38" fmla="*/ 1029029 w 2010937"/>
              <a:gd name="connsiteY38" fmla="*/ 159340 h 1680908"/>
              <a:gd name="connsiteX39" fmla="*/ 924713 w 2010937"/>
              <a:gd name="connsiteY39" fmla="*/ 178064 h 1680908"/>
              <a:gd name="connsiteX40" fmla="*/ 721047 w 2010937"/>
              <a:gd name="connsiteY40" fmla="*/ 191820 h 1680908"/>
              <a:gd name="connsiteX41" fmla="*/ 700414 w 2010937"/>
              <a:gd name="connsiteY41" fmla="*/ 192202 h 1680908"/>
              <a:gd name="connsiteX42" fmla="*/ 661820 w 2010937"/>
              <a:gd name="connsiteY42" fmla="*/ 162015 h 1680908"/>
              <a:gd name="connsiteX43" fmla="*/ 661056 w 2010937"/>
              <a:gd name="connsiteY43" fmla="*/ 66487 h 1680908"/>
              <a:gd name="connsiteX44" fmla="*/ 704235 w 2010937"/>
              <a:gd name="connsiteY44" fmla="*/ 34008 h 1680908"/>
              <a:gd name="connsiteX45" fmla="*/ 789828 w 2010937"/>
              <a:gd name="connsiteY45" fmla="*/ 39357 h 1680908"/>
              <a:gd name="connsiteX46" fmla="*/ 892998 w 2010937"/>
              <a:gd name="connsiteY46" fmla="*/ 47000 h 1680908"/>
              <a:gd name="connsiteX47" fmla="*/ 1072972 w 2010937"/>
              <a:gd name="connsiteY47" fmla="*/ 83300 h 1680908"/>
              <a:gd name="connsiteX48" fmla="*/ 1098573 w 2010937"/>
              <a:gd name="connsiteY48" fmla="*/ 65723 h 1680908"/>
              <a:gd name="connsiteX49" fmla="*/ 1098573 w 2010937"/>
              <a:gd name="connsiteY49" fmla="*/ 12228 h 1680908"/>
              <a:gd name="connsiteX50" fmla="*/ 1110801 w 2010937"/>
              <a:gd name="connsiteY50" fmla="*/ 0 h 1680908"/>
              <a:gd name="connsiteX51" fmla="*/ 1336247 w 2010937"/>
              <a:gd name="connsiteY51" fmla="*/ 0 h 1680908"/>
              <a:gd name="connsiteX52" fmla="*/ 1348092 w 2010937"/>
              <a:gd name="connsiteY52" fmla="*/ 12610 h 1680908"/>
              <a:gd name="connsiteX53" fmla="*/ 1348092 w 2010937"/>
              <a:gd name="connsiteY53" fmla="*/ 79479 h 1680908"/>
              <a:gd name="connsiteX54" fmla="*/ 1360320 w 2010937"/>
              <a:gd name="connsiteY54" fmla="*/ 88268 h 1680908"/>
              <a:gd name="connsiteX55" fmla="*/ 1442856 w 2010937"/>
              <a:gd name="connsiteY55" fmla="*/ 59227 h 1680908"/>
              <a:gd name="connsiteX56" fmla="*/ 1490620 w 2010937"/>
              <a:gd name="connsiteY56" fmla="*/ 51203 h 1680908"/>
              <a:gd name="connsiteX57" fmla="*/ 1656074 w 2010937"/>
              <a:gd name="connsiteY57" fmla="*/ 39740 h 1680908"/>
              <a:gd name="connsiteX58" fmla="*/ 1743195 w 2010937"/>
              <a:gd name="connsiteY58" fmla="*/ 34390 h 1680908"/>
              <a:gd name="connsiteX59" fmla="*/ 1785992 w 2010937"/>
              <a:gd name="connsiteY59" fmla="*/ 67252 h 1680908"/>
              <a:gd name="connsiteX60" fmla="*/ 1786374 w 2010937"/>
              <a:gd name="connsiteY60" fmla="*/ 157048 h 1680908"/>
              <a:gd name="connsiteX61" fmla="*/ 1742431 w 2010937"/>
              <a:gd name="connsiteY61" fmla="*/ 191820 h 1680908"/>
              <a:gd name="connsiteX62" fmla="*/ 1594936 w 2010937"/>
              <a:gd name="connsiteY62" fmla="*/ 181885 h 1680908"/>
              <a:gd name="connsiteX63" fmla="*/ 1499026 w 2010937"/>
              <a:gd name="connsiteY63" fmla="*/ 176153 h 1680908"/>
              <a:gd name="connsiteX64" fmla="*/ 1418401 w 2010937"/>
              <a:gd name="connsiteY64" fmla="*/ 159340 h 1680908"/>
              <a:gd name="connsiteX65" fmla="*/ 1364141 w 2010937"/>
              <a:gd name="connsiteY65" fmla="*/ 139853 h 1680908"/>
              <a:gd name="connsiteX66" fmla="*/ 1348474 w 2010937"/>
              <a:gd name="connsiteY66" fmla="*/ 151698 h 1680908"/>
              <a:gd name="connsiteX67" fmla="*/ 1348474 w 2010937"/>
              <a:gd name="connsiteY67" fmla="*/ 215511 h 1680908"/>
              <a:gd name="connsiteX68" fmla="*/ 1336247 w 2010937"/>
              <a:gd name="connsiteY68" fmla="*/ 227738 h 1680908"/>
              <a:gd name="connsiteX69" fmla="*/ 1303385 w 2010937"/>
              <a:gd name="connsiteY69" fmla="*/ 231177 h 1680908"/>
              <a:gd name="connsiteX70" fmla="*/ 1300710 w 2010937"/>
              <a:gd name="connsiteY70" fmla="*/ 265567 h 1680908"/>
              <a:gd name="connsiteX71" fmla="*/ 1300710 w 2010937"/>
              <a:gd name="connsiteY71" fmla="*/ 310274 h 1680908"/>
              <a:gd name="connsiteX72" fmla="*/ 1320198 w 2010937"/>
              <a:gd name="connsiteY72" fmla="*/ 330144 h 1680908"/>
              <a:gd name="connsiteX73" fmla="*/ 1426425 w 2010937"/>
              <a:gd name="connsiteY73" fmla="*/ 365298 h 1680908"/>
              <a:gd name="connsiteX74" fmla="*/ 1493677 w 2010937"/>
              <a:gd name="connsiteY74" fmla="*/ 497891 h 1680908"/>
              <a:gd name="connsiteX75" fmla="*/ 1493677 w 2010937"/>
              <a:gd name="connsiteY75" fmla="*/ 610614 h 1680908"/>
              <a:gd name="connsiteX76" fmla="*/ 1513164 w 2010937"/>
              <a:gd name="connsiteY76" fmla="*/ 629337 h 1680908"/>
              <a:gd name="connsiteX77" fmla="*/ 1600668 w 2010937"/>
              <a:gd name="connsiteY77" fmla="*/ 628955 h 1680908"/>
              <a:gd name="connsiteX78" fmla="*/ 1615570 w 2010937"/>
              <a:gd name="connsiteY78" fmla="*/ 643093 h 1680908"/>
              <a:gd name="connsiteX79" fmla="*/ 1615570 w 2010937"/>
              <a:gd name="connsiteY79" fmla="*/ 730597 h 1680908"/>
              <a:gd name="connsiteX80" fmla="*/ 1601050 w 2010937"/>
              <a:gd name="connsiteY80" fmla="*/ 745499 h 1680908"/>
              <a:gd name="connsiteX81" fmla="*/ 1513546 w 2010937"/>
              <a:gd name="connsiteY81" fmla="*/ 745499 h 1680908"/>
              <a:gd name="connsiteX82" fmla="*/ 1494059 w 2010937"/>
              <a:gd name="connsiteY82" fmla="*/ 765751 h 1680908"/>
              <a:gd name="connsiteX83" fmla="*/ 1494059 w 2010937"/>
              <a:gd name="connsiteY83" fmla="*/ 807401 h 1680908"/>
              <a:gd name="connsiteX84" fmla="*/ 1553668 w 2010937"/>
              <a:gd name="connsiteY84" fmla="*/ 867011 h 1680908"/>
              <a:gd name="connsiteX85" fmla="*/ 1770325 w 2010937"/>
              <a:gd name="connsiteY85" fmla="*/ 867011 h 1680908"/>
              <a:gd name="connsiteX86" fmla="*/ 2010937 w 2010937"/>
              <a:gd name="connsiteY86" fmla="*/ 875133 h 1680908"/>
              <a:gd name="connsiteX87" fmla="*/ 1793634 w 2010937"/>
              <a:gd name="connsiteY87" fmla="*/ 1118440 h 1680908"/>
              <a:gd name="connsiteX0" fmla="*/ 2010937 w 2010998"/>
              <a:gd name="connsiteY0" fmla="*/ 875133 h 1680908"/>
              <a:gd name="connsiteX1" fmla="*/ 1793634 w 2010998"/>
              <a:gd name="connsiteY1" fmla="*/ 1353056 h 1680908"/>
              <a:gd name="connsiteX2" fmla="*/ 1780642 w 2010998"/>
              <a:gd name="connsiteY2" fmla="*/ 1369105 h 1680908"/>
              <a:gd name="connsiteX3" fmla="*/ 1462725 w 2010998"/>
              <a:gd name="connsiteY3" fmla="*/ 1429479 h 1680908"/>
              <a:gd name="connsiteX4" fmla="*/ 1269377 w 2010998"/>
              <a:gd name="connsiteY4" fmla="*/ 1470365 h 1680908"/>
              <a:gd name="connsiteX5" fmla="*/ 995403 w 2010998"/>
              <a:gd name="connsiteY5" fmla="*/ 1442470 h 1680908"/>
              <a:gd name="connsiteX6" fmla="*/ 859372 w 2010998"/>
              <a:gd name="connsiteY6" fmla="*/ 1395471 h 1680908"/>
              <a:gd name="connsiteX7" fmla="*/ 701560 w 2010998"/>
              <a:gd name="connsiteY7" fmla="*/ 1371780 h 1680908"/>
              <a:gd name="connsiteX8" fmla="*/ 615967 w 2010998"/>
              <a:gd name="connsiteY8" fmla="*/ 1372544 h 1680908"/>
              <a:gd name="connsiteX9" fmla="*/ 483756 w 2010998"/>
              <a:gd name="connsiteY9" fmla="*/ 1462722 h 1680908"/>
              <a:gd name="connsiteX10" fmla="*/ 436757 w 2010998"/>
              <a:gd name="connsiteY10" fmla="*/ 1606014 h 1680908"/>
              <a:gd name="connsiteX11" fmla="*/ 434846 w 2010998"/>
              <a:gd name="connsiteY11" fmla="*/ 1666770 h 1680908"/>
              <a:gd name="connsiteX12" fmla="*/ 421090 w 2010998"/>
              <a:gd name="connsiteY12" fmla="*/ 1680908 h 1680908"/>
              <a:gd name="connsiteX13" fmla="*/ 14524 w 2010998"/>
              <a:gd name="connsiteY13" fmla="*/ 1680908 h 1680908"/>
              <a:gd name="connsiteX14" fmla="*/ 386 w 2010998"/>
              <a:gd name="connsiteY14" fmla="*/ 1666006 h 1680908"/>
              <a:gd name="connsiteX15" fmla="*/ 1150 w 2010998"/>
              <a:gd name="connsiteY15" fmla="*/ 1336626 h 1680908"/>
              <a:gd name="connsiteX16" fmla="*/ 66873 w 2010998"/>
              <a:gd name="connsiteY16" fmla="*/ 1145570 h 1680908"/>
              <a:gd name="connsiteX17" fmla="*/ 322123 w 2010998"/>
              <a:gd name="connsiteY17" fmla="*/ 930441 h 1680908"/>
              <a:gd name="connsiteX18" fmla="*/ 589219 w 2010998"/>
              <a:gd name="connsiteY18" fmla="*/ 867393 h 1680908"/>
              <a:gd name="connsiteX19" fmla="*/ 889176 w 2010998"/>
              <a:gd name="connsiteY19" fmla="*/ 867775 h 1680908"/>
              <a:gd name="connsiteX20" fmla="*/ 952989 w 2010998"/>
              <a:gd name="connsiteY20" fmla="*/ 804344 h 1680908"/>
              <a:gd name="connsiteX21" fmla="*/ 953371 w 2010998"/>
              <a:gd name="connsiteY21" fmla="*/ 765751 h 1680908"/>
              <a:gd name="connsiteX22" fmla="*/ 934266 w 2010998"/>
              <a:gd name="connsiteY22" fmla="*/ 745881 h 1680908"/>
              <a:gd name="connsiteX23" fmla="*/ 846762 w 2010998"/>
              <a:gd name="connsiteY23" fmla="*/ 746264 h 1680908"/>
              <a:gd name="connsiteX24" fmla="*/ 829185 w 2010998"/>
              <a:gd name="connsiteY24" fmla="*/ 729833 h 1680908"/>
              <a:gd name="connsiteX25" fmla="*/ 829185 w 2010998"/>
              <a:gd name="connsiteY25" fmla="*/ 645386 h 1680908"/>
              <a:gd name="connsiteX26" fmla="*/ 844469 w 2010998"/>
              <a:gd name="connsiteY26" fmla="*/ 629720 h 1680908"/>
              <a:gd name="connsiteX27" fmla="*/ 938087 w 2010998"/>
              <a:gd name="connsiteY27" fmla="*/ 630102 h 1680908"/>
              <a:gd name="connsiteX28" fmla="*/ 953371 w 2010998"/>
              <a:gd name="connsiteY28" fmla="*/ 614435 h 1680908"/>
              <a:gd name="connsiteX29" fmla="*/ 953371 w 2010998"/>
              <a:gd name="connsiteY29" fmla="*/ 497127 h 1680908"/>
              <a:gd name="connsiteX30" fmla="*/ 1117679 w 2010998"/>
              <a:gd name="connsiteY30" fmla="*/ 330526 h 1680908"/>
              <a:gd name="connsiteX31" fmla="*/ 1131053 w 2010998"/>
              <a:gd name="connsiteY31" fmla="*/ 330526 h 1680908"/>
              <a:gd name="connsiteX32" fmla="*/ 1144809 w 2010998"/>
              <a:gd name="connsiteY32" fmla="*/ 316388 h 1680908"/>
              <a:gd name="connsiteX33" fmla="*/ 1144809 w 2010998"/>
              <a:gd name="connsiteY33" fmla="*/ 242259 h 1680908"/>
              <a:gd name="connsiteX34" fmla="*/ 1129525 w 2010998"/>
              <a:gd name="connsiteY34" fmla="*/ 228120 h 1680908"/>
              <a:gd name="connsiteX35" fmla="*/ 1099338 w 2010998"/>
              <a:gd name="connsiteY35" fmla="*/ 196787 h 1680908"/>
              <a:gd name="connsiteX36" fmla="*/ 1099338 w 2010998"/>
              <a:gd name="connsiteY36" fmla="*/ 152080 h 1680908"/>
              <a:gd name="connsiteX37" fmla="*/ 1082143 w 2010998"/>
              <a:gd name="connsiteY37" fmla="*/ 140617 h 1680908"/>
              <a:gd name="connsiteX38" fmla="*/ 1029029 w 2010998"/>
              <a:gd name="connsiteY38" fmla="*/ 159340 h 1680908"/>
              <a:gd name="connsiteX39" fmla="*/ 924713 w 2010998"/>
              <a:gd name="connsiteY39" fmla="*/ 178064 h 1680908"/>
              <a:gd name="connsiteX40" fmla="*/ 721047 w 2010998"/>
              <a:gd name="connsiteY40" fmla="*/ 191820 h 1680908"/>
              <a:gd name="connsiteX41" fmla="*/ 700414 w 2010998"/>
              <a:gd name="connsiteY41" fmla="*/ 192202 h 1680908"/>
              <a:gd name="connsiteX42" fmla="*/ 661820 w 2010998"/>
              <a:gd name="connsiteY42" fmla="*/ 162015 h 1680908"/>
              <a:gd name="connsiteX43" fmla="*/ 661056 w 2010998"/>
              <a:gd name="connsiteY43" fmla="*/ 66487 h 1680908"/>
              <a:gd name="connsiteX44" fmla="*/ 704235 w 2010998"/>
              <a:gd name="connsiteY44" fmla="*/ 34008 h 1680908"/>
              <a:gd name="connsiteX45" fmla="*/ 789828 w 2010998"/>
              <a:gd name="connsiteY45" fmla="*/ 39357 h 1680908"/>
              <a:gd name="connsiteX46" fmla="*/ 892998 w 2010998"/>
              <a:gd name="connsiteY46" fmla="*/ 47000 h 1680908"/>
              <a:gd name="connsiteX47" fmla="*/ 1072972 w 2010998"/>
              <a:gd name="connsiteY47" fmla="*/ 83300 h 1680908"/>
              <a:gd name="connsiteX48" fmla="*/ 1098573 w 2010998"/>
              <a:gd name="connsiteY48" fmla="*/ 65723 h 1680908"/>
              <a:gd name="connsiteX49" fmla="*/ 1098573 w 2010998"/>
              <a:gd name="connsiteY49" fmla="*/ 12228 h 1680908"/>
              <a:gd name="connsiteX50" fmla="*/ 1110801 w 2010998"/>
              <a:gd name="connsiteY50" fmla="*/ 0 h 1680908"/>
              <a:gd name="connsiteX51" fmla="*/ 1336247 w 2010998"/>
              <a:gd name="connsiteY51" fmla="*/ 0 h 1680908"/>
              <a:gd name="connsiteX52" fmla="*/ 1348092 w 2010998"/>
              <a:gd name="connsiteY52" fmla="*/ 12610 h 1680908"/>
              <a:gd name="connsiteX53" fmla="*/ 1348092 w 2010998"/>
              <a:gd name="connsiteY53" fmla="*/ 79479 h 1680908"/>
              <a:gd name="connsiteX54" fmla="*/ 1360320 w 2010998"/>
              <a:gd name="connsiteY54" fmla="*/ 88268 h 1680908"/>
              <a:gd name="connsiteX55" fmla="*/ 1442856 w 2010998"/>
              <a:gd name="connsiteY55" fmla="*/ 59227 h 1680908"/>
              <a:gd name="connsiteX56" fmla="*/ 1490620 w 2010998"/>
              <a:gd name="connsiteY56" fmla="*/ 51203 h 1680908"/>
              <a:gd name="connsiteX57" fmla="*/ 1656074 w 2010998"/>
              <a:gd name="connsiteY57" fmla="*/ 39740 h 1680908"/>
              <a:gd name="connsiteX58" fmla="*/ 1743195 w 2010998"/>
              <a:gd name="connsiteY58" fmla="*/ 34390 h 1680908"/>
              <a:gd name="connsiteX59" fmla="*/ 1785992 w 2010998"/>
              <a:gd name="connsiteY59" fmla="*/ 67252 h 1680908"/>
              <a:gd name="connsiteX60" fmla="*/ 1786374 w 2010998"/>
              <a:gd name="connsiteY60" fmla="*/ 157048 h 1680908"/>
              <a:gd name="connsiteX61" fmla="*/ 1742431 w 2010998"/>
              <a:gd name="connsiteY61" fmla="*/ 191820 h 1680908"/>
              <a:gd name="connsiteX62" fmla="*/ 1594936 w 2010998"/>
              <a:gd name="connsiteY62" fmla="*/ 181885 h 1680908"/>
              <a:gd name="connsiteX63" fmla="*/ 1499026 w 2010998"/>
              <a:gd name="connsiteY63" fmla="*/ 176153 h 1680908"/>
              <a:gd name="connsiteX64" fmla="*/ 1418401 w 2010998"/>
              <a:gd name="connsiteY64" fmla="*/ 159340 h 1680908"/>
              <a:gd name="connsiteX65" fmla="*/ 1364141 w 2010998"/>
              <a:gd name="connsiteY65" fmla="*/ 139853 h 1680908"/>
              <a:gd name="connsiteX66" fmla="*/ 1348474 w 2010998"/>
              <a:gd name="connsiteY66" fmla="*/ 151698 h 1680908"/>
              <a:gd name="connsiteX67" fmla="*/ 1348474 w 2010998"/>
              <a:gd name="connsiteY67" fmla="*/ 215511 h 1680908"/>
              <a:gd name="connsiteX68" fmla="*/ 1336247 w 2010998"/>
              <a:gd name="connsiteY68" fmla="*/ 227738 h 1680908"/>
              <a:gd name="connsiteX69" fmla="*/ 1303385 w 2010998"/>
              <a:gd name="connsiteY69" fmla="*/ 231177 h 1680908"/>
              <a:gd name="connsiteX70" fmla="*/ 1300710 w 2010998"/>
              <a:gd name="connsiteY70" fmla="*/ 265567 h 1680908"/>
              <a:gd name="connsiteX71" fmla="*/ 1300710 w 2010998"/>
              <a:gd name="connsiteY71" fmla="*/ 310274 h 1680908"/>
              <a:gd name="connsiteX72" fmla="*/ 1320198 w 2010998"/>
              <a:gd name="connsiteY72" fmla="*/ 330144 h 1680908"/>
              <a:gd name="connsiteX73" fmla="*/ 1426425 w 2010998"/>
              <a:gd name="connsiteY73" fmla="*/ 365298 h 1680908"/>
              <a:gd name="connsiteX74" fmla="*/ 1493677 w 2010998"/>
              <a:gd name="connsiteY74" fmla="*/ 497891 h 1680908"/>
              <a:gd name="connsiteX75" fmla="*/ 1493677 w 2010998"/>
              <a:gd name="connsiteY75" fmla="*/ 610614 h 1680908"/>
              <a:gd name="connsiteX76" fmla="*/ 1513164 w 2010998"/>
              <a:gd name="connsiteY76" fmla="*/ 629337 h 1680908"/>
              <a:gd name="connsiteX77" fmla="*/ 1600668 w 2010998"/>
              <a:gd name="connsiteY77" fmla="*/ 628955 h 1680908"/>
              <a:gd name="connsiteX78" fmla="*/ 1615570 w 2010998"/>
              <a:gd name="connsiteY78" fmla="*/ 643093 h 1680908"/>
              <a:gd name="connsiteX79" fmla="*/ 1615570 w 2010998"/>
              <a:gd name="connsiteY79" fmla="*/ 730597 h 1680908"/>
              <a:gd name="connsiteX80" fmla="*/ 1601050 w 2010998"/>
              <a:gd name="connsiteY80" fmla="*/ 745499 h 1680908"/>
              <a:gd name="connsiteX81" fmla="*/ 1513546 w 2010998"/>
              <a:gd name="connsiteY81" fmla="*/ 745499 h 1680908"/>
              <a:gd name="connsiteX82" fmla="*/ 1494059 w 2010998"/>
              <a:gd name="connsiteY82" fmla="*/ 765751 h 1680908"/>
              <a:gd name="connsiteX83" fmla="*/ 1494059 w 2010998"/>
              <a:gd name="connsiteY83" fmla="*/ 807401 h 1680908"/>
              <a:gd name="connsiteX84" fmla="*/ 1553668 w 2010998"/>
              <a:gd name="connsiteY84" fmla="*/ 867011 h 1680908"/>
              <a:gd name="connsiteX85" fmla="*/ 1770325 w 2010998"/>
              <a:gd name="connsiteY85" fmla="*/ 867011 h 1680908"/>
              <a:gd name="connsiteX86" fmla="*/ 2010937 w 2010998"/>
              <a:gd name="connsiteY86" fmla="*/ 875133 h 1680908"/>
              <a:gd name="connsiteX0" fmla="*/ 2010937 w 2019435"/>
              <a:gd name="connsiteY0" fmla="*/ 875133 h 1680908"/>
              <a:gd name="connsiteX1" fmla="*/ 1996132 w 2019435"/>
              <a:gd name="connsiteY1" fmla="*/ 1393555 h 1680908"/>
              <a:gd name="connsiteX2" fmla="*/ 1780642 w 2019435"/>
              <a:gd name="connsiteY2" fmla="*/ 1369105 h 1680908"/>
              <a:gd name="connsiteX3" fmla="*/ 1462725 w 2019435"/>
              <a:gd name="connsiteY3" fmla="*/ 1429479 h 1680908"/>
              <a:gd name="connsiteX4" fmla="*/ 1269377 w 2019435"/>
              <a:gd name="connsiteY4" fmla="*/ 1470365 h 1680908"/>
              <a:gd name="connsiteX5" fmla="*/ 995403 w 2019435"/>
              <a:gd name="connsiteY5" fmla="*/ 1442470 h 1680908"/>
              <a:gd name="connsiteX6" fmla="*/ 859372 w 2019435"/>
              <a:gd name="connsiteY6" fmla="*/ 1395471 h 1680908"/>
              <a:gd name="connsiteX7" fmla="*/ 701560 w 2019435"/>
              <a:gd name="connsiteY7" fmla="*/ 1371780 h 1680908"/>
              <a:gd name="connsiteX8" fmla="*/ 615967 w 2019435"/>
              <a:gd name="connsiteY8" fmla="*/ 1372544 h 1680908"/>
              <a:gd name="connsiteX9" fmla="*/ 483756 w 2019435"/>
              <a:gd name="connsiteY9" fmla="*/ 1462722 h 1680908"/>
              <a:gd name="connsiteX10" fmla="*/ 436757 w 2019435"/>
              <a:gd name="connsiteY10" fmla="*/ 1606014 h 1680908"/>
              <a:gd name="connsiteX11" fmla="*/ 434846 w 2019435"/>
              <a:gd name="connsiteY11" fmla="*/ 1666770 h 1680908"/>
              <a:gd name="connsiteX12" fmla="*/ 421090 w 2019435"/>
              <a:gd name="connsiteY12" fmla="*/ 1680908 h 1680908"/>
              <a:gd name="connsiteX13" fmla="*/ 14524 w 2019435"/>
              <a:gd name="connsiteY13" fmla="*/ 1680908 h 1680908"/>
              <a:gd name="connsiteX14" fmla="*/ 386 w 2019435"/>
              <a:gd name="connsiteY14" fmla="*/ 1666006 h 1680908"/>
              <a:gd name="connsiteX15" fmla="*/ 1150 w 2019435"/>
              <a:gd name="connsiteY15" fmla="*/ 1336626 h 1680908"/>
              <a:gd name="connsiteX16" fmla="*/ 66873 w 2019435"/>
              <a:gd name="connsiteY16" fmla="*/ 1145570 h 1680908"/>
              <a:gd name="connsiteX17" fmla="*/ 322123 w 2019435"/>
              <a:gd name="connsiteY17" fmla="*/ 930441 h 1680908"/>
              <a:gd name="connsiteX18" fmla="*/ 589219 w 2019435"/>
              <a:gd name="connsiteY18" fmla="*/ 867393 h 1680908"/>
              <a:gd name="connsiteX19" fmla="*/ 889176 w 2019435"/>
              <a:gd name="connsiteY19" fmla="*/ 867775 h 1680908"/>
              <a:gd name="connsiteX20" fmla="*/ 952989 w 2019435"/>
              <a:gd name="connsiteY20" fmla="*/ 804344 h 1680908"/>
              <a:gd name="connsiteX21" fmla="*/ 953371 w 2019435"/>
              <a:gd name="connsiteY21" fmla="*/ 765751 h 1680908"/>
              <a:gd name="connsiteX22" fmla="*/ 934266 w 2019435"/>
              <a:gd name="connsiteY22" fmla="*/ 745881 h 1680908"/>
              <a:gd name="connsiteX23" fmla="*/ 846762 w 2019435"/>
              <a:gd name="connsiteY23" fmla="*/ 746264 h 1680908"/>
              <a:gd name="connsiteX24" fmla="*/ 829185 w 2019435"/>
              <a:gd name="connsiteY24" fmla="*/ 729833 h 1680908"/>
              <a:gd name="connsiteX25" fmla="*/ 829185 w 2019435"/>
              <a:gd name="connsiteY25" fmla="*/ 645386 h 1680908"/>
              <a:gd name="connsiteX26" fmla="*/ 844469 w 2019435"/>
              <a:gd name="connsiteY26" fmla="*/ 629720 h 1680908"/>
              <a:gd name="connsiteX27" fmla="*/ 938087 w 2019435"/>
              <a:gd name="connsiteY27" fmla="*/ 630102 h 1680908"/>
              <a:gd name="connsiteX28" fmla="*/ 953371 w 2019435"/>
              <a:gd name="connsiteY28" fmla="*/ 614435 h 1680908"/>
              <a:gd name="connsiteX29" fmla="*/ 953371 w 2019435"/>
              <a:gd name="connsiteY29" fmla="*/ 497127 h 1680908"/>
              <a:gd name="connsiteX30" fmla="*/ 1117679 w 2019435"/>
              <a:gd name="connsiteY30" fmla="*/ 330526 h 1680908"/>
              <a:gd name="connsiteX31" fmla="*/ 1131053 w 2019435"/>
              <a:gd name="connsiteY31" fmla="*/ 330526 h 1680908"/>
              <a:gd name="connsiteX32" fmla="*/ 1144809 w 2019435"/>
              <a:gd name="connsiteY32" fmla="*/ 316388 h 1680908"/>
              <a:gd name="connsiteX33" fmla="*/ 1144809 w 2019435"/>
              <a:gd name="connsiteY33" fmla="*/ 242259 h 1680908"/>
              <a:gd name="connsiteX34" fmla="*/ 1129525 w 2019435"/>
              <a:gd name="connsiteY34" fmla="*/ 228120 h 1680908"/>
              <a:gd name="connsiteX35" fmla="*/ 1099338 w 2019435"/>
              <a:gd name="connsiteY35" fmla="*/ 196787 h 1680908"/>
              <a:gd name="connsiteX36" fmla="*/ 1099338 w 2019435"/>
              <a:gd name="connsiteY36" fmla="*/ 152080 h 1680908"/>
              <a:gd name="connsiteX37" fmla="*/ 1082143 w 2019435"/>
              <a:gd name="connsiteY37" fmla="*/ 140617 h 1680908"/>
              <a:gd name="connsiteX38" fmla="*/ 1029029 w 2019435"/>
              <a:gd name="connsiteY38" fmla="*/ 159340 h 1680908"/>
              <a:gd name="connsiteX39" fmla="*/ 924713 w 2019435"/>
              <a:gd name="connsiteY39" fmla="*/ 178064 h 1680908"/>
              <a:gd name="connsiteX40" fmla="*/ 721047 w 2019435"/>
              <a:gd name="connsiteY40" fmla="*/ 191820 h 1680908"/>
              <a:gd name="connsiteX41" fmla="*/ 700414 w 2019435"/>
              <a:gd name="connsiteY41" fmla="*/ 192202 h 1680908"/>
              <a:gd name="connsiteX42" fmla="*/ 661820 w 2019435"/>
              <a:gd name="connsiteY42" fmla="*/ 162015 h 1680908"/>
              <a:gd name="connsiteX43" fmla="*/ 661056 w 2019435"/>
              <a:gd name="connsiteY43" fmla="*/ 66487 h 1680908"/>
              <a:gd name="connsiteX44" fmla="*/ 704235 w 2019435"/>
              <a:gd name="connsiteY44" fmla="*/ 34008 h 1680908"/>
              <a:gd name="connsiteX45" fmla="*/ 789828 w 2019435"/>
              <a:gd name="connsiteY45" fmla="*/ 39357 h 1680908"/>
              <a:gd name="connsiteX46" fmla="*/ 892998 w 2019435"/>
              <a:gd name="connsiteY46" fmla="*/ 47000 h 1680908"/>
              <a:gd name="connsiteX47" fmla="*/ 1072972 w 2019435"/>
              <a:gd name="connsiteY47" fmla="*/ 83300 h 1680908"/>
              <a:gd name="connsiteX48" fmla="*/ 1098573 w 2019435"/>
              <a:gd name="connsiteY48" fmla="*/ 65723 h 1680908"/>
              <a:gd name="connsiteX49" fmla="*/ 1098573 w 2019435"/>
              <a:gd name="connsiteY49" fmla="*/ 12228 h 1680908"/>
              <a:gd name="connsiteX50" fmla="*/ 1110801 w 2019435"/>
              <a:gd name="connsiteY50" fmla="*/ 0 h 1680908"/>
              <a:gd name="connsiteX51" fmla="*/ 1336247 w 2019435"/>
              <a:gd name="connsiteY51" fmla="*/ 0 h 1680908"/>
              <a:gd name="connsiteX52" fmla="*/ 1348092 w 2019435"/>
              <a:gd name="connsiteY52" fmla="*/ 12610 h 1680908"/>
              <a:gd name="connsiteX53" fmla="*/ 1348092 w 2019435"/>
              <a:gd name="connsiteY53" fmla="*/ 79479 h 1680908"/>
              <a:gd name="connsiteX54" fmla="*/ 1360320 w 2019435"/>
              <a:gd name="connsiteY54" fmla="*/ 88268 h 1680908"/>
              <a:gd name="connsiteX55" fmla="*/ 1442856 w 2019435"/>
              <a:gd name="connsiteY55" fmla="*/ 59227 h 1680908"/>
              <a:gd name="connsiteX56" fmla="*/ 1490620 w 2019435"/>
              <a:gd name="connsiteY56" fmla="*/ 51203 h 1680908"/>
              <a:gd name="connsiteX57" fmla="*/ 1656074 w 2019435"/>
              <a:gd name="connsiteY57" fmla="*/ 39740 h 1680908"/>
              <a:gd name="connsiteX58" fmla="*/ 1743195 w 2019435"/>
              <a:gd name="connsiteY58" fmla="*/ 34390 h 1680908"/>
              <a:gd name="connsiteX59" fmla="*/ 1785992 w 2019435"/>
              <a:gd name="connsiteY59" fmla="*/ 67252 h 1680908"/>
              <a:gd name="connsiteX60" fmla="*/ 1786374 w 2019435"/>
              <a:gd name="connsiteY60" fmla="*/ 157048 h 1680908"/>
              <a:gd name="connsiteX61" fmla="*/ 1742431 w 2019435"/>
              <a:gd name="connsiteY61" fmla="*/ 191820 h 1680908"/>
              <a:gd name="connsiteX62" fmla="*/ 1594936 w 2019435"/>
              <a:gd name="connsiteY62" fmla="*/ 181885 h 1680908"/>
              <a:gd name="connsiteX63" fmla="*/ 1499026 w 2019435"/>
              <a:gd name="connsiteY63" fmla="*/ 176153 h 1680908"/>
              <a:gd name="connsiteX64" fmla="*/ 1418401 w 2019435"/>
              <a:gd name="connsiteY64" fmla="*/ 159340 h 1680908"/>
              <a:gd name="connsiteX65" fmla="*/ 1364141 w 2019435"/>
              <a:gd name="connsiteY65" fmla="*/ 139853 h 1680908"/>
              <a:gd name="connsiteX66" fmla="*/ 1348474 w 2019435"/>
              <a:gd name="connsiteY66" fmla="*/ 151698 h 1680908"/>
              <a:gd name="connsiteX67" fmla="*/ 1348474 w 2019435"/>
              <a:gd name="connsiteY67" fmla="*/ 215511 h 1680908"/>
              <a:gd name="connsiteX68" fmla="*/ 1336247 w 2019435"/>
              <a:gd name="connsiteY68" fmla="*/ 227738 h 1680908"/>
              <a:gd name="connsiteX69" fmla="*/ 1303385 w 2019435"/>
              <a:gd name="connsiteY69" fmla="*/ 231177 h 1680908"/>
              <a:gd name="connsiteX70" fmla="*/ 1300710 w 2019435"/>
              <a:gd name="connsiteY70" fmla="*/ 265567 h 1680908"/>
              <a:gd name="connsiteX71" fmla="*/ 1300710 w 2019435"/>
              <a:gd name="connsiteY71" fmla="*/ 310274 h 1680908"/>
              <a:gd name="connsiteX72" fmla="*/ 1320198 w 2019435"/>
              <a:gd name="connsiteY72" fmla="*/ 330144 h 1680908"/>
              <a:gd name="connsiteX73" fmla="*/ 1426425 w 2019435"/>
              <a:gd name="connsiteY73" fmla="*/ 365298 h 1680908"/>
              <a:gd name="connsiteX74" fmla="*/ 1493677 w 2019435"/>
              <a:gd name="connsiteY74" fmla="*/ 497891 h 1680908"/>
              <a:gd name="connsiteX75" fmla="*/ 1493677 w 2019435"/>
              <a:gd name="connsiteY75" fmla="*/ 610614 h 1680908"/>
              <a:gd name="connsiteX76" fmla="*/ 1513164 w 2019435"/>
              <a:gd name="connsiteY76" fmla="*/ 629337 h 1680908"/>
              <a:gd name="connsiteX77" fmla="*/ 1600668 w 2019435"/>
              <a:gd name="connsiteY77" fmla="*/ 628955 h 1680908"/>
              <a:gd name="connsiteX78" fmla="*/ 1615570 w 2019435"/>
              <a:gd name="connsiteY78" fmla="*/ 643093 h 1680908"/>
              <a:gd name="connsiteX79" fmla="*/ 1615570 w 2019435"/>
              <a:gd name="connsiteY79" fmla="*/ 730597 h 1680908"/>
              <a:gd name="connsiteX80" fmla="*/ 1601050 w 2019435"/>
              <a:gd name="connsiteY80" fmla="*/ 745499 h 1680908"/>
              <a:gd name="connsiteX81" fmla="*/ 1513546 w 2019435"/>
              <a:gd name="connsiteY81" fmla="*/ 745499 h 1680908"/>
              <a:gd name="connsiteX82" fmla="*/ 1494059 w 2019435"/>
              <a:gd name="connsiteY82" fmla="*/ 765751 h 1680908"/>
              <a:gd name="connsiteX83" fmla="*/ 1494059 w 2019435"/>
              <a:gd name="connsiteY83" fmla="*/ 807401 h 1680908"/>
              <a:gd name="connsiteX84" fmla="*/ 1553668 w 2019435"/>
              <a:gd name="connsiteY84" fmla="*/ 867011 h 1680908"/>
              <a:gd name="connsiteX85" fmla="*/ 1770325 w 2019435"/>
              <a:gd name="connsiteY85" fmla="*/ 867011 h 1680908"/>
              <a:gd name="connsiteX86" fmla="*/ 2010937 w 2019435"/>
              <a:gd name="connsiteY86" fmla="*/ 875133 h 1680908"/>
              <a:gd name="connsiteX0" fmla="*/ 2010937 w 2041231"/>
              <a:gd name="connsiteY0" fmla="*/ 875133 h 1680908"/>
              <a:gd name="connsiteX1" fmla="*/ 1996132 w 2041231"/>
              <a:gd name="connsiteY1" fmla="*/ 1393555 h 1680908"/>
              <a:gd name="connsiteX2" fmla="*/ 1780642 w 2041231"/>
              <a:gd name="connsiteY2" fmla="*/ 1369105 h 1680908"/>
              <a:gd name="connsiteX3" fmla="*/ 1462725 w 2041231"/>
              <a:gd name="connsiteY3" fmla="*/ 1429479 h 1680908"/>
              <a:gd name="connsiteX4" fmla="*/ 1269377 w 2041231"/>
              <a:gd name="connsiteY4" fmla="*/ 1470365 h 1680908"/>
              <a:gd name="connsiteX5" fmla="*/ 995403 w 2041231"/>
              <a:gd name="connsiteY5" fmla="*/ 1442470 h 1680908"/>
              <a:gd name="connsiteX6" fmla="*/ 859372 w 2041231"/>
              <a:gd name="connsiteY6" fmla="*/ 1395471 h 1680908"/>
              <a:gd name="connsiteX7" fmla="*/ 701560 w 2041231"/>
              <a:gd name="connsiteY7" fmla="*/ 1371780 h 1680908"/>
              <a:gd name="connsiteX8" fmla="*/ 615967 w 2041231"/>
              <a:gd name="connsiteY8" fmla="*/ 1372544 h 1680908"/>
              <a:gd name="connsiteX9" fmla="*/ 483756 w 2041231"/>
              <a:gd name="connsiteY9" fmla="*/ 1462722 h 1680908"/>
              <a:gd name="connsiteX10" fmla="*/ 436757 w 2041231"/>
              <a:gd name="connsiteY10" fmla="*/ 1606014 h 1680908"/>
              <a:gd name="connsiteX11" fmla="*/ 434846 w 2041231"/>
              <a:gd name="connsiteY11" fmla="*/ 1666770 h 1680908"/>
              <a:gd name="connsiteX12" fmla="*/ 421090 w 2041231"/>
              <a:gd name="connsiteY12" fmla="*/ 1680908 h 1680908"/>
              <a:gd name="connsiteX13" fmla="*/ 14524 w 2041231"/>
              <a:gd name="connsiteY13" fmla="*/ 1680908 h 1680908"/>
              <a:gd name="connsiteX14" fmla="*/ 386 w 2041231"/>
              <a:gd name="connsiteY14" fmla="*/ 1666006 h 1680908"/>
              <a:gd name="connsiteX15" fmla="*/ 1150 w 2041231"/>
              <a:gd name="connsiteY15" fmla="*/ 1336626 h 1680908"/>
              <a:gd name="connsiteX16" fmla="*/ 66873 w 2041231"/>
              <a:gd name="connsiteY16" fmla="*/ 1145570 h 1680908"/>
              <a:gd name="connsiteX17" fmla="*/ 322123 w 2041231"/>
              <a:gd name="connsiteY17" fmla="*/ 930441 h 1680908"/>
              <a:gd name="connsiteX18" fmla="*/ 589219 w 2041231"/>
              <a:gd name="connsiteY18" fmla="*/ 867393 h 1680908"/>
              <a:gd name="connsiteX19" fmla="*/ 889176 w 2041231"/>
              <a:gd name="connsiteY19" fmla="*/ 867775 h 1680908"/>
              <a:gd name="connsiteX20" fmla="*/ 952989 w 2041231"/>
              <a:gd name="connsiteY20" fmla="*/ 804344 h 1680908"/>
              <a:gd name="connsiteX21" fmla="*/ 953371 w 2041231"/>
              <a:gd name="connsiteY21" fmla="*/ 765751 h 1680908"/>
              <a:gd name="connsiteX22" fmla="*/ 934266 w 2041231"/>
              <a:gd name="connsiteY22" fmla="*/ 745881 h 1680908"/>
              <a:gd name="connsiteX23" fmla="*/ 846762 w 2041231"/>
              <a:gd name="connsiteY23" fmla="*/ 746264 h 1680908"/>
              <a:gd name="connsiteX24" fmla="*/ 829185 w 2041231"/>
              <a:gd name="connsiteY24" fmla="*/ 729833 h 1680908"/>
              <a:gd name="connsiteX25" fmla="*/ 829185 w 2041231"/>
              <a:gd name="connsiteY25" fmla="*/ 645386 h 1680908"/>
              <a:gd name="connsiteX26" fmla="*/ 844469 w 2041231"/>
              <a:gd name="connsiteY26" fmla="*/ 629720 h 1680908"/>
              <a:gd name="connsiteX27" fmla="*/ 938087 w 2041231"/>
              <a:gd name="connsiteY27" fmla="*/ 630102 h 1680908"/>
              <a:gd name="connsiteX28" fmla="*/ 953371 w 2041231"/>
              <a:gd name="connsiteY28" fmla="*/ 614435 h 1680908"/>
              <a:gd name="connsiteX29" fmla="*/ 953371 w 2041231"/>
              <a:gd name="connsiteY29" fmla="*/ 497127 h 1680908"/>
              <a:gd name="connsiteX30" fmla="*/ 1117679 w 2041231"/>
              <a:gd name="connsiteY30" fmla="*/ 330526 h 1680908"/>
              <a:gd name="connsiteX31" fmla="*/ 1131053 w 2041231"/>
              <a:gd name="connsiteY31" fmla="*/ 330526 h 1680908"/>
              <a:gd name="connsiteX32" fmla="*/ 1144809 w 2041231"/>
              <a:gd name="connsiteY32" fmla="*/ 316388 h 1680908"/>
              <a:gd name="connsiteX33" fmla="*/ 1144809 w 2041231"/>
              <a:gd name="connsiteY33" fmla="*/ 242259 h 1680908"/>
              <a:gd name="connsiteX34" fmla="*/ 1129525 w 2041231"/>
              <a:gd name="connsiteY34" fmla="*/ 228120 h 1680908"/>
              <a:gd name="connsiteX35" fmla="*/ 1099338 w 2041231"/>
              <a:gd name="connsiteY35" fmla="*/ 196787 h 1680908"/>
              <a:gd name="connsiteX36" fmla="*/ 1099338 w 2041231"/>
              <a:gd name="connsiteY36" fmla="*/ 152080 h 1680908"/>
              <a:gd name="connsiteX37" fmla="*/ 1082143 w 2041231"/>
              <a:gd name="connsiteY37" fmla="*/ 140617 h 1680908"/>
              <a:gd name="connsiteX38" fmla="*/ 1029029 w 2041231"/>
              <a:gd name="connsiteY38" fmla="*/ 159340 h 1680908"/>
              <a:gd name="connsiteX39" fmla="*/ 924713 w 2041231"/>
              <a:gd name="connsiteY39" fmla="*/ 178064 h 1680908"/>
              <a:gd name="connsiteX40" fmla="*/ 721047 w 2041231"/>
              <a:gd name="connsiteY40" fmla="*/ 191820 h 1680908"/>
              <a:gd name="connsiteX41" fmla="*/ 700414 w 2041231"/>
              <a:gd name="connsiteY41" fmla="*/ 192202 h 1680908"/>
              <a:gd name="connsiteX42" fmla="*/ 661820 w 2041231"/>
              <a:gd name="connsiteY42" fmla="*/ 162015 h 1680908"/>
              <a:gd name="connsiteX43" fmla="*/ 661056 w 2041231"/>
              <a:gd name="connsiteY43" fmla="*/ 66487 h 1680908"/>
              <a:gd name="connsiteX44" fmla="*/ 704235 w 2041231"/>
              <a:gd name="connsiteY44" fmla="*/ 34008 h 1680908"/>
              <a:gd name="connsiteX45" fmla="*/ 789828 w 2041231"/>
              <a:gd name="connsiteY45" fmla="*/ 39357 h 1680908"/>
              <a:gd name="connsiteX46" fmla="*/ 892998 w 2041231"/>
              <a:gd name="connsiteY46" fmla="*/ 47000 h 1680908"/>
              <a:gd name="connsiteX47" fmla="*/ 1072972 w 2041231"/>
              <a:gd name="connsiteY47" fmla="*/ 83300 h 1680908"/>
              <a:gd name="connsiteX48" fmla="*/ 1098573 w 2041231"/>
              <a:gd name="connsiteY48" fmla="*/ 65723 h 1680908"/>
              <a:gd name="connsiteX49" fmla="*/ 1098573 w 2041231"/>
              <a:gd name="connsiteY49" fmla="*/ 12228 h 1680908"/>
              <a:gd name="connsiteX50" fmla="*/ 1110801 w 2041231"/>
              <a:gd name="connsiteY50" fmla="*/ 0 h 1680908"/>
              <a:gd name="connsiteX51" fmla="*/ 1336247 w 2041231"/>
              <a:gd name="connsiteY51" fmla="*/ 0 h 1680908"/>
              <a:gd name="connsiteX52" fmla="*/ 1348092 w 2041231"/>
              <a:gd name="connsiteY52" fmla="*/ 12610 h 1680908"/>
              <a:gd name="connsiteX53" fmla="*/ 1348092 w 2041231"/>
              <a:gd name="connsiteY53" fmla="*/ 79479 h 1680908"/>
              <a:gd name="connsiteX54" fmla="*/ 1360320 w 2041231"/>
              <a:gd name="connsiteY54" fmla="*/ 88268 h 1680908"/>
              <a:gd name="connsiteX55" fmla="*/ 1442856 w 2041231"/>
              <a:gd name="connsiteY55" fmla="*/ 59227 h 1680908"/>
              <a:gd name="connsiteX56" fmla="*/ 1490620 w 2041231"/>
              <a:gd name="connsiteY56" fmla="*/ 51203 h 1680908"/>
              <a:gd name="connsiteX57" fmla="*/ 1656074 w 2041231"/>
              <a:gd name="connsiteY57" fmla="*/ 39740 h 1680908"/>
              <a:gd name="connsiteX58" fmla="*/ 1743195 w 2041231"/>
              <a:gd name="connsiteY58" fmla="*/ 34390 h 1680908"/>
              <a:gd name="connsiteX59" fmla="*/ 1785992 w 2041231"/>
              <a:gd name="connsiteY59" fmla="*/ 67252 h 1680908"/>
              <a:gd name="connsiteX60" fmla="*/ 1786374 w 2041231"/>
              <a:gd name="connsiteY60" fmla="*/ 157048 h 1680908"/>
              <a:gd name="connsiteX61" fmla="*/ 1742431 w 2041231"/>
              <a:gd name="connsiteY61" fmla="*/ 191820 h 1680908"/>
              <a:gd name="connsiteX62" fmla="*/ 1594936 w 2041231"/>
              <a:gd name="connsiteY62" fmla="*/ 181885 h 1680908"/>
              <a:gd name="connsiteX63" fmla="*/ 1499026 w 2041231"/>
              <a:gd name="connsiteY63" fmla="*/ 176153 h 1680908"/>
              <a:gd name="connsiteX64" fmla="*/ 1418401 w 2041231"/>
              <a:gd name="connsiteY64" fmla="*/ 159340 h 1680908"/>
              <a:gd name="connsiteX65" fmla="*/ 1364141 w 2041231"/>
              <a:gd name="connsiteY65" fmla="*/ 139853 h 1680908"/>
              <a:gd name="connsiteX66" fmla="*/ 1348474 w 2041231"/>
              <a:gd name="connsiteY66" fmla="*/ 151698 h 1680908"/>
              <a:gd name="connsiteX67" fmla="*/ 1348474 w 2041231"/>
              <a:gd name="connsiteY67" fmla="*/ 215511 h 1680908"/>
              <a:gd name="connsiteX68" fmla="*/ 1336247 w 2041231"/>
              <a:gd name="connsiteY68" fmla="*/ 227738 h 1680908"/>
              <a:gd name="connsiteX69" fmla="*/ 1303385 w 2041231"/>
              <a:gd name="connsiteY69" fmla="*/ 231177 h 1680908"/>
              <a:gd name="connsiteX70" fmla="*/ 1300710 w 2041231"/>
              <a:gd name="connsiteY70" fmla="*/ 265567 h 1680908"/>
              <a:gd name="connsiteX71" fmla="*/ 1300710 w 2041231"/>
              <a:gd name="connsiteY71" fmla="*/ 310274 h 1680908"/>
              <a:gd name="connsiteX72" fmla="*/ 1320198 w 2041231"/>
              <a:gd name="connsiteY72" fmla="*/ 330144 h 1680908"/>
              <a:gd name="connsiteX73" fmla="*/ 1426425 w 2041231"/>
              <a:gd name="connsiteY73" fmla="*/ 365298 h 1680908"/>
              <a:gd name="connsiteX74" fmla="*/ 1493677 w 2041231"/>
              <a:gd name="connsiteY74" fmla="*/ 497891 h 1680908"/>
              <a:gd name="connsiteX75" fmla="*/ 1493677 w 2041231"/>
              <a:gd name="connsiteY75" fmla="*/ 610614 h 1680908"/>
              <a:gd name="connsiteX76" fmla="*/ 1513164 w 2041231"/>
              <a:gd name="connsiteY76" fmla="*/ 629337 h 1680908"/>
              <a:gd name="connsiteX77" fmla="*/ 1600668 w 2041231"/>
              <a:gd name="connsiteY77" fmla="*/ 628955 h 1680908"/>
              <a:gd name="connsiteX78" fmla="*/ 1615570 w 2041231"/>
              <a:gd name="connsiteY78" fmla="*/ 643093 h 1680908"/>
              <a:gd name="connsiteX79" fmla="*/ 1615570 w 2041231"/>
              <a:gd name="connsiteY79" fmla="*/ 730597 h 1680908"/>
              <a:gd name="connsiteX80" fmla="*/ 1601050 w 2041231"/>
              <a:gd name="connsiteY80" fmla="*/ 745499 h 1680908"/>
              <a:gd name="connsiteX81" fmla="*/ 1513546 w 2041231"/>
              <a:gd name="connsiteY81" fmla="*/ 745499 h 1680908"/>
              <a:gd name="connsiteX82" fmla="*/ 1494059 w 2041231"/>
              <a:gd name="connsiteY82" fmla="*/ 765751 h 1680908"/>
              <a:gd name="connsiteX83" fmla="*/ 1494059 w 2041231"/>
              <a:gd name="connsiteY83" fmla="*/ 807401 h 1680908"/>
              <a:gd name="connsiteX84" fmla="*/ 1553668 w 2041231"/>
              <a:gd name="connsiteY84" fmla="*/ 867011 h 1680908"/>
              <a:gd name="connsiteX85" fmla="*/ 1770325 w 2041231"/>
              <a:gd name="connsiteY85" fmla="*/ 867011 h 1680908"/>
              <a:gd name="connsiteX86" fmla="*/ 2010937 w 2041231"/>
              <a:gd name="connsiteY86" fmla="*/ 875133 h 1680908"/>
              <a:gd name="connsiteX0" fmla="*/ 2010937 w 2011794"/>
              <a:gd name="connsiteY0" fmla="*/ 875133 h 1680908"/>
              <a:gd name="connsiteX1" fmla="*/ 1996132 w 2011794"/>
              <a:gd name="connsiteY1" fmla="*/ 1393555 h 1680908"/>
              <a:gd name="connsiteX2" fmla="*/ 1780642 w 2011794"/>
              <a:gd name="connsiteY2" fmla="*/ 1369105 h 1680908"/>
              <a:gd name="connsiteX3" fmla="*/ 1462725 w 2011794"/>
              <a:gd name="connsiteY3" fmla="*/ 1429479 h 1680908"/>
              <a:gd name="connsiteX4" fmla="*/ 1269377 w 2011794"/>
              <a:gd name="connsiteY4" fmla="*/ 1470365 h 1680908"/>
              <a:gd name="connsiteX5" fmla="*/ 995403 w 2011794"/>
              <a:gd name="connsiteY5" fmla="*/ 1442470 h 1680908"/>
              <a:gd name="connsiteX6" fmla="*/ 859372 w 2011794"/>
              <a:gd name="connsiteY6" fmla="*/ 1395471 h 1680908"/>
              <a:gd name="connsiteX7" fmla="*/ 701560 w 2011794"/>
              <a:gd name="connsiteY7" fmla="*/ 1371780 h 1680908"/>
              <a:gd name="connsiteX8" fmla="*/ 615967 w 2011794"/>
              <a:gd name="connsiteY8" fmla="*/ 1372544 h 1680908"/>
              <a:gd name="connsiteX9" fmla="*/ 483756 w 2011794"/>
              <a:gd name="connsiteY9" fmla="*/ 1462722 h 1680908"/>
              <a:gd name="connsiteX10" fmla="*/ 436757 w 2011794"/>
              <a:gd name="connsiteY10" fmla="*/ 1606014 h 1680908"/>
              <a:gd name="connsiteX11" fmla="*/ 434846 w 2011794"/>
              <a:gd name="connsiteY11" fmla="*/ 1666770 h 1680908"/>
              <a:gd name="connsiteX12" fmla="*/ 421090 w 2011794"/>
              <a:gd name="connsiteY12" fmla="*/ 1680908 h 1680908"/>
              <a:gd name="connsiteX13" fmla="*/ 14524 w 2011794"/>
              <a:gd name="connsiteY13" fmla="*/ 1680908 h 1680908"/>
              <a:gd name="connsiteX14" fmla="*/ 386 w 2011794"/>
              <a:gd name="connsiteY14" fmla="*/ 1666006 h 1680908"/>
              <a:gd name="connsiteX15" fmla="*/ 1150 w 2011794"/>
              <a:gd name="connsiteY15" fmla="*/ 1336626 h 1680908"/>
              <a:gd name="connsiteX16" fmla="*/ 66873 w 2011794"/>
              <a:gd name="connsiteY16" fmla="*/ 1145570 h 1680908"/>
              <a:gd name="connsiteX17" fmla="*/ 322123 w 2011794"/>
              <a:gd name="connsiteY17" fmla="*/ 930441 h 1680908"/>
              <a:gd name="connsiteX18" fmla="*/ 589219 w 2011794"/>
              <a:gd name="connsiteY18" fmla="*/ 867393 h 1680908"/>
              <a:gd name="connsiteX19" fmla="*/ 889176 w 2011794"/>
              <a:gd name="connsiteY19" fmla="*/ 867775 h 1680908"/>
              <a:gd name="connsiteX20" fmla="*/ 952989 w 2011794"/>
              <a:gd name="connsiteY20" fmla="*/ 804344 h 1680908"/>
              <a:gd name="connsiteX21" fmla="*/ 953371 w 2011794"/>
              <a:gd name="connsiteY21" fmla="*/ 765751 h 1680908"/>
              <a:gd name="connsiteX22" fmla="*/ 934266 w 2011794"/>
              <a:gd name="connsiteY22" fmla="*/ 745881 h 1680908"/>
              <a:gd name="connsiteX23" fmla="*/ 846762 w 2011794"/>
              <a:gd name="connsiteY23" fmla="*/ 746264 h 1680908"/>
              <a:gd name="connsiteX24" fmla="*/ 829185 w 2011794"/>
              <a:gd name="connsiteY24" fmla="*/ 729833 h 1680908"/>
              <a:gd name="connsiteX25" fmla="*/ 829185 w 2011794"/>
              <a:gd name="connsiteY25" fmla="*/ 645386 h 1680908"/>
              <a:gd name="connsiteX26" fmla="*/ 844469 w 2011794"/>
              <a:gd name="connsiteY26" fmla="*/ 629720 h 1680908"/>
              <a:gd name="connsiteX27" fmla="*/ 938087 w 2011794"/>
              <a:gd name="connsiteY27" fmla="*/ 630102 h 1680908"/>
              <a:gd name="connsiteX28" fmla="*/ 953371 w 2011794"/>
              <a:gd name="connsiteY28" fmla="*/ 614435 h 1680908"/>
              <a:gd name="connsiteX29" fmla="*/ 953371 w 2011794"/>
              <a:gd name="connsiteY29" fmla="*/ 497127 h 1680908"/>
              <a:gd name="connsiteX30" fmla="*/ 1117679 w 2011794"/>
              <a:gd name="connsiteY30" fmla="*/ 330526 h 1680908"/>
              <a:gd name="connsiteX31" fmla="*/ 1131053 w 2011794"/>
              <a:gd name="connsiteY31" fmla="*/ 330526 h 1680908"/>
              <a:gd name="connsiteX32" fmla="*/ 1144809 w 2011794"/>
              <a:gd name="connsiteY32" fmla="*/ 316388 h 1680908"/>
              <a:gd name="connsiteX33" fmla="*/ 1144809 w 2011794"/>
              <a:gd name="connsiteY33" fmla="*/ 242259 h 1680908"/>
              <a:gd name="connsiteX34" fmla="*/ 1129525 w 2011794"/>
              <a:gd name="connsiteY34" fmla="*/ 228120 h 1680908"/>
              <a:gd name="connsiteX35" fmla="*/ 1099338 w 2011794"/>
              <a:gd name="connsiteY35" fmla="*/ 196787 h 1680908"/>
              <a:gd name="connsiteX36" fmla="*/ 1099338 w 2011794"/>
              <a:gd name="connsiteY36" fmla="*/ 152080 h 1680908"/>
              <a:gd name="connsiteX37" fmla="*/ 1082143 w 2011794"/>
              <a:gd name="connsiteY37" fmla="*/ 140617 h 1680908"/>
              <a:gd name="connsiteX38" fmla="*/ 1029029 w 2011794"/>
              <a:gd name="connsiteY38" fmla="*/ 159340 h 1680908"/>
              <a:gd name="connsiteX39" fmla="*/ 924713 w 2011794"/>
              <a:gd name="connsiteY39" fmla="*/ 178064 h 1680908"/>
              <a:gd name="connsiteX40" fmla="*/ 721047 w 2011794"/>
              <a:gd name="connsiteY40" fmla="*/ 191820 h 1680908"/>
              <a:gd name="connsiteX41" fmla="*/ 700414 w 2011794"/>
              <a:gd name="connsiteY41" fmla="*/ 192202 h 1680908"/>
              <a:gd name="connsiteX42" fmla="*/ 661820 w 2011794"/>
              <a:gd name="connsiteY42" fmla="*/ 162015 h 1680908"/>
              <a:gd name="connsiteX43" fmla="*/ 661056 w 2011794"/>
              <a:gd name="connsiteY43" fmla="*/ 66487 h 1680908"/>
              <a:gd name="connsiteX44" fmla="*/ 704235 w 2011794"/>
              <a:gd name="connsiteY44" fmla="*/ 34008 h 1680908"/>
              <a:gd name="connsiteX45" fmla="*/ 789828 w 2011794"/>
              <a:gd name="connsiteY45" fmla="*/ 39357 h 1680908"/>
              <a:gd name="connsiteX46" fmla="*/ 892998 w 2011794"/>
              <a:gd name="connsiteY46" fmla="*/ 47000 h 1680908"/>
              <a:gd name="connsiteX47" fmla="*/ 1072972 w 2011794"/>
              <a:gd name="connsiteY47" fmla="*/ 83300 h 1680908"/>
              <a:gd name="connsiteX48" fmla="*/ 1098573 w 2011794"/>
              <a:gd name="connsiteY48" fmla="*/ 65723 h 1680908"/>
              <a:gd name="connsiteX49" fmla="*/ 1098573 w 2011794"/>
              <a:gd name="connsiteY49" fmla="*/ 12228 h 1680908"/>
              <a:gd name="connsiteX50" fmla="*/ 1110801 w 2011794"/>
              <a:gd name="connsiteY50" fmla="*/ 0 h 1680908"/>
              <a:gd name="connsiteX51" fmla="*/ 1336247 w 2011794"/>
              <a:gd name="connsiteY51" fmla="*/ 0 h 1680908"/>
              <a:gd name="connsiteX52" fmla="*/ 1348092 w 2011794"/>
              <a:gd name="connsiteY52" fmla="*/ 12610 h 1680908"/>
              <a:gd name="connsiteX53" fmla="*/ 1348092 w 2011794"/>
              <a:gd name="connsiteY53" fmla="*/ 79479 h 1680908"/>
              <a:gd name="connsiteX54" fmla="*/ 1360320 w 2011794"/>
              <a:gd name="connsiteY54" fmla="*/ 88268 h 1680908"/>
              <a:gd name="connsiteX55" fmla="*/ 1442856 w 2011794"/>
              <a:gd name="connsiteY55" fmla="*/ 59227 h 1680908"/>
              <a:gd name="connsiteX56" fmla="*/ 1490620 w 2011794"/>
              <a:gd name="connsiteY56" fmla="*/ 51203 h 1680908"/>
              <a:gd name="connsiteX57" fmla="*/ 1656074 w 2011794"/>
              <a:gd name="connsiteY57" fmla="*/ 39740 h 1680908"/>
              <a:gd name="connsiteX58" fmla="*/ 1743195 w 2011794"/>
              <a:gd name="connsiteY58" fmla="*/ 34390 h 1680908"/>
              <a:gd name="connsiteX59" fmla="*/ 1785992 w 2011794"/>
              <a:gd name="connsiteY59" fmla="*/ 67252 h 1680908"/>
              <a:gd name="connsiteX60" fmla="*/ 1786374 w 2011794"/>
              <a:gd name="connsiteY60" fmla="*/ 157048 h 1680908"/>
              <a:gd name="connsiteX61" fmla="*/ 1742431 w 2011794"/>
              <a:gd name="connsiteY61" fmla="*/ 191820 h 1680908"/>
              <a:gd name="connsiteX62" fmla="*/ 1594936 w 2011794"/>
              <a:gd name="connsiteY62" fmla="*/ 181885 h 1680908"/>
              <a:gd name="connsiteX63" fmla="*/ 1499026 w 2011794"/>
              <a:gd name="connsiteY63" fmla="*/ 176153 h 1680908"/>
              <a:gd name="connsiteX64" fmla="*/ 1418401 w 2011794"/>
              <a:gd name="connsiteY64" fmla="*/ 159340 h 1680908"/>
              <a:gd name="connsiteX65" fmla="*/ 1364141 w 2011794"/>
              <a:gd name="connsiteY65" fmla="*/ 139853 h 1680908"/>
              <a:gd name="connsiteX66" fmla="*/ 1348474 w 2011794"/>
              <a:gd name="connsiteY66" fmla="*/ 151698 h 1680908"/>
              <a:gd name="connsiteX67" fmla="*/ 1348474 w 2011794"/>
              <a:gd name="connsiteY67" fmla="*/ 215511 h 1680908"/>
              <a:gd name="connsiteX68" fmla="*/ 1336247 w 2011794"/>
              <a:gd name="connsiteY68" fmla="*/ 227738 h 1680908"/>
              <a:gd name="connsiteX69" fmla="*/ 1303385 w 2011794"/>
              <a:gd name="connsiteY69" fmla="*/ 231177 h 1680908"/>
              <a:gd name="connsiteX70" fmla="*/ 1300710 w 2011794"/>
              <a:gd name="connsiteY70" fmla="*/ 265567 h 1680908"/>
              <a:gd name="connsiteX71" fmla="*/ 1300710 w 2011794"/>
              <a:gd name="connsiteY71" fmla="*/ 310274 h 1680908"/>
              <a:gd name="connsiteX72" fmla="*/ 1320198 w 2011794"/>
              <a:gd name="connsiteY72" fmla="*/ 330144 h 1680908"/>
              <a:gd name="connsiteX73" fmla="*/ 1426425 w 2011794"/>
              <a:gd name="connsiteY73" fmla="*/ 365298 h 1680908"/>
              <a:gd name="connsiteX74" fmla="*/ 1493677 w 2011794"/>
              <a:gd name="connsiteY74" fmla="*/ 497891 h 1680908"/>
              <a:gd name="connsiteX75" fmla="*/ 1493677 w 2011794"/>
              <a:gd name="connsiteY75" fmla="*/ 610614 h 1680908"/>
              <a:gd name="connsiteX76" fmla="*/ 1513164 w 2011794"/>
              <a:gd name="connsiteY76" fmla="*/ 629337 h 1680908"/>
              <a:gd name="connsiteX77" fmla="*/ 1600668 w 2011794"/>
              <a:gd name="connsiteY77" fmla="*/ 628955 h 1680908"/>
              <a:gd name="connsiteX78" fmla="*/ 1615570 w 2011794"/>
              <a:gd name="connsiteY78" fmla="*/ 643093 h 1680908"/>
              <a:gd name="connsiteX79" fmla="*/ 1615570 w 2011794"/>
              <a:gd name="connsiteY79" fmla="*/ 730597 h 1680908"/>
              <a:gd name="connsiteX80" fmla="*/ 1601050 w 2011794"/>
              <a:gd name="connsiteY80" fmla="*/ 745499 h 1680908"/>
              <a:gd name="connsiteX81" fmla="*/ 1513546 w 2011794"/>
              <a:gd name="connsiteY81" fmla="*/ 745499 h 1680908"/>
              <a:gd name="connsiteX82" fmla="*/ 1494059 w 2011794"/>
              <a:gd name="connsiteY82" fmla="*/ 765751 h 1680908"/>
              <a:gd name="connsiteX83" fmla="*/ 1494059 w 2011794"/>
              <a:gd name="connsiteY83" fmla="*/ 807401 h 1680908"/>
              <a:gd name="connsiteX84" fmla="*/ 1553668 w 2011794"/>
              <a:gd name="connsiteY84" fmla="*/ 867011 h 1680908"/>
              <a:gd name="connsiteX85" fmla="*/ 1770325 w 2011794"/>
              <a:gd name="connsiteY85" fmla="*/ 867011 h 1680908"/>
              <a:gd name="connsiteX86" fmla="*/ 2010937 w 2011794"/>
              <a:gd name="connsiteY86" fmla="*/ 875133 h 1680908"/>
              <a:gd name="connsiteX0" fmla="*/ 2010937 w 2011794"/>
              <a:gd name="connsiteY0" fmla="*/ 875133 h 1680908"/>
              <a:gd name="connsiteX1" fmla="*/ 1996132 w 2011794"/>
              <a:gd name="connsiteY1" fmla="*/ 1393555 h 1680908"/>
              <a:gd name="connsiteX2" fmla="*/ 1780642 w 2011794"/>
              <a:gd name="connsiteY2" fmla="*/ 1369105 h 1680908"/>
              <a:gd name="connsiteX3" fmla="*/ 1462725 w 2011794"/>
              <a:gd name="connsiteY3" fmla="*/ 1429479 h 1680908"/>
              <a:gd name="connsiteX4" fmla="*/ 1269377 w 2011794"/>
              <a:gd name="connsiteY4" fmla="*/ 1470365 h 1680908"/>
              <a:gd name="connsiteX5" fmla="*/ 995403 w 2011794"/>
              <a:gd name="connsiteY5" fmla="*/ 1442470 h 1680908"/>
              <a:gd name="connsiteX6" fmla="*/ 859372 w 2011794"/>
              <a:gd name="connsiteY6" fmla="*/ 1395471 h 1680908"/>
              <a:gd name="connsiteX7" fmla="*/ 701560 w 2011794"/>
              <a:gd name="connsiteY7" fmla="*/ 1371780 h 1680908"/>
              <a:gd name="connsiteX8" fmla="*/ 615967 w 2011794"/>
              <a:gd name="connsiteY8" fmla="*/ 1372544 h 1680908"/>
              <a:gd name="connsiteX9" fmla="*/ 483756 w 2011794"/>
              <a:gd name="connsiteY9" fmla="*/ 1462722 h 1680908"/>
              <a:gd name="connsiteX10" fmla="*/ 436757 w 2011794"/>
              <a:gd name="connsiteY10" fmla="*/ 1606014 h 1680908"/>
              <a:gd name="connsiteX11" fmla="*/ 434846 w 2011794"/>
              <a:gd name="connsiteY11" fmla="*/ 1666770 h 1680908"/>
              <a:gd name="connsiteX12" fmla="*/ 421090 w 2011794"/>
              <a:gd name="connsiteY12" fmla="*/ 1680908 h 1680908"/>
              <a:gd name="connsiteX13" fmla="*/ 14524 w 2011794"/>
              <a:gd name="connsiteY13" fmla="*/ 1680908 h 1680908"/>
              <a:gd name="connsiteX14" fmla="*/ 386 w 2011794"/>
              <a:gd name="connsiteY14" fmla="*/ 1666006 h 1680908"/>
              <a:gd name="connsiteX15" fmla="*/ 1150 w 2011794"/>
              <a:gd name="connsiteY15" fmla="*/ 1336626 h 1680908"/>
              <a:gd name="connsiteX16" fmla="*/ 66873 w 2011794"/>
              <a:gd name="connsiteY16" fmla="*/ 1145570 h 1680908"/>
              <a:gd name="connsiteX17" fmla="*/ 322123 w 2011794"/>
              <a:gd name="connsiteY17" fmla="*/ 930441 h 1680908"/>
              <a:gd name="connsiteX18" fmla="*/ 589219 w 2011794"/>
              <a:gd name="connsiteY18" fmla="*/ 867393 h 1680908"/>
              <a:gd name="connsiteX19" fmla="*/ 889176 w 2011794"/>
              <a:gd name="connsiteY19" fmla="*/ 867775 h 1680908"/>
              <a:gd name="connsiteX20" fmla="*/ 952989 w 2011794"/>
              <a:gd name="connsiteY20" fmla="*/ 804344 h 1680908"/>
              <a:gd name="connsiteX21" fmla="*/ 953371 w 2011794"/>
              <a:gd name="connsiteY21" fmla="*/ 765751 h 1680908"/>
              <a:gd name="connsiteX22" fmla="*/ 934266 w 2011794"/>
              <a:gd name="connsiteY22" fmla="*/ 745881 h 1680908"/>
              <a:gd name="connsiteX23" fmla="*/ 846762 w 2011794"/>
              <a:gd name="connsiteY23" fmla="*/ 746264 h 1680908"/>
              <a:gd name="connsiteX24" fmla="*/ 829185 w 2011794"/>
              <a:gd name="connsiteY24" fmla="*/ 729833 h 1680908"/>
              <a:gd name="connsiteX25" fmla="*/ 829185 w 2011794"/>
              <a:gd name="connsiteY25" fmla="*/ 645386 h 1680908"/>
              <a:gd name="connsiteX26" fmla="*/ 844469 w 2011794"/>
              <a:gd name="connsiteY26" fmla="*/ 629720 h 1680908"/>
              <a:gd name="connsiteX27" fmla="*/ 938087 w 2011794"/>
              <a:gd name="connsiteY27" fmla="*/ 630102 h 1680908"/>
              <a:gd name="connsiteX28" fmla="*/ 953371 w 2011794"/>
              <a:gd name="connsiteY28" fmla="*/ 614435 h 1680908"/>
              <a:gd name="connsiteX29" fmla="*/ 953371 w 2011794"/>
              <a:gd name="connsiteY29" fmla="*/ 497127 h 1680908"/>
              <a:gd name="connsiteX30" fmla="*/ 1117679 w 2011794"/>
              <a:gd name="connsiteY30" fmla="*/ 330526 h 1680908"/>
              <a:gd name="connsiteX31" fmla="*/ 1131053 w 2011794"/>
              <a:gd name="connsiteY31" fmla="*/ 330526 h 1680908"/>
              <a:gd name="connsiteX32" fmla="*/ 1144809 w 2011794"/>
              <a:gd name="connsiteY32" fmla="*/ 316388 h 1680908"/>
              <a:gd name="connsiteX33" fmla="*/ 1144809 w 2011794"/>
              <a:gd name="connsiteY33" fmla="*/ 242259 h 1680908"/>
              <a:gd name="connsiteX34" fmla="*/ 1129525 w 2011794"/>
              <a:gd name="connsiteY34" fmla="*/ 228120 h 1680908"/>
              <a:gd name="connsiteX35" fmla="*/ 1099338 w 2011794"/>
              <a:gd name="connsiteY35" fmla="*/ 196787 h 1680908"/>
              <a:gd name="connsiteX36" fmla="*/ 1099338 w 2011794"/>
              <a:gd name="connsiteY36" fmla="*/ 152080 h 1680908"/>
              <a:gd name="connsiteX37" fmla="*/ 1082143 w 2011794"/>
              <a:gd name="connsiteY37" fmla="*/ 140617 h 1680908"/>
              <a:gd name="connsiteX38" fmla="*/ 1029029 w 2011794"/>
              <a:gd name="connsiteY38" fmla="*/ 159340 h 1680908"/>
              <a:gd name="connsiteX39" fmla="*/ 924713 w 2011794"/>
              <a:gd name="connsiteY39" fmla="*/ 178064 h 1680908"/>
              <a:gd name="connsiteX40" fmla="*/ 721047 w 2011794"/>
              <a:gd name="connsiteY40" fmla="*/ 191820 h 1680908"/>
              <a:gd name="connsiteX41" fmla="*/ 700414 w 2011794"/>
              <a:gd name="connsiteY41" fmla="*/ 192202 h 1680908"/>
              <a:gd name="connsiteX42" fmla="*/ 661820 w 2011794"/>
              <a:gd name="connsiteY42" fmla="*/ 162015 h 1680908"/>
              <a:gd name="connsiteX43" fmla="*/ 661056 w 2011794"/>
              <a:gd name="connsiteY43" fmla="*/ 66487 h 1680908"/>
              <a:gd name="connsiteX44" fmla="*/ 704235 w 2011794"/>
              <a:gd name="connsiteY44" fmla="*/ 34008 h 1680908"/>
              <a:gd name="connsiteX45" fmla="*/ 789828 w 2011794"/>
              <a:gd name="connsiteY45" fmla="*/ 39357 h 1680908"/>
              <a:gd name="connsiteX46" fmla="*/ 892998 w 2011794"/>
              <a:gd name="connsiteY46" fmla="*/ 47000 h 1680908"/>
              <a:gd name="connsiteX47" fmla="*/ 1072972 w 2011794"/>
              <a:gd name="connsiteY47" fmla="*/ 83300 h 1680908"/>
              <a:gd name="connsiteX48" fmla="*/ 1098573 w 2011794"/>
              <a:gd name="connsiteY48" fmla="*/ 65723 h 1680908"/>
              <a:gd name="connsiteX49" fmla="*/ 1098573 w 2011794"/>
              <a:gd name="connsiteY49" fmla="*/ 12228 h 1680908"/>
              <a:gd name="connsiteX50" fmla="*/ 1110801 w 2011794"/>
              <a:gd name="connsiteY50" fmla="*/ 0 h 1680908"/>
              <a:gd name="connsiteX51" fmla="*/ 1336247 w 2011794"/>
              <a:gd name="connsiteY51" fmla="*/ 0 h 1680908"/>
              <a:gd name="connsiteX52" fmla="*/ 1348092 w 2011794"/>
              <a:gd name="connsiteY52" fmla="*/ 12610 h 1680908"/>
              <a:gd name="connsiteX53" fmla="*/ 1348092 w 2011794"/>
              <a:gd name="connsiteY53" fmla="*/ 79479 h 1680908"/>
              <a:gd name="connsiteX54" fmla="*/ 1360320 w 2011794"/>
              <a:gd name="connsiteY54" fmla="*/ 88268 h 1680908"/>
              <a:gd name="connsiteX55" fmla="*/ 1442856 w 2011794"/>
              <a:gd name="connsiteY55" fmla="*/ 59227 h 1680908"/>
              <a:gd name="connsiteX56" fmla="*/ 1490620 w 2011794"/>
              <a:gd name="connsiteY56" fmla="*/ 51203 h 1680908"/>
              <a:gd name="connsiteX57" fmla="*/ 1656074 w 2011794"/>
              <a:gd name="connsiteY57" fmla="*/ 39740 h 1680908"/>
              <a:gd name="connsiteX58" fmla="*/ 1743195 w 2011794"/>
              <a:gd name="connsiteY58" fmla="*/ 34390 h 1680908"/>
              <a:gd name="connsiteX59" fmla="*/ 1785992 w 2011794"/>
              <a:gd name="connsiteY59" fmla="*/ 67252 h 1680908"/>
              <a:gd name="connsiteX60" fmla="*/ 1786374 w 2011794"/>
              <a:gd name="connsiteY60" fmla="*/ 157048 h 1680908"/>
              <a:gd name="connsiteX61" fmla="*/ 1742431 w 2011794"/>
              <a:gd name="connsiteY61" fmla="*/ 191820 h 1680908"/>
              <a:gd name="connsiteX62" fmla="*/ 1594936 w 2011794"/>
              <a:gd name="connsiteY62" fmla="*/ 181885 h 1680908"/>
              <a:gd name="connsiteX63" fmla="*/ 1499026 w 2011794"/>
              <a:gd name="connsiteY63" fmla="*/ 176153 h 1680908"/>
              <a:gd name="connsiteX64" fmla="*/ 1418401 w 2011794"/>
              <a:gd name="connsiteY64" fmla="*/ 159340 h 1680908"/>
              <a:gd name="connsiteX65" fmla="*/ 1364141 w 2011794"/>
              <a:gd name="connsiteY65" fmla="*/ 139853 h 1680908"/>
              <a:gd name="connsiteX66" fmla="*/ 1348474 w 2011794"/>
              <a:gd name="connsiteY66" fmla="*/ 151698 h 1680908"/>
              <a:gd name="connsiteX67" fmla="*/ 1348474 w 2011794"/>
              <a:gd name="connsiteY67" fmla="*/ 215511 h 1680908"/>
              <a:gd name="connsiteX68" fmla="*/ 1336247 w 2011794"/>
              <a:gd name="connsiteY68" fmla="*/ 227738 h 1680908"/>
              <a:gd name="connsiteX69" fmla="*/ 1303385 w 2011794"/>
              <a:gd name="connsiteY69" fmla="*/ 231177 h 1680908"/>
              <a:gd name="connsiteX70" fmla="*/ 1300710 w 2011794"/>
              <a:gd name="connsiteY70" fmla="*/ 265567 h 1680908"/>
              <a:gd name="connsiteX71" fmla="*/ 1300710 w 2011794"/>
              <a:gd name="connsiteY71" fmla="*/ 310274 h 1680908"/>
              <a:gd name="connsiteX72" fmla="*/ 1320198 w 2011794"/>
              <a:gd name="connsiteY72" fmla="*/ 330144 h 1680908"/>
              <a:gd name="connsiteX73" fmla="*/ 1426425 w 2011794"/>
              <a:gd name="connsiteY73" fmla="*/ 365298 h 1680908"/>
              <a:gd name="connsiteX74" fmla="*/ 1493677 w 2011794"/>
              <a:gd name="connsiteY74" fmla="*/ 497891 h 1680908"/>
              <a:gd name="connsiteX75" fmla="*/ 1493677 w 2011794"/>
              <a:gd name="connsiteY75" fmla="*/ 610614 h 1680908"/>
              <a:gd name="connsiteX76" fmla="*/ 1513164 w 2011794"/>
              <a:gd name="connsiteY76" fmla="*/ 629337 h 1680908"/>
              <a:gd name="connsiteX77" fmla="*/ 1600668 w 2011794"/>
              <a:gd name="connsiteY77" fmla="*/ 628955 h 1680908"/>
              <a:gd name="connsiteX78" fmla="*/ 1615570 w 2011794"/>
              <a:gd name="connsiteY78" fmla="*/ 643093 h 1680908"/>
              <a:gd name="connsiteX79" fmla="*/ 1615570 w 2011794"/>
              <a:gd name="connsiteY79" fmla="*/ 730597 h 1680908"/>
              <a:gd name="connsiteX80" fmla="*/ 1601050 w 2011794"/>
              <a:gd name="connsiteY80" fmla="*/ 745499 h 1680908"/>
              <a:gd name="connsiteX81" fmla="*/ 1513546 w 2011794"/>
              <a:gd name="connsiteY81" fmla="*/ 745499 h 1680908"/>
              <a:gd name="connsiteX82" fmla="*/ 1494059 w 2011794"/>
              <a:gd name="connsiteY82" fmla="*/ 765751 h 1680908"/>
              <a:gd name="connsiteX83" fmla="*/ 1494059 w 2011794"/>
              <a:gd name="connsiteY83" fmla="*/ 807401 h 1680908"/>
              <a:gd name="connsiteX84" fmla="*/ 1553668 w 2011794"/>
              <a:gd name="connsiteY84" fmla="*/ 867011 h 1680908"/>
              <a:gd name="connsiteX85" fmla="*/ 1770325 w 2011794"/>
              <a:gd name="connsiteY85" fmla="*/ 867011 h 1680908"/>
              <a:gd name="connsiteX86" fmla="*/ 2010937 w 2011794"/>
              <a:gd name="connsiteY86" fmla="*/ 875133 h 1680908"/>
              <a:gd name="connsiteX0" fmla="*/ 2010937 w 2012268"/>
              <a:gd name="connsiteY0" fmla="*/ 875133 h 1680908"/>
              <a:gd name="connsiteX1" fmla="*/ 2001195 w 2012268"/>
              <a:gd name="connsiteY1" fmla="*/ 1393555 h 1680908"/>
              <a:gd name="connsiteX2" fmla="*/ 1780642 w 2012268"/>
              <a:gd name="connsiteY2" fmla="*/ 1369105 h 1680908"/>
              <a:gd name="connsiteX3" fmla="*/ 1462725 w 2012268"/>
              <a:gd name="connsiteY3" fmla="*/ 1429479 h 1680908"/>
              <a:gd name="connsiteX4" fmla="*/ 1269377 w 2012268"/>
              <a:gd name="connsiteY4" fmla="*/ 1470365 h 1680908"/>
              <a:gd name="connsiteX5" fmla="*/ 995403 w 2012268"/>
              <a:gd name="connsiteY5" fmla="*/ 1442470 h 1680908"/>
              <a:gd name="connsiteX6" fmla="*/ 859372 w 2012268"/>
              <a:gd name="connsiteY6" fmla="*/ 1395471 h 1680908"/>
              <a:gd name="connsiteX7" fmla="*/ 701560 w 2012268"/>
              <a:gd name="connsiteY7" fmla="*/ 1371780 h 1680908"/>
              <a:gd name="connsiteX8" fmla="*/ 615967 w 2012268"/>
              <a:gd name="connsiteY8" fmla="*/ 1372544 h 1680908"/>
              <a:gd name="connsiteX9" fmla="*/ 483756 w 2012268"/>
              <a:gd name="connsiteY9" fmla="*/ 1462722 h 1680908"/>
              <a:gd name="connsiteX10" fmla="*/ 436757 w 2012268"/>
              <a:gd name="connsiteY10" fmla="*/ 1606014 h 1680908"/>
              <a:gd name="connsiteX11" fmla="*/ 434846 w 2012268"/>
              <a:gd name="connsiteY11" fmla="*/ 1666770 h 1680908"/>
              <a:gd name="connsiteX12" fmla="*/ 421090 w 2012268"/>
              <a:gd name="connsiteY12" fmla="*/ 1680908 h 1680908"/>
              <a:gd name="connsiteX13" fmla="*/ 14524 w 2012268"/>
              <a:gd name="connsiteY13" fmla="*/ 1680908 h 1680908"/>
              <a:gd name="connsiteX14" fmla="*/ 386 w 2012268"/>
              <a:gd name="connsiteY14" fmla="*/ 1666006 h 1680908"/>
              <a:gd name="connsiteX15" fmla="*/ 1150 w 2012268"/>
              <a:gd name="connsiteY15" fmla="*/ 1336626 h 1680908"/>
              <a:gd name="connsiteX16" fmla="*/ 66873 w 2012268"/>
              <a:gd name="connsiteY16" fmla="*/ 1145570 h 1680908"/>
              <a:gd name="connsiteX17" fmla="*/ 322123 w 2012268"/>
              <a:gd name="connsiteY17" fmla="*/ 930441 h 1680908"/>
              <a:gd name="connsiteX18" fmla="*/ 589219 w 2012268"/>
              <a:gd name="connsiteY18" fmla="*/ 867393 h 1680908"/>
              <a:gd name="connsiteX19" fmla="*/ 889176 w 2012268"/>
              <a:gd name="connsiteY19" fmla="*/ 867775 h 1680908"/>
              <a:gd name="connsiteX20" fmla="*/ 952989 w 2012268"/>
              <a:gd name="connsiteY20" fmla="*/ 804344 h 1680908"/>
              <a:gd name="connsiteX21" fmla="*/ 953371 w 2012268"/>
              <a:gd name="connsiteY21" fmla="*/ 765751 h 1680908"/>
              <a:gd name="connsiteX22" fmla="*/ 934266 w 2012268"/>
              <a:gd name="connsiteY22" fmla="*/ 745881 h 1680908"/>
              <a:gd name="connsiteX23" fmla="*/ 846762 w 2012268"/>
              <a:gd name="connsiteY23" fmla="*/ 746264 h 1680908"/>
              <a:gd name="connsiteX24" fmla="*/ 829185 w 2012268"/>
              <a:gd name="connsiteY24" fmla="*/ 729833 h 1680908"/>
              <a:gd name="connsiteX25" fmla="*/ 829185 w 2012268"/>
              <a:gd name="connsiteY25" fmla="*/ 645386 h 1680908"/>
              <a:gd name="connsiteX26" fmla="*/ 844469 w 2012268"/>
              <a:gd name="connsiteY26" fmla="*/ 629720 h 1680908"/>
              <a:gd name="connsiteX27" fmla="*/ 938087 w 2012268"/>
              <a:gd name="connsiteY27" fmla="*/ 630102 h 1680908"/>
              <a:gd name="connsiteX28" fmla="*/ 953371 w 2012268"/>
              <a:gd name="connsiteY28" fmla="*/ 614435 h 1680908"/>
              <a:gd name="connsiteX29" fmla="*/ 953371 w 2012268"/>
              <a:gd name="connsiteY29" fmla="*/ 497127 h 1680908"/>
              <a:gd name="connsiteX30" fmla="*/ 1117679 w 2012268"/>
              <a:gd name="connsiteY30" fmla="*/ 330526 h 1680908"/>
              <a:gd name="connsiteX31" fmla="*/ 1131053 w 2012268"/>
              <a:gd name="connsiteY31" fmla="*/ 330526 h 1680908"/>
              <a:gd name="connsiteX32" fmla="*/ 1144809 w 2012268"/>
              <a:gd name="connsiteY32" fmla="*/ 316388 h 1680908"/>
              <a:gd name="connsiteX33" fmla="*/ 1144809 w 2012268"/>
              <a:gd name="connsiteY33" fmla="*/ 242259 h 1680908"/>
              <a:gd name="connsiteX34" fmla="*/ 1129525 w 2012268"/>
              <a:gd name="connsiteY34" fmla="*/ 228120 h 1680908"/>
              <a:gd name="connsiteX35" fmla="*/ 1099338 w 2012268"/>
              <a:gd name="connsiteY35" fmla="*/ 196787 h 1680908"/>
              <a:gd name="connsiteX36" fmla="*/ 1099338 w 2012268"/>
              <a:gd name="connsiteY36" fmla="*/ 152080 h 1680908"/>
              <a:gd name="connsiteX37" fmla="*/ 1082143 w 2012268"/>
              <a:gd name="connsiteY37" fmla="*/ 140617 h 1680908"/>
              <a:gd name="connsiteX38" fmla="*/ 1029029 w 2012268"/>
              <a:gd name="connsiteY38" fmla="*/ 159340 h 1680908"/>
              <a:gd name="connsiteX39" fmla="*/ 924713 w 2012268"/>
              <a:gd name="connsiteY39" fmla="*/ 178064 h 1680908"/>
              <a:gd name="connsiteX40" fmla="*/ 721047 w 2012268"/>
              <a:gd name="connsiteY40" fmla="*/ 191820 h 1680908"/>
              <a:gd name="connsiteX41" fmla="*/ 700414 w 2012268"/>
              <a:gd name="connsiteY41" fmla="*/ 192202 h 1680908"/>
              <a:gd name="connsiteX42" fmla="*/ 661820 w 2012268"/>
              <a:gd name="connsiteY42" fmla="*/ 162015 h 1680908"/>
              <a:gd name="connsiteX43" fmla="*/ 661056 w 2012268"/>
              <a:gd name="connsiteY43" fmla="*/ 66487 h 1680908"/>
              <a:gd name="connsiteX44" fmla="*/ 704235 w 2012268"/>
              <a:gd name="connsiteY44" fmla="*/ 34008 h 1680908"/>
              <a:gd name="connsiteX45" fmla="*/ 789828 w 2012268"/>
              <a:gd name="connsiteY45" fmla="*/ 39357 h 1680908"/>
              <a:gd name="connsiteX46" fmla="*/ 892998 w 2012268"/>
              <a:gd name="connsiteY46" fmla="*/ 47000 h 1680908"/>
              <a:gd name="connsiteX47" fmla="*/ 1072972 w 2012268"/>
              <a:gd name="connsiteY47" fmla="*/ 83300 h 1680908"/>
              <a:gd name="connsiteX48" fmla="*/ 1098573 w 2012268"/>
              <a:gd name="connsiteY48" fmla="*/ 65723 h 1680908"/>
              <a:gd name="connsiteX49" fmla="*/ 1098573 w 2012268"/>
              <a:gd name="connsiteY49" fmla="*/ 12228 h 1680908"/>
              <a:gd name="connsiteX50" fmla="*/ 1110801 w 2012268"/>
              <a:gd name="connsiteY50" fmla="*/ 0 h 1680908"/>
              <a:gd name="connsiteX51" fmla="*/ 1336247 w 2012268"/>
              <a:gd name="connsiteY51" fmla="*/ 0 h 1680908"/>
              <a:gd name="connsiteX52" fmla="*/ 1348092 w 2012268"/>
              <a:gd name="connsiteY52" fmla="*/ 12610 h 1680908"/>
              <a:gd name="connsiteX53" fmla="*/ 1348092 w 2012268"/>
              <a:gd name="connsiteY53" fmla="*/ 79479 h 1680908"/>
              <a:gd name="connsiteX54" fmla="*/ 1360320 w 2012268"/>
              <a:gd name="connsiteY54" fmla="*/ 88268 h 1680908"/>
              <a:gd name="connsiteX55" fmla="*/ 1442856 w 2012268"/>
              <a:gd name="connsiteY55" fmla="*/ 59227 h 1680908"/>
              <a:gd name="connsiteX56" fmla="*/ 1490620 w 2012268"/>
              <a:gd name="connsiteY56" fmla="*/ 51203 h 1680908"/>
              <a:gd name="connsiteX57" fmla="*/ 1656074 w 2012268"/>
              <a:gd name="connsiteY57" fmla="*/ 39740 h 1680908"/>
              <a:gd name="connsiteX58" fmla="*/ 1743195 w 2012268"/>
              <a:gd name="connsiteY58" fmla="*/ 34390 h 1680908"/>
              <a:gd name="connsiteX59" fmla="*/ 1785992 w 2012268"/>
              <a:gd name="connsiteY59" fmla="*/ 67252 h 1680908"/>
              <a:gd name="connsiteX60" fmla="*/ 1786374 w 2012268"/>
              <a:gd name="connsiteY60" fmla="*/ 157048 h 1680908"/>
              <a:gd name="connsiteX61" fmla="*/ 1742431 w 2012268"/>
              <a:gd name="connsiteY61" fmla="*/ 191820 h 1680908"/>
              <a:gd name="connsiteX62" fmla="*/ 1594936 w 2012268"/>
              <a:gd name="connsiteY62" fmla="*/ 181885 h 1680908"/>
              <a:gd name="connsiteX63" fmla="*/ 1499026 w 2012268"/>
              <a:gd name="connsiteY63" fmla="*/ 176153 h 1680908"/>
              <a:gd name="connsiteX64" fmla="*/ 1418401 w 2012268"/>
              <a:gd name="connsiteY64" fmla="*/ 159340 h 1680908"/>
              <a:gd name="connsiteX65" fmla="*/ 1364141 w 2012268"/>
              <a:gd name="connsiteY65" fmla="*/ 139853 h 1680908"/>
              <a:gd name="connsiteX66" fmla="*/ 1348474 w 2012268"/>
              <a:gd name="connsiteY66" fmla="*/ 151698 h 1680908"/>
              <a:gd name="connsiteX67" fmla="*/ 1348474 w 2012268"/>
              <a:gd name="connsiteY67" fmla="*/ 215511 h 1680908"/>
              <a:gd name="connsiteX68" fmla="*/ 1336247 w 2012268"/>
              <a:gd name="connsiteY68" fmla="*/ 227738 h 1680908"/>
              <a:gd name="connsiteX69" fmla="*/ 1303385 w 2012268"/>
              <a:gd name="connsiteY69" fmla="*/ 231177 h 1680908"/>
              <a:gd name="connsiteX70" fmla="*/ 1300710 w 2012268"/>
              <a:gd name="connsiteY70" fmla="*/ 265567 h 1680908"/>
              <a:gd name="connsiteX71" fmla="*/ 1300710 w 2012268"/>
              <a:gd name="connsiteY71" fmla="*/ 310274 h 1680908"/>
              <a:gd name="connsiteX72" fmla="*/ 1320198 w 2012268"/>
              <a:gd name="connsiteY72" fmla="*/ 330144 h 1680908"/>
              <a:gd name="connsiteX73" fmla="*/ 1426425 w 2012268"/>
              <a:gd name="connsiteY73" fmla="*/ 365298 h 1680908"/>
              <a:gd name="connsiteX74" fmla="*/ 1493677 w 2012268"/>
              <a:gd name="connsiteY74" fmla="*/ 497891 h 1680908"/>
              <a:gd name="connsiteX75" fmla="*/ 1493677 w 2012268"/>
              <a:gd name="connsiteY75" fmla="*/ 610614 h 1680908"/>
              <a:gd name="connsiteX76" fmla="*/ 1513164 w 2012268"/>
              <a:gd name="connsiteY76" fmla="*/ 629337 h 1680908"/>
              <a:gd name="connsiteX77" fmla="*/ 1600668 w 2012268"/>
              <a:gd name="connsiteY77" fmla="*/ 628955 h 1680908"/>
              <a:gd name="connsiteX78" fmla="*/ 1615570 w 2012268"/>
              <a:gd name="connsiteY78" fmla="*/ 643093 h 1680908"/>
              <a:gd name="connsiteX79" fmla="*/ 1615570 w 2012268"/>
              <a:gd name="connsiteY79" fmla="*/ 730597 h 1680908"/>
              <a:gd name="connsiteX80" fmla="*/ 1601050 w 2012268"/>
              <a:gd name="connsiteY80" fmla="*/ 745499 h 1680908"/>
              <a:gd name="connsiteX81" fmla="*/ 1513546 w 2012268"/>
              <a:gd name="connsiteY81" fmla="*/ 745499 h 1680908"/>
              <a:gd name="connsiteX82" fmla="*/ 1494059 w 2012268"/>
              <a:gd name="connsiteY82" fmla="*/ 765751 h 1680908"/>
              <a:gd name="connsiteX83" fmla="*/ 1494059 w 2012268"/>
              <a:gd name="connsiteY83" fmla="*/ 807401 h 1680908"/>
              <a:gd name="connsiteX84" fmla="*/ 1553668 w 2012268"/>
              <a:gd name="connsiteY84" fmla="*/ 867011 h 1680908"/>
              <a:gd name="connsiteX85" fmla="*/ 1770325 w 2012268"/>
              <a:gd name="connsiteY85" fmla="*/ 867011 h 1680908"/>
              <a:gd name="connsiteX86" fmla="*/ 2010937 w 2012268"/>
              <a:gd name="connsiteY86" fmla="*/ 875133 h 1680908"/>
              <a:gd name="connsiteX0" fmla="*/ 2010937 w 2012268"/>
              <a:gd name="connsiteY0" fmla="*/ 875133 h 1680908"/>
              <a:gd name="connsiteX1" fmla="*/ 2001195 w 2012268"/>
              <a:gd name="connsiteY1" fmla="*/ 1393555 h 1680908"/>
              <a:gd name="connsiteX2" fmla="*/ 1780642 w 2012268"/>
              <a:gd name="connsiteY2" fmla="*/ 1369105 h 1680908"/>
              <a:gd name="connsiteX3" fmla="*/ 1462725 w 2012268"/>
              <a:gd name="connsiteY3" fmla="*/ 1429479 h 1680908"/>
              <a:gd name="connsiteX4" fmla="*/ 1269377 w 2012268"/>
              <a:gd name="connsiteY4" fmla="*/ 1470365 h 1680908"/>
              <a:gd name="connsiteX5" fmla="*/ 995403 w 2012268"/>
              <a:gd name="connsiteY5" fmla="*/ 1442470 h 1680908"/>
              <a:gd name="connsiteX6" fmla="*/ 859372 w 2012268"/>
              <a:gd name="connsiteY6" fmla="*/ 1395471 h 1680908"/>
              <a:gd name="connsiteX7" fmla="*/ 701560 w 2012268"/>
              <a:gd name="connsiteY7" fmla="*/ 1371780 h 1680908"/>
              <a:gd name="connsiteX8" fmla="*/ 615967 w 2012268"/>
              <a:gd name="connsiteY8" fmla="*/ 1372544 h 1680908"/>
              <a:gd name="connsiteX9" fmla="*/ 483756 w 2012268"/>
              <a:gd name="connsiteY9" fmla="*/ 1462722 h 1680908"/>
              <a:gd name="connsiteX10" fmla="*/ 436757 w 2012268"/>
              <a:gd name="connsiteY10" fmla="*/ 1606014 h 1680908"/>
              <a:gd name="connsiteX11" fmla="*/ 434846 w 2012268"/>
              <a:gd name="connsiteY11" fmla="*/ 1666770 h 1680908"/>
              <a:gd name="connsiteX12" fmla="*/ 421090 w 2012268"/>
              <a:gd name="connsiteY12" fmla="*/ 1680908 h 1680908"/>
              <a:gd name="connsiteX13" fmla="*/ 14524 w 2012268"/>
              <a:gd name="connsiteY13" fmla="*/ 1680908 h 1680908"/>
              <a:gd name="connsiteX14" fmla="*/ 386 w 2012268"/>
              <a:gd name="connsiteY14" fmla="*/ 1666006 h 1680908"/>
              <a:gd name="connsiteX15" fmla="*/ 1150 w 2012268"/>
              <a:gd name="connsiteY15" fmla="*/ 1336626 h 1680908"/>
              <a:gd name="connsiteX16" fmla="*/ 66873 w 2012268"/>
              <a:gd name="connsiteY16" fmla="*/ 1145570 h 1680908"/>
              <a:gd name="connsiteX17" fmla="*/ 322123 w 2012268"/>
              <a:gd name="connsiteY17" fmla="*/ 930441 h 1680908"/>
              <a:gd name="connsiteX18" fmla="*/ 589219 w 2012268"/>
              <a:gd name="connsiteY18" fmla="*/ 867393 h 1680908"/>
              <a:gd name="connsiteX19" fmla="*/ 889176 w 2012268"/>
              <a:gd name="connsiteY19" fmla="*/ 867775 h 1680908"/>
              <a:gd name="connsiteX20" fmla="*/ 952989 w 2012268"/>
              <a:gd name="connsiteY20" fmla="*/ 804344 h 1680908"/>
              <a:gd name="connsiteX21" fmla="*/ 953371 w 2012268"/>
              <a:gd name="connsiteY21" fmla="*/ 765751 h 1680908"/>
              <a:gd name="connsiteX22" fmla="*/ 934266 w 2012268"/>
              <a:gd name="connsiteY22" fmla="*/ 745881 h 1680908"/>
              <a:gd name="connsiteX23" fmla="*/ 846762 w 2012268"/>
              <a:gd name="connsiteY23" fmla="*/ 746264 h 1680908"/>
              <a:gd name="connsiteX24" fmla="*/ 829185 w 2012268"/>
              <a:gd name="connsiteY24" fmla="*/ 729833 h 1680908"/>
              <a:gd name="connsiteX25" fmla="*/ 829185 w 2012268"/>
              <a:gd name="connsiteY25" fmla="*/ 645386 h 1680908"/>
              <a:gd name="connsiteX26" fmla="*/ 844469 w 2012268"/>
              <a:gd name="connsiteY26" fmla="*/ 629720 h 1680908"/>
              <a:gd name="connsiteX27" fmla="*/ 938087 w 2012268"/>
              <a:gd name="connsiteY27" fmla="*/ 630102 h 1680908"/>
              <a:gd name="connsiteX28" fmla="*/ 953371 w 2012268"/>
              <a:gd name="connsiteY28" fmla="*/ 614435 h 1680908"/>
              <a:gd name="connsiteX29" fmla="*/ 953371 w 2012268"/>
              <a:gd name="connsiteY29" fmla="*/ 497127 h 1680908"/>
              <a:gd name="connsiteX30" fmla="*/ 1117679 w 2012268"/>
              <a:gd name="connsiteY30" fmla="*/ 330526 h 1680908"/>
              <a:gd name="connsiteX31" fmla="*/ 1131053 w 2012268"/>
              <a:gd name="connsiteY31" fmla="*/ 330526 h 1680908"/>
              <a:gd name="connsiteX32" fmla="*/ 1144809 w 2012268"/>
              <a:gd name="connsiteY32" fmla="*/ 316388 h 1680908"/>
              <a:gd name="connsiteX33" fmla="*/ 1144809 w 2012268"/>
              <a:gd name="connsiteY33" fmla="*/ 242259 h 1680908"/>
              <a:gd name="connsiteX34" fmla="*/ 1129525 w 2012268"/>
              <a:gd name="connsiteY34" fmla="*/ 228120 h 1680908"/>
              <a:gd name="connsiteX35" fmla="*/ 1099338 w 2012268"/>
              <a:gd name="connsiteY35" fmla="*/ 196787 h 1680908"/>
              <a:gd name="connsiteX36" fmla="*/ 1099338 w 2012268"/>
              <a:gd name="connsiteY36" fmla="*/ 152080 h 1680908"/>
              <a:gd name="connsiteX37" fmla="*/ 1082143 w 2012268"/>
              <a:gd name="connsiteY37" fmla="*/ 140617 h 1680908"/>
              <a:gd name="connsiteX38" fmla="*/ 1029029 w 2012268"/>
              <a:gd name="connsiteY38" fmla="*/ 159340 h 1680908"/>
              <a:gd name="connsiteX39" fmla="*/ 924713 w 2012268"/>
              <a:gd name="connsiteY39" fmla="*/ 178064 h 1680908"/>
              <a:gd name="connsiteX40" fmla="*/ 721047 w 2012268"/>
              <a:gd name="connsiteY40" fmla="*/ 191820 h 1680908"/>
              <a:gd name="connsiteX41" fmla="*/ 700414 w 2012268"/>
              <a:gd name="connsiteY41" fmla="*/ 192202 h 1680908"/>
              <a:gd name="connsiteX42" fmla="*/ 661820 w 2012268"/>
              <a:gd name="connsiteY42" fmla="*/ 162015 h 1680908"/>
              <a:gd name="connsiteX43" fmla="*/ 661056 w 2012268"/>
              <a:gd name="connsiteY43" fmla="*/ 66487 h 1680908"/>
              <a:gd name="connsiteX44" fmla="*/ 704235 w 2012268"/>
              <a:gd name="connsiteY44" fmla="*/ 34008 h 1680908"/>
              <a:gd name="connsiteX45" fmla="*/ 789828 w 2012268"/>
              <a:gd name="connsiteY45" fmla="*/ 39357 h 1680908"/>
              <a:gd name="connsiteX46" fmla="*/ 892998 w 2012268"/>
              <a:gd name="connsiteY46" fmla="*/ 47000 h 1680908"/>
              <a:gd name="connsiteX47" fmla="*/ 1072972 w 2012268"/>
              <a:gd name="connsiteY47" fmla="*/ 83300 h 1680908"/>
              <a:gd name="connsiteX48" fmla="*/ 1098573 w 2012268"/>
              <a:gd name="connsiteY48" fmla="*/ 65723 h 1680908"/>
              <a:gd name="connsiteX49" fmla="*/ 1098573 w 2012268"/>
              <a:gd name="connsiteY49" fmla="*/ 12228 h 1680908"/>
              <a:gd name="connsiteX50" fmla="*/ 1110801 w 2012268"/>
              <a:gd name="connsiteY50" fmla="*/ 0 h 1680908"/>
              <a:gd name="connsiteX51" fmla="*/ 1336247 w 2012268"/>
              <a:gd name="connsiteY51" fmla="*/ 0 h 1680908"/>
              <a:gd name="connsiteX52" fmla="*/ 1348092 w 2012268"/>
              <a:gd name="connsiteY52" fmla="*/ 12610 h 1680908"/>
              <a:gd name="connsiteX53" fmla="*/ 1348092 w 2012268"/>
              <a:gd name="connsiteY53" fmla="*/ 79479 h 1680908"/>
              <a:gd name="connsiteX54" fmla="*/ 1360320 w 2012268"/>
              <a:gd name="connsiteY54" fmla="*/ 88268 h 1680908"/>
              <a:gd name="connsiteX55" fmla="*/ 1442856 w 2012268"/>
              <a:gd name="connsiteY55" fmla="*/ 59227 h 1680908"/>
              <a:gd name="connsiteX56" fmla="*/ 1490620 w 2012268"/>
              <a:gd name="connsiteY56" fmla="*/ 51203 h 1680908"/>
              <a:gd name="connsiteX57" fmla="*/ 1656074 w 2012268"/>
              <a:gd name="connsiteY57" fmla="*/ 39740 h 1680908"/>
              <a:gd name="connsiteX58" fmla="*/ 1743195 w 2012268"/>
              <a:gd name="connsiteY58" fmla="*/ 34390 h 1680908"/>
              <a:gd name="connsiteX59" fmla="*/ 1785992 w 2012268"/>
              <a:gd name="connsiteY59" fmla="*/ 67252 h 1680908"/>
              <a:gd name="connsiteX60" fmla="*/ 1786374 w 2012268"/>
              <a:gd name="connsiteY60" fmla="*/ 157048 h 1680908"/>
              <a:gd name="connsiteX61" fmla="*/ 1742431 w 2012268"/>
              <a:gd name="connsiteY61" fmla="*/ 191820 h 1680908"/>
              <a:gd name="connsiteX62" fmla="*/ 1594936 w 2012268"/>
              <a:gd name="connsiteY62" fmla="*/ 181885 h 1680908"/>
              <a:gd name="connsiteX63" fmla="*/ 1499026 w 2012268"/>
              <a:gd name="connsiteY63" fmla="*/ 176153 h 1680908"/>
              <a:gd name="connsiteX64" fmla="*/ 1418401 w 2012268"/>
              <a:gd name="connsiteY64" fmla="*/ 159340 h 1680908"/>
              <a:gd name="connsiteX65" fmla="*/ 1364141 w 2012268"/>
              <a:gd name="connsiteY65" fmla="*/ 139853 h 1680908"/>
              <a:gd name="connsiteX66" fmla="*/ 1348474 w 2012268"/>
              <a:gd name="connsiteY66" fmla="*/ 151698 h 1680908"/>
              <a:gd name="connsiteX67" fmla="*/ 1348474 w 2012268"/>
              <a:gd name="connsiteY67" fmla="*/ 215511 h 1680908"/>
              <a:gd name="connsiteX68" fmla="*/ 1336247 w 2012268"/>
              <a:gd name="connsiteY68" fmla="*/ 227738 h 1680908"/>
              <a:gd name="connsiteX69" fmla="*/ 1303385 w 2012268"/>
              <a:gd name="connsiteY69" fmla="*/ 231177 h 1680908"/>
              <a:gd name="connsiteX70" fmla="*/ 1300710 w 2012268"/>
              <a:gd name="connsiteY70" fmla="*/ 265567 h 1680908"/>
              <a:gd name="connsiteX71" fmla="*/ 1300710 w 2012268"/>
              <a:gd name="connsiteY71" fmla="*/ 310274 h 1680908"/>
              <a:gd name="connsiteX72" fmla="*/ 1320198 w 2012268"/>
              <a:gd name="connsiteY72" fmla="*/ 330144 h 1680908"/>
              <a:gd name="connsiteX73" fmla="*/ 1426425 w 2012268"/>
              <a:gd name="connsiteY73" fmla="*/ 365298 h 1680908"/>
              <a:gd name="connsiteX74" fmla="*/ 1493677 w 2012268"/>
              <a:gd name="connsiteY74" fmla="*/ 497891 h 1680908"/>
              <a:gd name="connsiteX75" fmla="*/ 1493677 w 2012268"/>
              <a:gd name="connsiteY75" fmla="*/ 610614 h 1680908"/>
              <a:gd name="connsiteX76" fmla="*/ 1513164 w 2012268"/>
              <a:gd name="connsiteY76" fmla="*/ 629337 h 1680908"/>
              <a:gd name="connsiteX77" fmla="*/ 1600668 w 2012268"/>
              <a:gd name="connsiteY77" fmla="*/ 628955 h 1680908"/>
              <a:gd name="connsiteX78" fmla="*/ 1615570 w 2012268"/>
              <a:gd name="connsiteY78" fmla="*/ 643093 h 1680908"/>
              <a:gd name="connsiteX79" fmla="*/ 1615570 w 2012268"/>
              <a:gd name="connsiteY79" fmla="*/ 730597 h 1680908"/>
              <a:gd name="connsiteX80" fmla="*/ 1601050 w 2012268"/>
              <a:gd name="connsiteY80" fmla="*/ 745499 h 1680908"/>
              <a:gd name="connsiteX81" fmla="*/ 1513546 w 2012268"/>
              <a:gd name="connsiteY81" fmla="*/ 745499 h 1680908"/>
              <a:gd name="connsiteX82" fmla="*/ 1494059 w 2012268"/>
              <a:gd name="connsiteY82" fmla="*/ 765751 h 1680908"/>
              <a:gd name="connsiteX83" fmla="*/ 1494059 w 2012268"/>
              <a:gd name="connsiteY83" fmla="*/ 807401 h 1680908"/>
              <a:gd name="connsiteX84" fmla="*/ 1553668 w 2012268"/>
              <a:gd name="connsiteY84" fmla="*/ 867011 h 1680908"/>
              <a:gd name="connsiteX85" fmla="*/ 1770325 w 2012268"/>
              <a:gd name="connsiteY85" fmla="*/ 867011 h 1680908"/>
              <a:gd name="connsiteX86" fmla="*/ 2010937 w 2012268"/>
              <a:gd name="connsiteY86" fmla="*/ 875133 h 168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012268" h="1680908">
                <a:moveTo>
                  <a:pt x="2010937" y="875133"/>
                </a:moveTo>
                <a:cubicBezTo>
                  <a:pt x="2014822" y="956141"/>
                  <a:pt x="2009797" y="1241942"/>
                  <a:pt x="2001195" y="1393555"/>
                </a:cubicBezTo>
                <a:cubicBezTo>
                  <a:pt x="1922314" y="1384760"/>
                  <a:pt x="1870387" y="1363118"/>
                  <a:pt x="1780642" y="1369105"/>
                </a:cubicBezTo>
                <a:cubicBezTo>
                  <a:pt x="1690897" y="1375092"/>
                  <a:pt x="1564749" y="1387446"/>
                  <a:pt x="1462725" y="1429479"/>
                </a:cubicBezTo>
                <a:cubicBezTo>
                  <a:pt x="1401206" y="1455080"/>
                  <a:pt x="1336247" y="1466161"/>
                  <a:pt x="1269377" y="1470365"/>
                </a:cubicBezTo>
                <a:cubicBezTo>
                  <a:pt x="1176142" y="1476096"/>
                  <a:pt x="1084817" y="1469982"/>
                  <a:pt x="995403" y="1442470"/>
                </a:cubicBezTo>
                <a:cubicBezTo>
                  <a:pt x="949550" y="1428332"/>
                  <a:pt x="905607" y="1408845"/>
                  <a:pt x="859372" y="1395471"/>
                </a:cubicBezTo>
                <a:cubicBezTo>
                  <a:pt x="807787" y="1380568"/>
                  <a:pt x="755055" y="1372926"/>
                  <a:pt x="701560" y="1371780"/>
                </a:cubicBezTo>
                <a:cubicBezTo>
                  <a:pt x="672902" y="1371398"/>
                  <a:pt x="644625" y="1367194"/>
                  <a:pt x="615967" y="1372544"/>
                </a:cubicBezTo>
                <a:cubicBezTo>
                  <a:pt x="558268" y="1382861"/>
                  <a:pt x="516236" y="1415723"/>
                  <a:pt x="483756" y="1462722"/>
                </a:cubicBezTo>
                <a:cubicBezTo>
                  <a:pt x="454334" y="1505901"/>
                  <a:pt x="439814" y="1553665"/>
                  <a:pt x="436757" y="1606014"/>
                </a:cubicBezTo>
                <a:cubicBezTo>
                  <a:pt x="435610" y="1626266"/>
                  <a:pt x="434846" y="1646518"/>
                  <a:pt x="434846" y="1666770"/>
                </a:cubicBezTo>
                <a:cubicBezTo>
                  <a:pt x="434846" y="1676705"/>
                  <a:pt x="431407" y="1680908"/>
                  <a:pt x="421090" y="1680908"/>
                </a:cubicBezTo>
                <a:lnTo>
                  <a:pt x="14524" y="1680908"/>
                </a:lnTo>
                <a:cubicBezTo>
                  <a:pt x="3060" y="1680908"/>
                  <a:pt x="386" y="1676705"/>
                  <a:pt x="386" y="1666006"/>
                </a:cubicBezTo>
                <a:cubicBezTo>
                  <a:pt x="768" y="1556340"/>
                  <a:pt x="-1143" y="1446292"/>
                  <a:pt x="1150" y="1336626"/>
                </a:cubicBezTo>
                <a:cubicBezTo>
                  <a:pt x="2678" y="1266699"/>
                  <a:pt x="28662" y="1203651"/>
                  <a:pt x="66873" y="1145570"/>
                </a:cubicBezTo>
                <a:cubicBezTo>
                  <a:pt x="130686" y="1048896"/>
                  <a:pt x="218571" y="980116"/>
                  <a:pt x="322123" y="930441"/>
                </a:cubicBezTo>
                <a:cubicBezTo>
                  <a:pt x="406570" y="889937"/>
                  <a:pt x="494838" y="865864"/>
                  <a:pt x="589219" y="867393"/>
                </a:cubicBezTo>
                <a:cubicBezTo>
                  <a:pt x="688950" y="868921"/>
                  <a:pt x="789063" y="867775"/>
                  <a:pt x="889176" y="867775"/>
                </a:cubicBezTo>
                <a:cubicBezTo>
                  <a:pt x="935794" y="867775"/>
                  <a:pt x="952989" y="850580"/>
                  <a:pt x="952989" y="804344"/>
                </a:cubicBezTo>
                <a:cubicBezTo>
                  <a:pt x="952989" y="791353"/>
                  <a:pt x="952225" y="778743"/>
                  <a:pt x="953371" y="765751"/>
                </a:cubicBezTo>
                <a:cubicBezTo>
                  <a:pt x="954517" y="751231"/>
                  <a:pt x="949932" y="745499"/>
                  <a:pt x="934266" y="745881"/>
                </a:cubicBezTo>
                <a:cubicBezTo>
                  <a:pt x="905225" y="747028"/>
                  <a:pt x="875803" y="745881"/>
                  <a:pt x="846762" y="746264"/>
                </a:cubicBezTo>
                <a:cubicBezTo>
                  <a:pt x="834152" y="746646"/>
                  <a:pt x="828803" y="743207"/>
                  <a:pt x="829185" y="729833"/>
                </a:cubicBezTo>
                <a:cubicBezTo>
                  <a:pt x="829949" y="701556"/>
                  <a:pt x="829949" y="673280"/>
                  <a:pt x="829185" y="645386"/>
                </a:cubicBezTo>
                <a:cubicBezTo>
                  <a:pt x="828803" y="633923"/>
                  <a:pt x="832242" y="629720"/>
                  <a:pt x="844469" y="629720"/>
                </a:cubicBezTo>
                <a:cubicBezTo>
                  <a:pt x="875803" y="630484"/>
                  <a:pt x="906754" y="629337"/>
                  <a:pt x="938087" y="630102"/>
                </a:cubicBezTo>
                <a:cubicBezTo>
                  <a:pt x="949932" y="630484"/>
                  <a:pt x="953371" y="625898"/>
                  <a:pt x="953371" y="614435"/>
                </a:cubicBezTo>
                <a:cubicBezTo>
                  <a:pt x="952989" y="575460"/>
                  <a:pt x="952989" y="536102"/>
                  <a:pt x="953371" y="497127"/>
                </a:cubicBezTo>
                <a:cubicBezTo>
                  <a:pt x="953753" y="408859"/>
                  <a:pt x="1029029" y="332055"/>
                  <a:pt x="1117679" y="330526"/>
                </a:cubicBezTo>
                <a:cubicBezTo>
                  <a:pt x="1122264" y="330526"/>
                  <a:pt x="1126468" y="330144"/>
                  <a:pt x="1131053" y="330526"/>
                </a:cubicBezTo>
                <a:cubicBezTo>
                  <a:pt x="1141370" y="331291"/>
                  <a:pt x="1144809" y="326323"/>
                  <a:pt x="1144809" y="316388"/>
                </a:cubicBezTo>
                <a:cubicBezTo>
                  <a:pt x="1144427" y="291551"/>
                  <a:pt x="1144427" y="267096"/>
                  <a:pt x="1144809" y="242259"/>
                </a:cubicBezTo>
                <a:cubicBezTo>
                  <a:pt x="1145191" y="230795"/>
                  <a:pt x="1139841" y="228120"/>
                  <a:pt x="1129525" y="228120"/>
                </a:cubicBezTo>
                <a:cubicBezTo>
                  <a:pt x="1099338" y="227738"/>
                  <a:pt x="1099338" y="227356"/>
                  <a:pt x="1099338" y="196787"/>
                </a:cubicBezTo>
                <a:lnTo>
                  <a:pt x="1099338" y="152080"/>
                </a:lnTo>
                <a:cubicBezTo>
                  <a:pt x="1099338" y="135650"/>
                  <a:pt x="1098191" y="134885"/>
                  <a:pt x="1082143" y="140617"/>
                </a:cubicBezTo>
                <a:cubicBezTo>
                  <a:pt x="1064183" y="146731"/>
                  <a:pt x="1045842" y="151316"/>
                  <a:pt x="1029029" y="159340"/>
                </a:cubicBezTo>
                <a:cubicBezTo>
                  <a:pt x="995786" y="175007"/>
                  <a:pt x="960249" y="175771"/>
                  <a:pt x="924713" y="178064"/>
                </a:cubicBezTo>
                <a:lnTo>
                  <a:pt x="721047" y="191820"/>
                </a:lnTo>
                <a:cubicBezTo>
                  <a:pt x="714169" y="192202"/>
                  <a:pt x="707292" y="192202"/>
                  <a:pt x="700414" y="192202"/>
                </a:cubicBezTo>
                <a:cubicBezTo>
                  <a:pt x="679779" y="191820"/>
                  <a:pt x="666406" y="182267"/>
                  <a:pt x="661820" y="162015"/>
                </a:cubicBezTo>
                <a:cubicBezTo>
                  <a:pt x="654178" y="130300"/>
                  <a:pt x="654178" y="98203"/>
                  <a:pt x="661056" y="66487"/>
                </a:cubicBezTo>
                <a:cubicBezTo>
                  <a:pt x="666023" y="44325"/>
                  <a:pt x="682072" y="32862"/>
                  <a:pt x="704235" y="34008"/>
                </a:cubicBezTo>
                <a:lnTo>
                  <a:pt x="789828" y="39357"/>
                </a:lnTo>
                <a:cubicBezTo>
                  <a:pt x="824218" y="41650"/>
                  <a:pt x="858608" y="46235"/>
                  <a:pt x="892998" y="47000"/>
                </a:cubicBezTo>
                <a:cubicBezTo>
                  <a:pt x="955282" y="48146"/>
                  <a:pt x="1015273" y="58463"/>
                  <a:pt x="1072972" y="83300"/>
                </a:cubicBezTo>
                <a:cubicBezTo>
                  <a:pt x="1098191" y="93999"/>
                  <a:pt x="1098573" y="92471"/>
                  <a:pt x="1098573" y="65723"/>
                </a:cubicBezTo>
                <a:cubicBezTo>
                  <a:pt x="1098573" y="47764"/>
                  <a:pt x="1098956" y="30187"/>
                  <a:pt x="1098573" y="12228"/>
                </a:cubicBezTo>
                <a:cubicBezTo>
                  <a:pt x="1098573" y="3439"/>
                  <a:pt x="1101630" y="0"/>
                  <a:pt x="1110801" y="0"/>
                </a:cubicBezTo>
                <a:lnTo>
                  <a:pt x="1336247" y="0"/>
                </a:lnTo>
                <a:cubicBezTo>
                  <a:pt x="1345417" y="0"/>
                  <a:pt x="1348092" y="3821"/>
                  <a:pt x="1348092" y="12610"/>
                </a:cubicBezTo>
                <a:cubicBezTo>
                  <a:pt x="1347710" y="34772"/>
                  <a:pt x="1348092" y="57317"/>
                  <a:pt x="1348092" y="79479"/>
                </a:cubicBezTo>
                <a:cubicBezTo>
                  <a:pt x="1348092" y="89032"/>
                  <a:pt x="1350767" y="91707"/>
                  <a:pt x="1360320" y="88268"/>
                </a:cubicBezTo>
                <a:lnTo>
                  <a:pt x="1442856" y="59227"/>
                </a:lnTo>
                <a:cubicBezTo>
                  <a:pt x="1458522" y="53878"/>
                  <a:pt x="1474571" y="51967"/>
                  <a:pt x="1490620" y="51203"/>
                </a:cubicBezTo>
                <a:lnTo>
                  <a:pt x="1656074" y="39740"/>
                </a:lnTo>
                <a:lnTo>
                  <a:pt x="1743195" y="34390"/>
                </a:lnTo>
                <a:cubicBezTo>
                  <a:pt x="1765740" y="33626"/>
                  <a:pt x="1781788" y="45471"/>
                  <a:pt x="1785992" y="67252"/>
                </a:cubicBezTo>
                <a:cubicBezTo>
                  <a:pt x="1792105" y="97056"/>
                  <a:pt x="1792105" y="127243"/>
                  <a:pt x="1786374" y="157048"/>
                </a:cubicBezTo>
                <a:cubicBezTo>
                  <a:pt x="1781406" y="181885"/>
                  <a:pt x="1767650" y="193348"/>
                  <a:pt x="1742431" y="191820"/>
                </a:cubicBezTo>
                <a:cubicBezTo>
                  <a:pt x="1693139" y="189145"/>
                  <a:pt x="1643846" y="184942"/>
                  <a:pt x="1594936" y="181885"/>
                </a:cubicBezTo>
                <a:cubicBezTo>
                  <a:pt x="1562839" y="179974"/>
                  <a:pt x="1530741" y="176918"/>
                  <a:pt x="1499026" y="176153"/>
                </a:cubicBezTo>
                <a:cubicBezTo>
                  <a:pt x="1470750" y="175389"/>
                  <a:pt x="1444384" y="168893"/>
                  <a:pt x="1418401" y="159340"/>
                </a:cubicBezTo>
                <a:lnTo>
                  <a:pt x="1364141" y="139853"/>
                </a:lnTo>
                <a:cubicBezTo>
                  <a:pt x="1349621" y="134885"/>
                  <a:pt x="1348474" y="135650"/>
                  <a:pt x="1348474" y="151698"/>
                </a:cubicBezTo>
                <a:cubicBezTo>
                  <a:pt x="1348474" y="173096"/>
                  <a:pt x="1348092" y="194113"/>
                  <a:pt x="1348474" y="215511"/>
                </a:cubicBezTo>
                <a:cubicBezTo>
                  <a:pt x="1348474" y="224681"/>
                  <a:pt x="1345035" y="227356"/>
                  <a:pt x="1336247" y="227738"/>
                </a:cubicBezTo>
                <a:cubicBezTo>
                  <a:pt x="1325165" y="228120"/>
                  <a:pt x="1311027" y="222389"/>
                  <a:pt x="1303385" y="231177"/>
                </a:cubicBezTo>
                <a:cubicBezTo>
                  <a:pt x="1295743" y="239966"/>
                  <a:pt x="1301092" y="254104"/>
                  <a:pt x="1300710" y="265567"/>
                </a:cubicBezTo>
                <a:cubicBezTo>
                  <a:pt x="1300328" y="280470"/>
                  <a:pt x="1300710" y="295372"/>
                  <a:pt x="1300710" y="310274"/>
                </a:cubicBezTo>
                <a:cubicBezTo>
                  <a:pt x="1300710" y="330144"/>
                  <a:pt x="1300710" y="330144"/>
                  <a:pt x="1320198" y="330144"/>
                </a:cubicBezTo>
                <a:cubicBezTo>
                  <a:pt x="1359555" y="330144"/>
                  <a:pt x="1395474" y="341225"/>
                  <a:pt x="1426425" y="365298"/>
                </a:cubicBezTo>
                <a:cubicBezTo>
                  <a:pt x="1469986" y="398542"/>
                  <a:pt x="1492530" y="443249"/>
                  <a:pt x="1493677" y="497891"/>
                </a:cubicBezTo>
                <a:cubicBezTo>
                  <a:pt x="1494441" y="535338"/>
                  <a:pt x="1494441" y="573167"/>
                  <a:pt x="1493677" y="610614"/>
                </a:cubicBezTo>
                <a:cubicBezTo>
                  <a:pt x="1493294" y="626281"/>
                  <a:pt x="1498644" y="630102"/>
                  <a:pt x="1513164" y="629337"/>
                </a:cubicBezTo>
                <a:cubicBezTo>
                  <a:pt x="1542205" y="628191"/>
                  <a:pt x="1571627" y="629337"/>
                  <a:pt x="1600668" y="628955"/>
                </a:cubicBezTo>
                <a:cubicBezTo>
                  <a:pt x="1611367" y="628573"/>
                  <a:pt x="1615570" y="631630"/>
                  <a:pt x="1615570" y="643093"/>
                </a:cubicBezTo>
                <a:cubicBezTo>
                  <a:pt x="1614806" y="672134"/>
                  <a:pt x="1615188" y="701556"/>
                  <a:pt x="1615570" y="730597"/>
                </a:cubicBezTo>
                <a:cubicBezTo>
                  <a:pt x="1615952" y="741296"/>
                  <a:pt x="1612131" y="745499"/>
                  <a:pt x="1601050" y="745499"/>
                </a:cubicBezTo>
                <a:cubicBezTo>
                  <a:pt x="1572009" y="745117"/>
                  <a:pt x="1542587" y="745117"/>
                  <a:pt x="1513546" y="745499"/>
                </a:cubicBezTo>
                <a:cubicBezTo>
                  <a:pt x="1494059" y="745499"/>
                  <a:pt x="1494059" y="745499"/>
                  <a:pt x="1494059" y="765751"/>
                </a:cubicBezTo>
                <a:lnTo>
                  <a:pt x="1494059" y="807401"/>
                </a:lnTo>
                <a:cubicBezTo>
                  <a:pt x="1494059" y="849051"/>
                  <a:pt x="1511636" y="867011"/>
                  <a:pt x="1553668" y="867011"/>
                </a:cubicBezTo>
                <a:lnTo>
                  <a:pt x="1770325" y="867011"/>
                </a:lnTo>
                <a:cubicBezTo>
                  <a:pt x="1793252" y="867011"/>
                  <a:pt x="2010937" y="851824"/>
                  <a:pt x="2010937" y="875133"/>
                </a:cubicBezTo>
                <a:close/>
              </a:path>
            </a:pathLst>
          </a:custGeom>
          <a:solidFill>
            <a:schemeClr val="accent1"/>
          </a:solidFill>
          <a:ln w="3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F95C67-CC3A-42F5-A491-CC8FC413D211}"/>
              </a:ext>
            </a:extLst>
          </p:cNvPr>
          <p:cNvSpPr/>
          <p:nvPr/>
        </p:nvSpPr>
        <p:spPr>
          <a:xfrm>
            <a:off x="8339847" y="3854984"/>
            <a:ext cx="689594" cy="689594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BAA2CD-613B-4D5A-A06E-01D09C5CEEEA}"/>
              </a:ext>
            </a:extLst>
          </p:cNvPr>
          <p:cNvSpPr/>
          <p:nvPr/>
        </p:nvSpPr>
        <p:spPr>
          <a:xfrm>
            <a:off x="8492247" y="4753325"/>
            <a:ext cx="689594" cy="689594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D3BE46-2483-4E1C-914C-0A345C3A05F6}"/>
              </a:ext>
            </a:extLst>
          </p:cNvPr>
          <p:cNvSpPr/>
          <p:nvPr/>
        </p:nvSpPr>
        <p:spPr>
          <a:xfrm>
            <a:off x="8397143" y="5789249"/>
            <a:ext cx="689594" cy="689594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73B8D-EC1A-4507-B131-DF6E2E87F72C}"/>
              </a:ext>
            </a:extLst>
          </p:cNvPr>
          <p:cNvSpPr txBox="1"/>
          <p:nvPr/>
        </p:nvSpPr>
        <p:spPr>
          <a:xfrm>
            <a:off x="4670414" y="1841846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30DFD-3F6A-40CF-AF33-0BD827291EE7}"/>
              </a:ext>
            </a:extLst>
          </p:cNvPr>
          <p:cNvSpPr txBox="1"/>
          <p:nvPr/>
        </p:nvSpPr>
        <p:spPr>
          <a:xfrm>
            <a:off x="4670414" y="971258"/>
            <a:ext cx="29563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EE6D8-4BC6-4A14-AF3F-F970AD5BC363}"/>
              </a:ext>
            </a:extLst>
          </p:cNvPr>
          <p:cNvSpPr txBox="1"/>
          <p:nvPr/>
        </p:nvSpPr>
        <p:spPr>
          <a:xfrm>
            <a:off x="9181841" y="2222883"/>
            <a:ext cx="29563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81ED55A-DA6C-416A-9637-921579F055A6}"/>
              </a:ext>
            </a:extLst>
          </p:cNvPr>
          <p:cNvSpPr/>
          <p:nvPr/>
        </p:nvSpPr>
        <p:spPr>
          <a:xfrm>
            <a:off x="895828" y="2173656"/>
            <a:ext cx="2956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BC851-18CB-497B-A221-1F5DC4B8F255}"/>
              </a:ext>
            </a:extLst>
          </p:cNvPr>
          <p:cNvSpPr txBox="1"/>
          <p:nvPr/>
        </p:nvSpPr>
        <p:spPr>
          <a:xfrm>
            <a:off x="895828" y="971258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2016F186-6498-4DAD-AD23-DFB013395C68}"/>
              </a:ext>
            </a:extLst>
          </p:cNvPr>
          <p:cNvSpPr/>
          <p:nvPr/>
        </p:nvSpPr>
        <p:spPr>
          <a:xfrm>
            <a:off x="895828" y="5068611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endParaRPr lang="en-US" altLang="ko-KR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82770102-CD3F-484D-9E00-796BEBDCD8A6}"/>
              </a:ext>
            </a:extLst>
          </p:cNvPr>
          <p:cNvSpPr/>
          <p:nvPr/>
        </p:nvSpPr>
        <p:spPr>
          <a:xfrm>
            <a:off x="2409382" y="5637201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CD0F79-82A1-4CA3-ADEC-8168A0C2D708}"/>
              </a:ext>
            </a:extLst>
          </p:cNvPr>
          <p:cNvGrpSpPr/>
          <p:nvPr/>
        </p:nvGrpSpPr>
        <p:grpSpPr>
          <a:xfrm>
            <a:off x="928239" y="1803458"/>
            <a:ext cx="5650440" cy="998056"/>
            <a:chOff x="1353016" y="1766707"/>
            <a:chExt cx="2452106" cy="9980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0134BB-A00D-4102-AD79-D4C9007CCFCC}"/>
                </a:ext>
              </a:extLst>
            </p:cNvPr>
            <p:cNvSpPr txBox="1"/>
            <p:nvPr/>
          </p:nvSpPr>
          <p:spPr>
            <a:xfrm>
              <a:off x="1353016" y="2118432"/>
              <a:ext cx="2450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1F84C1-6B2D-4713-8ECF-6E424505CEEB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618CEA-3952-4963-9E8E-7CF1A82DF9FE}"/>
              </a:ext>
            </a:extLst>
          </p:cNvPr>
          <p:cNvSpPr txBox="1"/>
          <p:nvPr/>
        </p:nvSpPr>
        <p:spPr>
          <a:xfrm>
            <a:off x="962640" y="3007934"/>
            <a:ext cx="1633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B6171-0A81-42E0-A000-10ECC71B5B69}"/>
              </a:ext>
            </a:extLst>
          </p:cNvPr>
          <p:cNvSpPr txBox="1"/>
          <p:nvPr/>
        </p:nvSpPr>
        <p:spPr>
          <a:xfrm>
            <a:off x="2842728" y="3005315"/>
            <a:ext cx="163399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EB117-C4A9-4588-9CA6-2A4407E8CE06}"/>
              </a:ext>
            </a:extLst>
          </p:cNvPr>
          <p:cNvSpPr txBox="1"/>
          <p:nvPr/>
        </p:nvSpPr>
        <p:spPr>
          <a:xfrm>
            <a:off x="4722816" y="3002696"/>
            <a:ext cx="1633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E3B835A-A325-41DB-B76C-E431841EE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64362"/>
              </p:ext>
            </p:extLst>
          </p:nvPr>
        </p:nvGraphicFramePr>
        <p:xfrm>
          <a:off x="923824" y="3839300"/>
          <a:ext cx="5650440" cy="243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63CE11-4983-4268-8836-B4273E3E4307}"/>
              </a:ext>
            </a:extLst>
          </p:cNvPr>
          <p:cNvSpPr txBox="1"/>
          <p:nvPr/>
        </p:nvSpPr>
        <p:spPr>
          <a:xfrm>
            <a:off x="7315716" y="1480379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36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36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3600" dirty="0">
                <a:solidFill>
                  <a:schemeClr val="accent4"/>
                </a:solidFill>
              </a:rPr>
              <a:t>PPT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그룹 4">
            <a:extLst>
              <a:ext uri="{FF2B5EF4-FFF2-40B4-BE49-F238E27FC236}">
                <a16:creationId xmlns:a16="http://schemas.microsoft.com/office/drawing/2014/main" id="{91FB95F9-BC7D-4A1F-9EEA-F904DE068B05}"/>
              </a:ext>
            </a:extLst>
          </p:cNvPr>
          <p:cNvGrpSpPr/>
          <p:nvPr/>
        </p:nvGrpSpPr>
        <p:grpSpPr>
          <a:xfrm>
            <a:off x="9421562" y="5378867"/>
            <a:ext cx="2196001" cy="918532"/>
            <a:chOff x="6770146" y="5164195"/>
            <a:chExt cx="2196001" cy="9185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E10871-7CBF-4671-972B-92916225ADE7}"/>
                </a:ext>
              </a:extLst>
            </p:cNvPr>
            <p:cNvSpPr txBox="1"/>
            <p:nvPr/>
          </p:nvSpPr>
          <p:spPr>
            <a:xfrm>
              <a:off x="6770147" y="5164195"/>
              <a:ext cx="219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E7048-BE96-4300-9C4D-7ACBCFF0A225}"/>
                </a:ext>
              </a:extLst>
            </p:cNvPr>
            <p:cNvSpPr txBox="1"/>
            <p:nvPr/>
          </p:nvSpPr>
          <p:spPr>
            <a:xfrm>
              <a:off x="6770146" y="5436396"/>
              <a:ext cx="21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4D686-3CDF-4F4E-9CDB-4E3A6E1FE551}"/>
              </a:ext>
            </a:extLst>
          </p:cNvPr>
          <p:cNvSpPr/>
          <p:nvPr/>
        </p:nvSpPr>
        <p:spPr>
          <a:xfrm>
            <a:off x="10237058" y="4739939"/>
            <a:ext cx="566192" cy="566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그룹 3">
            <a:extLst>
              <a:ext uri="{FF2B5EF4-FFF2-40B4-BE49-F238E27FC236}">
                <a16:creationId xmlns:a16="http://schemas.microsoft.com/office/drawing/2014/main" id="{A785DD34-A415-4D91-A44A-C1AEA95709F8}"/>
              </a:ext>
            </a:extLst>
          </p:cNvPr>
          <p:cNvGrpSpPr/>
          <p:nvPr/>
        </p:nvGrpSpPr>
        <p:grpSpPr>
          <a:xfrm>
            <a:off x="7096665" y="5378867"/>
            <a:ext cx="2196000" cy="918532"/>
            <a:chOff x="4445250" y="5164195"/>
            <a:chExt cx="2196000" cy="9185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85F7FE-6D8C-4EEB-9FD3-D2DBB24C699D}"/>
                </a:ext>
              </a:extLst>
            </p:cNvPr>
            <p:cNvSpPr txBox="1"/>
            <p:nvPr/>
          </p:nvSpPr>
          <p:spPr>
            <a:xfrm>
              <a:off x="4445250" y="5164195"/>
              <a:ext cx="219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B02B21-351E-4311-900D-0EA9A6DC459C}"/>
                </a:ext>
              </a:extLst>
            </p:cNvPr>
            <p:cNvSpPr txBox="1"/>
            <p:nvPr/>
          </p:nvSpPr>
          <p:spPr>
            <a:xfrm>
              <a:off x="4445250" y="5436396"/>
              <a:ext cx="21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F67C9-1261-49D4-9FA3-7A9DE7A9D27B}"/>
              </a:ext>
            </a:extLst>
          </p:cNvPr>
          <p:cNvSpPr/>
          <p:nvPr/>
        </p:nvSpPr>
        <p:spPr>
          <a:xfrm>
            <a:off x="7912162" y="4748832"/>
            <a:ext cx="566192" cy="566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Frame 17">
            <a:extLst>
              <a:ext uri="{FF2B5EF4-FFF2-40B4-BE49-F238E27FC236}">
                <a16:creationId xmlns:a16="http://schemas.microsoft.com/office/drawing/2014/main" id="{67443322-2BBD-4670-B382-254F200E1ADE}"/>
              </a:ext>
            </a:extLst>
          </p:cNvPr>
          <p:cNvSpPr/>
          <p:nvPr/>
        </p:nvSpPr>
        <p:spPr>
          <a:xfrm>
            <a:off x="10374355" y="4880456"/>
            <a:ext cx="273722" cy="2737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155FE7-F283-4439-9742-174EBC8303F9}"/>
              </a:ext>
            </a:extLst>
          </p:cNvPr>
          <p:cNvSpPr txBox="1"/>
          <p:nvPr/>
        </p:nvSpPr>
        <p:spPr>
          <a:xfrm>
            <a:off x="7315716" y="3233854"/>
            <a:ext cx="430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자유형: 도형 94">
            <a:extLst>
              <a:ext uri="{FF2B5EF4-FFF2-40B4-BE49-F238E27FC236}">
                <a16:creationId xmlns:a16="http://schemas.microsoft.com/office/drawing/2014/main" id="{73D705B5-6FCB-47DB-816E-A16FBCBA8954}"/>
              </a:ext>
            </a:extLst>
          </p:cNvPr>
          <p:cNvSpPr/>
          <p:nvPr/>
        </p:nvSpPr>
        <p:spPr>
          <a:xfrm>
            <a:off x="7978850" y="4880456"/>
            <a:ext cx="386742" cy="342724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F0169FE-9207-49B6-88E2-24A422BA7E35}"/>
              </a:ext>
            </a:extLst>
          </p:cNvPr>
          <p:cNvGrpSpPr/>
          <p:nvPr/>
        </p:nvGrpSpPr>
        <p:grpSpPr>
          <a:xfrm rot="10800000">
            <a:off x="4438650" y="2864338"/>
            <a:ext cx="7600950" cy="1250874"/>
            <a:chOff x="2203174" y="4452730"/>
            <a:chExt cx="8540094" cy="1391478"/>
          </a:xfrm>
          <a:solidFill>
            <a:schemeClr val="accent2">
              <a:alpha val="7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E8B188-D64E-49B7-AEA8-AAAE7DAC8102}"/>
                </a:ext>
              </a:extLst>
            </p:cNvPr>
            <p:cNvSpPr/>
            <p:nvPr/>
          </p:nvSpPr>
          <p:spPr>
            <a:xfrm>
              <a:off x="3266661" y="4452730"/>
              <a:ext cx="6450031" cy="1391478"/>
            </a:xfrm>
            <a:custGeom>
              <a:avLst/>
              <a:gdLst>
                <a:gd name="connsiteX0" fmla="*/ 0 w 7172739"/>
                <a:gd name="connsiteY0" fmla="*/ 0 h 1391478"/>
                <a:gd name="connsiteX1" fmla="*/ 6477000 w 7172739"/>
                <a:gd name="connsiteY1" fmla="*/ 0 h 1391478"/>
                <a:gd name="connsiteX2" fmla="*/ 7172739 w 7172739"/>
                <a:gd name="connsiteY2" fmla="*/ 695739 h 1391478"/>
                <a:gd name="connsiteX3" fmla="*/ 6477000 w 7172739"/>
                <a:gd name="connsiteY3" fmla="*/ 1391478 h 1391478"/>
                <a:gd name="connsiteX4" fmla="*/ 0 w 7172739"/>
                <a:gd name="connsiteY4" fmla="*/ 1391478 h 1391478"/>
                <a:gd name="connsiteX5" fmla="*/ 695739 w 7172739"/>
                <a:gd name="connsiteY5" fmla="*/ 695739 h 13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72739" h="1391478">
                  <a:moveTo>
                    <a:pt x="0" y="0"/>
                  </a:moveTo>
                  <a:lnTo>
                    <a:pt x="6477000" y="0"/>
                  </a:lnTo>
                  <a:lnTo>
                    <a:pt x="7172739" y="695739"/>
                  </a:lnTo>
                  <a:lnTo>
                    <a:pt x="6477000" y="1391478"/>
                  </a:lnTo>
                  <a:lnTo>
                    <a:pt x="0" y="1391478"/>
                  </a:lnTo>
                  <a:lnTo>
                    <a:pt x="695739" y="6957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64610898-C54C-4258-878C-B0CF860C4285}"/>
                </a:ext>
              </a:extLst>
            </p:cNvPr>
            <p:cNvSpPr/>
            <p:nvPr/>
          </p:nvSpPr>
          <p:spPr>
            <a:xfrm>
              <a:off x="9227060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1F14D-7F7F-4069-8692-D98DDDD675CC}"/>
                </a:ext>
              </a:extLst>
            </p:cNvPr>
            <p:cNvSpPr/>
            <p:nvPr/>
          </p:nvSpPr>
          <p:spPr>
            <a:xfrm>
              <a:off x="9740348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A85CE99-4132-43E5-B6E8-EA5DDE9223E8}"/>
                </a:ext>
              </a:extLst>
            </p:cNvPr>
            <p:cNvSpPr/>
            <p:nvPr/>
          </p:nvSpPr>
          <p:spPr>
            <a:xfrm>
              <a:off x="2203174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BD669EDF-8711-4A26-B9C2-77E7C372EAC4}"/>
                </a:ext>
              </a:extLst>
            </p:cNvPr>
            <p:cNvSpPr/>
            <p:nvPr/>
          </p:nvSpPr>
          <p:spPr>
            <a:xfrm>
              <a:off x="2716463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C5785E5-E343-4372-801A-DBC1D253C837}"/>
              </a:ext>
            </a:extLst>
          </p:cNvPr>
          <p:cNvSpPr txBox="1"/>
          <p:nvPr/>
        </p:nvSpPr>
        <p:spPr>
          <a:xfrm>
            <a:off x="6007598" y="28957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E6B9E-73E2-4B38-98C5-2C3C5D875F26}"/>
              </a:ext>
            </a:extLst>
          </p:cNvPr>
          <p:cNvSpPr txBox="1"/>
          <p:nvPr/>
        </p:nvSpPr>
        <p:spPr>
          <a:xfrm>
            <a:off x="6007598" y="3658814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6">
            <a:extLst>
              <a:ext uri="{FF2B5EF4-FFF2-40B4-BE49-F238E27FC236}">
                <a16:creationId xmlns:a16="http://schemas.microsoft.com/office/drawing/2014/main" id="{9A0339D2-7A08-4508-A001-696938954CBE}"/>
              </a:ext>
            </a:extLst>
          </p:cNvPr>
          <p:cNvGrpSpPr/>
          <p:nvPr/>
        </p:nvGrpSpPr>
        <p:grpSpPr>
          <a:xfrm>
            <a:off x="8184784" y="1206304"/>
            <a:ext cx="2266328" cy="2806960"/>
            <a:chOff x="8680049" y="1633020"/>
            <a:chExt cx="2103432" cy="2605205"/>
          </a:xfrm>
          <a:solidFill>
            <a:schemeClr val="accent2"/>
          </a:solidFill>
        </p:grpSpPr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80E1C65A-3125-429C-AAB9-603DD37EB170}"/>
                </a:ext>
              </a:extLst>
            </p:cNvPr>
            <p:cNvSpPr/>
            <p:nvPr/>
          </p:nvSpPr>
          <p:spPr>
            <a:xfrm rot="3027132">
              <a:off x="9023723" y="1756534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84">
              <a:extLst>
                <a:ext uri="{FF2B5EF4-FFF2-40B4-BE49-F238E27FC236}">
                  <a16:creationId xmlns:a16="http://schemas.microsoft.com/office/drawing/2014/main" id="{56AD7531-FAE5-4720-92C0-95E2E402C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199" y="2143683"/>
              <a:ext cx="1295643" cy="2094542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1EC2E6E-A6F9-4A82-8BE4-B750E5B93FC4}"/>
                </a:ext>
              </a:extLst>
            </p:cNvPr>
            <p:cNvSpPr/>
            <p:nvPr/>
          </p:nvSpPr>
          <p:spPr>
            <a:xfrm rot="1162019">
              <a:off x="8691200" y="214561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E7A34D03-6B38-45DC-8045-11C5C1D7FE5B}"/>
                </a:ext>
              </a:extLst>
            </p:cNvPr>
            <p:cNvSpPr/>
            <p:nvPr/>
          </p:nvSpPr>
          <p:spPr>
            <a:xfrm rot="18900000">
              <a:off x="9593699" y="2001115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08AF6CF1-5521-406B-B7D4-6383EC1A5EA4}"/>
                </a:ext>
              </a:extLst>
            </p:cNvPr>
            <p:cNvSpPr/>
            <p:nvPr/>
          </p:nvSpPr>
          <p:spPr>
            <a:xfrm rot="900000">
              <a:off x="10221811" y="263832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BC0E61D9-50A9-4710-83CA-96A5DD0BE3CC}"/>
                </a:ext>
              </a:extLst>
            </p:cNvPr>
            <p:cNvSpPr/>
            <p:nvPr/>
          </p:nvSpPr>
          <p:spPr>
            <a:xfrm rot="1490152">
              <a:off x="8680049" y="28111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183B2ADA-C745-411B-9BE2-6AF69F0C983F}"/>
                </a:ext>
              </a:extLst>
            </p:cNvPr>
            <p:cNvSpPr/>
            <p:nvPr/>
          </p:nvSpPr>
          <p:spPr>
            <a:xfrm rot="900000">
              <a:off x="9373665" y="2618648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40CB41A3-AFF3-4E98-84C2-85B1C141E7CE}"/>
                </a:ext>
              </a:extLst>
            </p:cNvPr>
            <p:cNvSpPr/>
            <p:nvPr/>
          </p:nvSpPr>
          <p:spPr>
            <a:xfrm rot="900000">
              <a:off x="10096074" y="21303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7">
            <a:extLst>
              <a:ext uri="{FF2B5EF4-FFF2-40B4-BE49-F238E27FC236}">
                <a16:creationId xmlns:a16="http://schemas.microsoft.com/office/drawing/2014/main" id="{A9D9459A-70AC-42C9-B66D-AD517439443C}"/>
              </a:ext>
            </a:extLst>
          </p:cNvPr>
          <p:cNvGrpSpPr/>
          <p:nvPr/>
        </p:nvGrpSpPr>
        <p:grpSpPr>
          <a:xfrm>
            <a:off x="5629186" y="3244048"/>
            <a:ext cx="1403850" cy="1577193"/>
            <a:chOff x="6282410" y="2774470"/>
            <a:chExt cx="1403850" cy="1577193"/>
          </a:xfrm>
        </p:grpSpPr>
        <p:sp>
          <p:nvSpPr>
            <p:cNvPr id="30" name="자유형: 도형 91">
              <a:extLst>
                <a:ext uri="{FF2B5EF4-FFF2-40B4-BE49-F238E27FC236}">
                  <a16:creationId xmlns:a16="http://schemas.microsoft.com/office/drawing/2014/main" id="{B0C1EF89-6C2F-4676-BEE0-2EB66B37D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075" y="3211736"/>
              <a:ext cx="806320" cy="1139927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grpSp>
          <p:nvGrpSpPr>
            <p:cNvPr id="31" name="그룹 96">
              <a:extLst>
                <a:ext uri="{FF2B5EF4-FFF2-40B4-BE49-F238E27FC236}">
                  <a16:creationId xmlns:a16="http://schemas.microsoft.com/office/drawing/2014/main" id="{739ADCD8-A42F-47BA-8900-380F0C76AD8D}"/>
                </a:ext>
              </a:extLst>
            </p:cNvPr>
            <p:cNvGrpSpPr/>
            <p:nvPr/>
          </p:nvGrpSpPr>
          <p:grpSpPr>
            <a:xfrm>
              <a:off x="6451387" y="2774470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48" name="타원 97">
                <a:extLst>
                  <a:ext uri="{FF2B5EF4-FFF2-40B4-BE49-F238E27FC236}">
                    <a16:creationId xmlns:a16="http://schemas.microsoft.com/office/drawing/2014/main" id="{4944BA96-C8AD-42F3-B554-A66E3E9CAC2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98">
                <a:extLst>
                  <a:ext uri="{FF2B5EF4-FFF2-40B4-BE49-F238E27FC236}">
                    <a16:creationId xmlns:a16="http://schemas.microsoft.com/office/drawing/2014/main" id="{34FD8334-1A2C-46C3-B54D-2D8286D5D88E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Block Arc 11">
                <a:extLst>
                  <a:ext uri="{FF2B5EF4-FFF2-40B4-BE49-F238E27FC236}">
                    <a16:creationId xmlns:a16="http://schemas.microsoft.com/office/drawing/2014/main" id="{CF6587E7-2949-42A1-ACF1-3D0F465FB0BE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그룹 108">
              <a:extLst>
                <a:ext uri="{FF2B5EF4-FFF2-40B4-BE49-F238E27FC236}">
                  <a16:creationId xmlns:a16="http://schemas.microsoft.com/office/drawing/2014/main" id="{17AE0978-0225-41A8-9341-CD120CDB2604}"/>
                </a:ext>
              </a:extLst>
            </p:cNvPr>
            <p:cNvGrpSpPr/>
            <p:nvPr/>
          </p:nvGrpSpPr>
          <p:grpSpPr>
            <a:xfrm>
              <a:off x="7127214" y="293580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45" name="타원 109">
                <a:extLst>
                  <a:ext uri="{FF2B5EF4-FFF2-40B4-BE49-F238E27FC236}">
                    <a16:creationId xmlns:a16="http://schemas.microsoft.com/office/drawing/2014/main" id="{EF526A2E-6F91-4258-AC08-F9FC5AC0AA8C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110">
                <a:extLst>
                  <a:ext uri="{FF2B5EF4-FFF2-40B4-BE49-F238E27FC236}">
                    <a16:creationId xmlns:a16="http://schemas.microsoft.com/office/drawing/2014/main" id="{9C995453-CD95-4142-B88E-77BD608A5EBC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Block Arc 11">
                <a:extLst>
                  <a:ext uri="{FF2B5EF4-FFF2-40B4-BE49-F238E27FC236}">
                    <a16:creationId xmlns:a16="http://schemas.microsoft.com/office/drawing/2014/main" id="{7562A393-98D9-4617-AD14-AB3BB2375439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112">
              <a:extLst>
                <a:ext uri="{FF2B5EF4-FFF2-40B4-BE49-F238E27FC236}">
                  <a16:creationId xmlns:a16="http://schemas.microsoft.com/office/drawing/2014/main" id="{C619C557-630B-4D93-AB01-371154F3C700}"/>
                </a:ext>
              </a:extLst>
            </p:cNvPr>
            <p:cNvGrpSpPr/>
            <p:nvPr/>
          </p:nvGrpSpPr>
          <p:grpSpPr>
            <a:xfrm>
              <a:off x="6744184" y="3036519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42" name="타원 113">
                <a:extLst>
                  <a:ext uri="{FF2B5EF4-FFF2-40B4-BE49-F238E27FC236}">
                    <a16:creationId xmlns:a16="http://schemas.microsoft.com/office/drawing/2014/main" id="{C4EC7035-C5E8-41B9-B6CA-C346468CB0E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114">
                <a:extLst>
                  <a:ext uri="{FF2B5EF4-FFF2-40B4-BE49-F238E27FC236}">
                    <a16:creationId xmlns:a16="http://schemas.microsoft.com/office/drawing/2014/main" id="{CD03B65C-5E45-44AB-ACE0-E0B741647D87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Block Arc 11">
                <a:extLst>
                  <a:ext uri="{FF2B5EF4-FFF2-40B4-BE49-F238E27FC236}">
                    <a16:creationId xmlns:a16="http://schemas.microsoft.com/office/drawing/2014/main" id="{129E9EDB-B741-4D83-B157-8E062C077710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그룹 116">
              <a:extLst>
                <a:ext uri="{FF2B5EF4-FFF2-40B4-BE49-F238E27FC236}">
                  <a16:creationId xmlns:a16="http://schemas.microsoft.com/office/drawing/2014/main" id="{3A77063A-05D5-4028-935C-21BE695F51AA}"/>
                </a:ext>
              </a:extLst>
            </p:cNvPr>
            <p:cNvGrpSpPr/>
            <p:nvPr/>
          </p:nvGrpSpPr>
          <p:grpSpPr>
            <a:xfrm>
              <a:off x="7247814" y="3372938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39" name="타원 117">
                <a:extLst>
                  <a:ext uri="{FF2B5EF4-FFF2-40B4-BE49-F238E27FC236}">
                    <a16:creationId xmlns:a16="http://schemas.microsoft.com/office/drawing/2014/main" id="{2FAE60EE-D799-48C8-9DB4-F3443647297E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118">
                <a:extLst>
                  <a:ext uri="{FF2B5EF4-FFF2-40B4-BE49-F238E27FC236}">
                    <a16:creationId xmlns:a16="http://schemas.microsoft.com/office/drawing/2014/main" id="{5F948148-1DA0-4728-BB4E-6F6BA58C1861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Block Arc 11">
                <a:extLst>
                  <a:ext uri="{FF2B5EF4-FFF2-40B4-BE49-F238E27FC236}">
                    <a16:creationId xmlns:a16="http://schemas.microsoft.com/office/drawing/2014/main" id="{3710C69E-AC14-42F5-8E18-F7E3B4A0C124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120">
              <a:extLst>
                <a:ext uri="{FF2B5EF4-FFF2-40B4-BE49-F238E27FC236}">
                  <a16:creationId xmlns:a16="http://schemas.microsoft.com/office/drawing/2014/main" id="{BA3254EB-3E72-494B-8EBA-3D53153862AF}"/>
                </a:ext>
              </a:extLst>
            </p:cNvPr>
            <p:cNvGrpSpPr/>
            <p:nvPr/>
          </p:nvGrpSpPr>
          <p:grpSpPr>
            <a:xfrm>
              <a:off x="6282410" y="3345315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36" name="타원 121">
                <a:extLst>
                  <a:ext uri="{FF2B5EF4-FFF2-40B4-BE49-F238E27FC236}">
                    <a16:creationId xmlns:a16="http://schemas.microsoft.com/office/drawing/2014/main" id="{375D611F-AEA5-45C0-967A-311818FCD0BB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122">
                <a:extLst>
                  <a:ext uri="{FF2B5EF4-FFF2-40B4-BE49-F238E27FC236}">
                    <a16:creationId xmlns:a16="http://schemas.microsoft.com/office/drawing/2014/main" id="{421A988C-63DD-4D03-AE76-4B2CA3884BA5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Block Arc 11">
                <a:extLst>
                  <a:ext uri="{FF2B5EF4-FFF2-40B4-BE49-F238E27FC236}">
                    <a16:creationId xmlns:a16="http://schemas.microsoft.com/office/drawing/2014/main" id="{AA7E5B26-433F-4F01-8B10-8EA296C4F0EE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8">
            <a:extLst>
              <a:ext uri="{FF2B5EF4-FFF2-40B4-BE49-F238E27FC236}">
                <a16:creationId xmlns:a16="http://schemas.microsoft.com/office/drawing/2014/main" id="{DD425975-28CD-403F-8593-8D4A3B047632}"/>
              </a:ext>
            </a:extLst>
          </p:cNvPr>
          <p:cNvGrpSpPr/>
          <p:nvPr/>
        </p:nvGrpSpPr>
        <p:grpSpPr>
          <a:xfrm>
            <a:off x="3113794" y="4150013"/>
            <a:ext cx="752941" cy="1103119"/>
            <a:chOff x="4041120" y="3338087"/>
            <a:chExt cx="752941" cy="1103119"/>
          </a:xfrm>
          <a:solidFill>
            <a:schemeClr val="accent4"/>
          </a:solidFill>
        </p:grpSpPr>
        <p:sp>
          <p:nvSpPr>
            <p:cNvPr id="52" name="자유형: 도형 125">
              <a:extLst>
                <a:ext uri="{FF2B5EF4-FFF2-40B4-BE49-F238E27FC236}">
                  <a16:creationId xmlns:a16="http://schemas.microsoft.com/office/drawing/2014/main" id="{A86A2702-EAA0-42D2-9D7C-6D7B4748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829" y="3677929"/>
              <a:ext cx="237406" cy="763277"/>
            </a:xfrm>
            <a:custGeom>
              <a:avLst/>
              <a:gdLst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6104 w 237406"/>
                <a:gd name="connsiteY74" fmla="*/ 640880 h 1139927"/>
                <a:gd name="connsiteX75" fmla="*/ 220026 w 237406"/>
                <a:gd name="connsiteY75" fmla="*/ 702834 h 1139927"/>
                <a:gd name="connsiteX76" fmla="*/ 216554 w 237406"/>
                <a:gd name="connsiteY76" fmla="*/ 729229 h 1139927"/>
                <a:gd name="connsiteX77" fmla="*/ 209841 w 237406"/>
                <a:gd name="connsiteY77" fmla="*/ 750137 h 1139927"/>
                <a:gd name="connsiteX78" fmla="*/ 205976 w 237406"/>
                <a:gd name="connsiteY78" fmla="*/ 771472 h 1139927"/>
                <a:gd name="connsiteX79" fmla="*/ 204348 w 237406"/>
                <a:gd name="connsiteY79" fmla="*/ 793981 h 1139927"/>
                <a:gd name="connsiteX80" fmla="*/ 203433 w 237406"/>
                <a:gd name="connsiteY80" fmla="*/ 816596 h 1139927"/>
                <a:gd name="connsiteX81" fmla="*/ 204348 w 237406"/>
                <a:gd name="connsiteY81" fmla="*/ 839211 h 1139927"/>
                <a:gd name="connsiteX82" fmla="*/ 205976 w 237406"/>
                <a:gd name="connsiteY82" fmla="*/ 862360 h 1139927"/>
                <a:gd name="connsiteX83" fmla="*/ 208112 w 237406"/>
                <a:gd name="connsiteY83" fmla="*/ 885294 h 1139927"/>
                <a:gd name="connsiteX84" fmla="*/ 210655 w 237406"/>
                <a:gd name="connsiteY84" fmla="*/ 907803 h 1139927"/>
                <a:gd name="connsiteX85" fmla="*/ 211061 w 237406"/>
                <a:gd name="connsiteY85" fmla="*/ 940872 h 1139927"/>
                <a:gd name="connsiteX86" fmla="*/ 208925 w 237406"/>
                <a:gd name="connsiteY86" fmla="*/ 973941 h 1139927"/>
                <a:gd name="connsiteX87" fmla="*/ 205162 w 237406"/>
                <a:gd name="connsiteY87" fmla="*/ 1005731 h 1139927"/>
                <a:gd name="connsiteX88" fmla="*/ 200483 w 237406"/>
                <a:gd name="connsiteY88" fmla="*/ 1036879 h 1139927"/>
                <a:gd name="connsiteX89" fmla="*/ 194787 w 237406"/>
                <a:gd name="connsiteY89" fmla="*/ 1139927 h 1139927"/>
                <a:gd name="connsiteX90" fmla="*/ 24209 w 237406"/>
                <a:gd name="connsiteY90" fmla="*/ 1139927 h 1139927"/>
                <a:gd name="connsiteX91" fmla="*/ 43738 w 237406"/>
                <a:gd name="connsiteY91" fmla="*/ 1098004 h 1139927"/>
                <a:gd name="connsiteX92" fmla="*/ 67845 w 237406"/>
                <a:gd name="connsiteY92" fmla="*/ 1050534 h 1139927"/>
                <a:gd name="connsiteX93" fmla="*/ 76287 w 237406"/>
                <a:gd name="connsiteY93" fmla="*/ 1033359 h 1139927"/>
                <a:gd name="connsiteX94" fmla="*/ 83509 w 237406"/>
                <a:gd name="connsiteY94" fmla="*/ 1014264 h 1139927"/>
                <a:gd name="connsiteX95" fmla="*/ 90324 w 237406"/>
                <a:gd name="connsiteY95" fmla="*/ 993036 h 1139927"/>
                <a:gd name="connsiteX96" fmla="*/ 96631 w 237406"/>
                <a:gd name="connsiteY96" fmla="*/ 970421 h 1139927"/>
                <a:gd name="connsiteX97" fmla="*/ 101717 w 237406"/>
                <a:gd name="connsiteY97" fmla="*/ 945993 h 1139927"/>
                <a:gd name="connsiteX98" fmla="*/ 105582 w 237406"/>
                <a:gd name="connsiteY98" fmla="*/ 921137 h 1139927"/>
                <a:gd name="connsiteX99" fmla="*/ 109345 w 237406"/>
                <a:gd name="connsiteY99" fmla="*/ 895109 h 1139927"/>
                <a:gd name="connsiteX100" fmla="*/ 111888 w 237406"/>
                <a:gd name="connsiteY100" fmla="*/ 868760 h 1139927"/>
                <a:gd name="connsiteX101" fmla="*/ 114024 w 237406"/>
                <a:gd name="connsiteY101" fmla="*/ 841344 h 1139927"/>
                <a:gd name="connsiteX102" fmla="*/ 114024 w 237406"/>
                <a:gd name="connsiteY102" fmla="*/ 814356 h 1139927"/>
                <a:gd name="connsiteX103" fmla="*/ 114024 w 237406"/>
                <a:gd name="connsiteY103" fmla="*/ 787687 h 1139927"/>
                <a:gd name="connsiteX104" fmla="*/ 111888 w 237406"/>
                <a:gd name="connsiteY104" fmla="*/ 760912 h 1139927"/>
                <a:gd name="connsiteX105" fmla="*/ 108938 w 237406"/>
                <a:gd name="connsiteY105" fmla="*/ 735203 h 1139927"/>
                <a:gd name="connsiteX106" fmla="*/ 105175 w 237406"/>
                <a:gd name="connsiteY106" fmla="*/ 710135 h 1139927"/>
                <a:gd name="connsiteX107" fmla="*/ 99580 w 237406"/>
                <a:gd name="connsiteY107" fmla="*/ 685919 h 1139927"/>
                <a:gd name="connsiteX108" fmla="*/ 91952 w 237406"/>
                <a:gd name="connsiteY108" fmla="*/ 663411 h 1139927"/>
                <a:gd name="connsiteX109" fmla="*/ 83509 w 237406"/>
                <a:gd name="connsiteY109" fmla="*/ 642076 h 1139927"/>
                <a:gd name="connsiteX110" fmla="*/ 73338 w 237406"/>
                <a:gd name="connsiteY110" fmla="*/ 622981 h 1139927"/>
                <a:gd name="connsiteX111" fmla="*/ 61946 w 237406"/>
                <a:gd name="connsiteY111" fmla="*/ 606127 h 1139927"/>
                <a:gd name="connsiteX112" fmla="*/ 25430 w 237406"/>
                <a:gd name="connsiteY112" fmla="*/ 491771 h 1139927"/>
                <a:gd name="connsiteX113" fmla="*/ 19530 w 237406"/>
                <a:gd name="connsiteY113" fmla="*/ 462222 h 1139927"/>
                <a:gd name="connsiteX114" fmla="*/ 11901 w 237406"/>
                <a:gd name="connsiteY114" fmla="*/ 432887 h 1139927"/>
                <a:gd name="connsiteX115" fmla="*/ 5493 w 237406"/>
                <a:gd name="connsiteY115" fmla="*/ 401098 h 1139927"/>
                <a:gd name="connsiteX116" fmla="*/ 2543 w 237406"/>
                <a:gd name="connsiteY116" fmla="*/ 368669 h 1139927"/>
                <a:gd name="connsiteX117" fmla="*/ 0 w 237406"/>
                <a:gd name="connsiteY117" fmla="*/ 334746 h 1139927"/>
                <a:gd name="connsiteX118" fmla="*/ 0 w 237406"/>
                <a:gd name="connsiteY118" fmla="*/ 300076 h 1139927"/>
                <a:gd name="connsiteX119" fmla="*/ 1729 w 237406"/>
                <a:gd name="connsiteY119" fmla="*/ 265087 h 1139927"/>
                <a:gd name="connsiteX120" fmla="*/ 5493 w 237406"/>
                <a:gd name="connsiteY120" fmla="*/ 230418 h 1139927"/>
                <a:gd name="connsiteX121" fmla="*/ 11087 w 237406"/>
                <a:gd name="connsiteY121" fmla="*/ 195855 h 1139927"/>
                <a:gd name="connsiteX122" fmla="*/ 16987 w 237406"/>
                <a:gd name="connsiteY122" fmla="*/ 162466 h 1139927"/>
                <a:gd name="connsiteX123" fmla="*/ 25430 w 237406"/>
                <a:gd name="connsiteY123" fmla="*/ 130037 h 1139927"/>
                <a:gd name="connsiteX124" fmla="*/ 35601 w 237406"/>
                <a:gd name="connsiteY124" fmla="*/ 99528 h 1139927"/>
                <a:gd name="connsiteX125" fmla="*/ 46180 w 237406"/>
                <a:gd name="connsiteY125" fmla="*/ 70619 h 1139927"/>
                <a:gd name="connsiteX126" fmla="*/ 58487 w 237406"/>
                <a:gd name="connsiteY126" fmla="*/ 44484 h 1139927"/>
                <a:gd name="connsiteX127" fmla="*/ 71608 w 237406"/>
                <a:gd name="connsiteY127" fmla="*/ 20695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0026 w 237406"/>
                <a:gd name="connsiteY74" fmla="*/ 702834 h 1139927"/>
                <a:gd name="connsiteX75" fmla="*/ 216554 w 237406"/>
                <a:gd name="connsiteY75" fmla="*/ 729229 h 1139927"/>
                <a:gd name="connsiteX76" fmla="*/ 209841 w 237406"/>
                <a:gd name="connsiteY76" fmla="*/ 750137 h 1139927"/>
                <a:gd name="connsiteX77" fmla="*/ 205976 w 237406"/>
                <a:gd name="connsiteY77" fmla="*/ 771472 h 1139927"/>
                <a:gd name="connsiteX78" fmla="*/ 204348 w 237406"/>
                <a:gd name="connsiteY78" fmla="*/ 793981 h 1139927"/>
                <a:gd name="connsiteX79" fmla="*/ 203433 w 237406"/>
                <a:gd name="connsiteY79" fmla="*/ 816596 h 1139927"/>
                <a:gd name="connsiteX80" fmla="*/ 204348 w 237406"/>
                <a:gd name="connsiteY80" fmla="*/ 839211 h 1139927"/>
                <a:gd name="connsiteX81" fmla="*/ 205976 w 237406"/>
                <a:gd name="connsiteY81" fmla="*/ 862360 h 1139927"/>
                <a:gd name="connsiteX82" fmla="*/ 208112 w 237406"/>
                <a:gd name="connsiteY82" fmla="*/ 885294 h 1139927"/>
                <a:gd name="connsiteX83" fmla="*/ 210655 w 237406"/>
                <a:gd name="connsiteY83" fmla="*/ 907803 h 1139927"/>
                <a:gd name="connsiteX84" fmla="*/ 211061 w 237406"/>
                <a:gd name="connsiteY84" fmla="*/ 940872 h 1139927"/>
                <a:gd name="connsiteX85" fmla="*/ 208925 w 237406"/>
                <a:gd name="connsiteY85" fmla="*/ 973941 h 1139927"/>
                <a:gd name="connsiteX86" fmla="*/ 205162 w 237406"/>
                <a:gd name="connsiteY86" fmla="*/ 1005731 h 1139927"/>
                <a:gd name="connsiteX87" fmla="*/ 200483 w 237406"/>
                <a:gd name="connsiteY87" fmla="*/ 1036879 h 1139927"/>
                <a:gd name="connsiteX88" fmla="*/ 194787 w 237406"/>
                <a:gd name="connsiteY88" fmla="*/ 1139927 h 1139927"/>
                <a:gd name="connsiteX89" fmla="*/ 24209 w 237406"/>
                <a:gd name="connsiteY89" fmla="*/ 1139927 h 1139927"/>
                <a:gd name="connsiteX90" fmla="*/ 43738 w 237406"/>
                <a:gd name="connsiteY90" fmla="*/ 1098004 h 1139927"/>
                <a:gd name="connsiteX91" fmla="*/ 67845 w 237406"/>
                <a:gd name="connsiteY91" fmla="*/ 1050534 h 1139927"/>
                <a:gd name="connsiteX92" fmla="*/ 76287 w 237406"/>
                <a:gd name="connsiteY92" fmla="*/ 1033359 h 1139927"/>
                <a:gd name="connsiteX93" fmla="*/ 83509 w 237406"/>
                <a:gd name="connsiteY93" fmla="*/ 1014264 h 1139927"/>
                <a:gd name="connsiteX94" fmla="*/ 90324 w 237406"/>
                <a:gd name="connsiteY94" fmla="*/ 993036 h 1139927"/>
                <a:gd name="connsiteX95" fmla="*/ 96631 w 237406"/>
                <a:gd name="connsiteY95" fmla="*/ 970421 h 1139927"/>
                <a:gd name="connsiteX96" fmla="*/ 101717 w 237406"/>
                <a:gd name="connsiteY96" fmla="*/ 945993 h 1139927"/>
                <a:gd name="connsiteX97" fmla="*/ 105582 w 237406"/>
                <a:gd name="connsiteY97" fmla="*/ 921137 h 1139927"/>
                <a:gd name="connsiteX98" fmla="*/ 109345 w 237406"/>
                <a:gd name="connsiteY98" fmla="*/ 895109 h 1139927"/>
                <a:gd name="connsiteX99" fmla="*/ 111888 w 237406"/>
                <a:gd name="connsiteY99" fmla="*/ 868760 h 1139927"/>
                <a:gd name="connsiteX100" fmla="*/ 114024 w 237406"/>
                <a:gd name="connsiteY100" fmla="*/ 841344 h 1139927"/>
                <a:gd name="connsiteX101" fmla="*/ 114024 w 237406"/>
                <a:gd name="connsiteY101" fmla="*/ 814356 h 1139927"/>
                <a:gd name="connsiteX102" fmla="*/ 114024 w 237406"/>
                <a:gd name="connsiteY102" fmla="*/ 787687 h 1139927"/>
                <a:gd name="connsiteX103" fmla="*/ 111888 w 237406"/>
                <a:gd name="connsiteY103" fmla="*/ 760912 h 1139927"/>
                <a:gd name="connsiteX104" fmla="*/ 108938 w 237406"/>
                <a:gd name="connsiteY104" fmla="*/ 735203 h 1139927"/>
                <a:gd name="connsiteX105" fmla="*/ 105175 w 237406"/>
                <a:gd name="connsiteY105" fmla="*/ 710135 h 1139927"/>
                <a:gd name="connsiteX106" fmla="*/ 99580 w 237406"/>
                <a:gd name="connsiteY106" fmla="*/ 685919 h 1139927"/>
                <a:gd name="connsiteX107" fmla="*/ 91952 w 237406"/>
                <a:gd name="connsiteY107" fmla="*/ 663411 h 1139927"/>
                <a:gd name="connsiteX108" fmla="*/ 83509 w 237406"/>
                <a:gd name="connsiteY108" fmla="*/ 642076 h 1139927"/>
                <a:gd name="connsiteX109" fmla="*/ 73338 w 237406"/>
                <a:gd name="connsiteY109" fmla="*/ 622981 h 1139927"/>
                <a:gd name="connsiteX110" fmla="*/ 61946 w 237406"/>
                <a:gd name="connsiteY110" fmla="*/ 606127 h 1139927"/>
                <a:gd name="connsiteX111" fmla="*/ 25430 w 237406"/>
                <a:gd name="connsiteY111" fmla="*/ 491771 h 1139927"/>
                <a:gd name="connsiteX112" fmla="*/ 19530 w 237406"/>
                <a:gd name="connsiteY112" fmla="*/ 462222 h 1139927"/>
                <a:gd name="connsiteX113" fmla="*/ 11901 w 237406"/>
                <a:gd name="connsiteY113" fmla="*/ 432887 h 1139927"/>
                <a:gd name="connsiteX114" fmla="*/ 5493 w 237406"/>
                <a:gd name="connsiteY114" fmla="*/ 401098 h 1139927"/>
                <a:gd name="connsiteX115" fmla="*/ 2543 w 237406"/>
                <a:gd name="connsiteY115" fmla="*/ 368669 h 1139927"/>
                <a:gd name="connsiteX116" fmla="*/ 0 w 237406"/>
                <a:gd name="connsiteY116" fmla="*/ 334746 h 1139927"/>
                <a:gd name="connsiteX117" fmla="*/ 0 w 237406"/>
                <a:gd name="connsiteY117" fmla="*/ 300076 h 1139927"/>
                <a:gd name="connsiteX118" fmla="*/ 1729 w 237406"/>
                <a:gd name="connsiteY118" fmla="*/ 265087 h 1139927"/>
                <a:gd name="connsiteX119" fmla="*/ 5493 w 237406"/>
                <a:gd name="connsiteY119" fmla="*/ 230418 h 1139927"/>
                <a:gd name="connsiteX120" fmla="*/ 11087 w 237406"/>
                <a:gd name="connsiteY120" fmla="*/ 195855 h 1139927"/>
                <a:gd name="connsiteX121" fmla="*/ 16987 w 237406"/>
                <a:gd name="connsiteY121" fmla="*/ 162466 h 1139927"/>
                <a:gd name="connsiteX122" fmla="*/ 25430 w 237406"/>
                <a:gd name="connsiteY122" fmla="*/ 130037 h 1139927"/>
                <a:gd name="connsiteX123" fmla="*/ 35601 w 237406"/>
                <a:gd name="connsiteY123" fmla="*/ 99528 h 1139927"/>
                <a:gd name="connsiteX124" fmla="*/ 46180 w 237406"/>
                <a:gd name="connsiteY124" fmla="*/ 70619 h 1139927"/>
                <a:gd name="connsiteX125" fmla="*/ 58487 w 237406"/>
                <a:gd name="connsiteY125" fmla="*/ 44484 h 1139927"/>
                <a:gd name="connsiteX126" fmla="*/ 71608 w 237406"/>
                <a:gd name="connsiteY126" fmla="*/ 20695 h 1139927"/>
                <a:gd name="connsiteX127" fmla="*/ 87374 w 237406"/>
                <a:gd name="connsiteY127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0026 w 237406"/>
                <a:gd name="connsiteY73" fmla="*/ 702834 h 1139927"/>
                <a:gd name="connsiteX74" fmla="*/ 216554 w 237406"/>
                <a:gd name="connsiteY74" fmla="*/ 729229 h 1139927"/>
                <a:gd name="connsiteX75" fmla="*/ 209841 w 237406"/>
                <a:gd name="connsiteY75" fmla="*/ 750137 h 1139927"/>
                <a:gd name="connsiteX76" fmla="*/ 205976 w 237406"/>
                <a:gd name="connsiteY76" fmla="*/ 771472 h 1139927"/>
                <a:gd name="connsiteX77" fmla="*/ 204348 w 237406"/>
                <a:gd name="connsiteY77" fmla="*/ 793981 h 1139927"/>
                <a:gd name="connsiteX78" fmla="*/ 203433 w 237406"/>
                <a:gd name="connsiteY78" fmla="*/ 816596 h 1139927"/>
                <a:gd name="connsiteX79" fmla="*/ 204348 w 237406"/>
                <a:gd name="connsiteY79" fmla="*/ 839211 h 1139927"/>
                <a:gd name="connsiteX80" fmla="*/ 205976 w 237406"/>
                <a:gd name="connsiteY80" fmla="*/ 862360 h 1139927"/>
                <a:gd name="connsiteX81" fmla="*/ 208112 w 237406"/>
                <a:gd name="connsiteY81" fmla="*/ 885294 h 1139927"/>
                <a:gd name="connsiteX82" fmla="*/ 210655 w 237406"/>
                <a:gd name="connsiteY82" fmla="*/ 907803 h 1139927"/>
                <a:gd name="connsiteX83" fmla="*/ 211061 w 237406"/>
                <a:gd name="connsiteY83" fmla="*/ 940872 h 1139927"/>
                <a:gd name="connsiteX84" fmla="*/ 208925 w 237406"/>
                <a:gd name="connsiteY84" fmla="*/ 973941 h 1139927"/>
                <a:gd name="connsiteX85" fmla="*/ 205162 w 237406"/>
                <a:gd name="connsiteY85" fmla="*/ 1005731 h 1139927"/>
                <a:gd name="connsiteX86" fmla="*/ 200483 w 237406"/>
                <a:gd name="connsiteY86" fmla="*/ 1036879 h 1139927"/>
                <a:gd name="connsiteX87" fmla="*/ 194787 w 237406"/>
                <a:gd name="connsiteY87" fmla="*/ 1139927 h 1139927"/>
                <a:gd name="connsiteX88" fmla="*/ 24209 w 237406"/>
                <a:gd name="connsiteY88" fmla="*/ 1139927 h 1139927"/>
                <a:gd name="connsiteX89" fmla="*/ 43738 w 237406"/>
                <a:gd name="connsiteY89" fmla="*/ 1098004 h 1139927"/>
                <a:gd name="connsiteX90" fmla="*/ 67845 w 237406"/>
                <a:gd name="connsiteY90" fmla="*/ 1050534 h 1139927"/>
                <a:gd name="connsiteX91" fmla="*/ 76287 w 237406"/>
                <a:gd name="connsiteY91" fmla="*/ 1033359 h 1139927"/>
                <a:gd name="connsiteX92" fmla="*/ 83509 w 237406"/>
                <a:gd name="connsiteY92" fmla="*/ 1014264 h 1139927"/>
                <a:gd name="connsiteX93" fmla="*/ 90324 w 237406"/>
                <a:gd name="connsiteY93" fmla="*/ 993036 h 1139927"/>
                <a:gd name="connsiteX94" fmla="*/ 96631 w 237406"/>
                <a:gd name="connsiteY94" fmla="*/ 970421 h 1139927"/>
                <a:gd name="connsiteX95" fmla="*/ 101717 w 237406"/>
                <a:gd name="connsiteY95" fmla="*/ 945993 h 1139927"/>
                <a:gd name="connsiteX96" fmla="*/ 105582 w 237406"/>
                <a:gd name="connsiteY96" fmla="*/ 921137 h 1139927"/>
                <a:gd name="connsiteX97" fmla="*/ 109345 w 237406"/>
                <a:gd name="connsiteY97" fmla="*/ 895109 h 1139927"/>
                <a:gd name="connsiteX98" fmla="*/ 111888 w 237406"/>
                <a:gd name="connsiteY98" fmla="*/ 868760 h 1139927"/>
                <a:gd name="connsiteX99" fmla="*/ 114024 w 237406"/>
                <a:gd name="connsiteY99" fmla="*/ 841344 h 1139927"/>
                <a:gd name="connsiteX100" fmla="*/ 114024 w 237406"/>
                <a:gd name="connsiteY100" fmla="*/ 814356 h 1139927"/>
                <a:gd name="connsiteX101" fmla="*/ 114024 w 237406"/>
                <a:gd name="connsiteY101" fmla="*/ 787687 h 1139927"/>
                <a:gd name="connsiteX102" fmla="*/ 111888 w 237406"/>
                <a:gd name="connsiteY102" fmla="*/ 760912 h 1139927"/>
                <a:gd name="connsiteX103" fmla="*/ 108938 w 237406"/>
                <a:gd name="connsiteY103" fmla="*/ 735203 h 1139927"/>
                <a:gd name="connsiteX104" fmla="*/ 105175 w 237406"/>
                <a:gd name="connsiteY104" fmla="*/ 710135 h 1139927"/>
                <a:gd name="connsiteX105" fmla="*/ 99580 w 237406"/>
                <a:gd name="connsiteY105" fmla="*/ 685919 h 1139927"/>
                <a:gd name="connsiteX106" fmla="*/ 91952 w 237406"/>
                <a:gd name="connsiteY106" fmla="*/ 663411 h 1139927"/>
                <a:gd name="connsiteX107" fmla="*/ 83509 w 237406"/>
                <a:gd name="connsiteY107" fmla="*/ 642076 h 1139927"/>
                <a:gd name="connsiteX108" fmla="*/ 73338 w 237406"/>
                <a:gd name="connsiteY108" fmla="*/ 622981 h 1139927"/>
                <a:gd name="connsiteX109" fmla="*/ 61946 w 237406"/>
                <a:gd name="connsiteY109" fmla="*/ 606127 h 1139927"/>
                <a:gd name="connsiteX110" fmla="*/ 25430 w 237406"/>
                <a:gd name="connsiteY110" fmla="*/ 491771 h 1139927"/>
                <a:gd name="connsiteX111" fmla="*/ 19530 w 237406"/>
                <a:gd name="connsiteY111" fmla="*/ 462222 h 1139927"/>
                <a:gd name="connsiteX112" fmla="*/ 11901 w 237406"/>
                <a:gd name="connsiteY112" fmla="*/ 432887 h 1139927"/>
                <a:gd name="connsiteX113" fmla="*/ 5493 w 237406"/>
                <a:gd name="connsiteY113" fmla="*/ 401098 h 1139927"/>
                <a:gd name="connsiteX114" fmla="*/ 2543 w 237406"/>
                <a:gd name="connsiteY114" fmla="*/ 368669 h 1139927"/>
                <a:gd name="connsiteX115" fmla="*/ 0 w 237406"/>
                <a:gd name="connsiteY115" fmla="*/ 334746 h 1139927"/>
                <a:gd name="connsiteX116" fmla="*/ 0 w 237406"/>
                <a:gd name="connsiteY116" fmla="*/ 300076 h 1139927"/>
                <a:gd name="connsiteX117" fmla="*/ 1729 w 237406"/>
                <a:gd name="connsiteY117" fmla="*/ 265087 h 1139927"/>
                <a:gd name="connsiteX118" fmla="*/ 5493 w 237406"/>
                <a:gd name="connsiteY118" fmla="*/ 230418 h 1139927"/>
                <a:gd name="connsiteX119" fmla="*/ 11087 w 237406"/>
                <a:gd name="connsiteY119" fmla="*/ 195855 h 1139927"/>
                <a:gd name="connsiteX120" fmla="*/ 16987 w 237406"/>
                <a:gd name="connsiteY120" fmla="*/ 162466 h 1139927"/>
                <a:gd name="connsiteX121" fmla="*/ 25430 w 237406"/>
                <a:gd name="connsiteY121" fmla="*/ 130037 h 1139927"/>
                <a:gd name="connsiteX122" fmla="*/ 35601 w 237406"/>
                <a:gd name="connsiteY122" fmla="*/ 99528 h 1139927"/>
                <a:gd name="connsiteX123" fmla="*/ 46180 w 237406"/>
                <a:gd name="connsiteY123" fmla="*/ 70619 h 1139927"/>
                <a:gd name="connsiteX124" fmla="*/ 58487 w 237406"/>
                <a:gd name="connsiteY124" fmla="*/ 44484 h 1139927"/>
                <a:gd name="connsiteX125" fmla="*/ 71608 w 237406"/>
                <a:gd name="connsiteY125" fmla="*/ 20695 h 1139927"/>
                <a:gd name="connsiteX126" fmla="*/ 87374 w 237406"/>
                <a:gd name="connsiteY126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9841 w 237406"/>
                <a:gd name="connsiteY74" fmla="*/ 750137 h 1139927"/>
                <a:gd name="connsiteX75" fmla="*/ 205976 w 237406"/>
                <a:gd name="connsiteY75" fmla="*/ 771472 h 1139927"/>
                <a:gd name="connsiteX76" fmla="*/ 204348 w 237406"/>
                <a:gd name="connsiteY76" fmla="*/ 793981 h 1139927"/>
                <a:gd name="connsiteX77" fmla="*/ 203433 w 237406"/>
                <a:gd name="connsiteY77" fmla="*/ 816596 h 1139927"/>
                <a:gd name="connsiteX78" fmla="*/ 204348 w 237406"/>
                <a:gd name="connsiteY78" fmla="*/ 839211 h 1139927"/>
                <a:gd name="connsiteX79" fmla="*/ 205976 w 237406"/>
                <a:gd name="connsiteY79" fmla="*/ 862360 h 1139927"/>
                <a:gd name="connsiteX80" fmla="*/ 208112 w 237406"/>
                <a:gd name="connsiteY80" fmla="*/ 885294 h 1139927"/>
                <a:gd name="connsiteX81" fmla="*/ 210655 w 237406"/>
                <a:gd name="connsiteY81" fmla="*/ 907803 h 1139927"/>
                <a:gd name="connsiteX82" fmla="*/ 211061 w 237406"/>
                <a:gd name="connsiteY82" fmla="*/ 940872 h 1139927"/>
                <a:gd name="connsiteX83" fmla="*/ 208925 w 237406"/>
                <a:gd name="connsiteY83" fmla="*/ 973941 h 1139927"/>
                <a:gd name="connsiteX84" fmla="*/ 205162 w 237406"/>
                <a:gd name="connsiteY84" fmla="*/ 1005731 h 1139927"/>
                <a:gd name="connsiteX85" fmla="*/ 200483 w 237406"/>
                <a:gd name="connsiteY85" fmla="*/ 1036879 h 1139927"/>
                <a:gd name="connsiteX86" fmla="*/ 194787 w 237406"/>
                <a:gd name="connsiteY86" fmla="*/ 1139927 h 1139927"/>
                <a:gd name="connsiteX87" fmla="*/ 24209 w 237406"/>
                <a:gd name="connsiteY87" fmla="*/ 1139927 h 1139927"/>
                <a:gd name="connsiteX88" fmla="*/ 43738 w 237406"/>
                <a:gd name="connsiteY88" fmla="*/ 1098004 h 1139927"/>
                <a:gd name="connsiteX89" fmla="*/ 67845 w 237406"/>
                <a:gd name="connsiteY89" fmla="*/ 1050534 h 1139927"/>
                <a:gd name="connsiteX90" fmla="*/ 76287 w 237406"/>
                <a:gd name="connsiteY90" fmla="*/ 1033359 h 1139927"/>
                <a:gd name="connsiteX91" fmla="*/ 83509 w 237406"/>
                <a:gd name="connsiteY91" fmla="*/ 1014264 h 1139927"/>
                <a:gd name="connsiteX92" fmla="*/ 90324 w 237406"/>
                <a:gd name="connsiteY92" fmla="*/ 993036 h 1139927"/>
                <a:gd name="connsiteX93" fmla="*/ 96631 w 237406"/>
                <a:gd name="connsiteY93" fmla="*/ 970421 h 1139927"/>
                <a:gd name="connsiteX94" fmla="*/ 101717 w 237406"/>
                <a:gd name="connsiteY94" fmla="*/ 945993 h 1139927"/>
                <a:gd name="connsiteX95" fmla="*/ 105582 w 237406"/>
                <a:gd name="connsiteY95" fmla="*/ 921137 h 1139927"/>
                <a:gd name="connsiteX96" fmla="*/ 109345 w 237406"/>
                <a:gd name="connsiteY96" fmla="*/ 895109 h 1139927"/>
                <a:gd name="connsiteX97" fmla="*/ 111888 w 237406"/>
                <a:gd name="connsiteY97" fmla="*/ 868760 h 1139927"/>
                <a:gd name="connsiteX98" fmla="*/ 114024 w 237406"/>
                <a:gd name="connsiteY98" fmla="*/ 841344 h 1139927"/>
                <a:gd name="connsiteX99" fmla="*/ 114024 w 237406"/>
                <a:gd name="connsiteY99" fmla="*/ 814356 h 1139927"/>
                <a:gd name="connsiteX100" fmla="*/ 114024 w 237406"/>
                <a:gd name="connsiteY100" fmla="*/ 787687 h 1139927"/>
                <a:gd name="connsiteX101" fmla="*/ 111888 w 237406"/>
                <a:gd name="connsiteY101" fmla="*/ 760912 h 1139927"/>
                <a:gd name="connsiteX102" fmla="*/ 108938 w 237406"/>
                <a:gd name="connsiteY102" fmla="*/ 735203 h 1139927"/>
                <a:gd name="connsiteX103" fmla="*/ 105175 w 237406"/>
                <a:gd name="connsiteY103" fmla="*/ 710135 h 1139927"/>
                <a:gd name="connsiteX104" fmla="*/ 99580 w 237406"/>
                <a:gd name="connsiteY104" fmla="*/ 685919 h 1139927"/>
                <a:gd name="connsiteX105" fmla="*/ 91952 w 237406"/>
                <a:gd name="connsiteY105" fmla="*/ 663411 h 1139927"/>
                <a:gd name="connsiteX106" fmla="*/ 83509 w 237406"/>
                <a:gd name="connsiteY106" fmla="*/ 642076 h 1139927"/>
                <a:gd name="connsiteX107" fmla="*/ 73338 w 237406"/>
                <a:gd name="connsiteY107" fmla="*/ 622981 h 1139927"/>
                <a:gd name="connsiteX108" fmla="*/ 61946 w 237406"/>
                <a:gd name="connsiteY108" fmla="*/ 606127 h 1139927"/>
                <a:gd name="connsiteX109" fmla="*/ 25430 w 237406"/>
                <a:gd name="connsiteY109" fmla="*/ 491771 h 1139927"/>
                <a:gd name="connsiteX110" fmla="*/ 19530 w 237406"/>
                <a:gd name="connsiteY110" fmla="*/ 462222 h 1139927"/>
                <a:gd name="connsiteX111" fmla="*/ 11901 w 237406"/>
                <a:gd name="connsiteY111" fmla="*/ 432887 h 1139927"/>
                <a:gd name="connsiteX112" fmla="*/ 5493 w 237406"/>
                <a:gd name="connsiteY112" fmla="*/ 401098 h 1139927"/>
                <a:gd name="connsiteX113" fmla="*/ 2543 w 237406"/>
                <a:gd name="connsiteY113" fmla="*/ 368669 h 1139927"/>
                <a:gd name="connsiteX114" fmla="*/ 0 w 237406"/>
                <a:gd name="connsiteY114" fmla="*/ 334746 h 1139927"/>
                <a:gd name="connsiteX115" fmla="*/ 0 w 237406"/>
                <a:gd name="connsiteY115" fmla="*/ 300076 h 1139927"/>
                <a:gd name="connsiteX116" fmla="*/ 1729 w 237406"/>
                <a:gd name="connsiteY116" fmla="*/ 265087 h 1139927"/>
                <a:gd name="connsiteX117" fmla="*/ 5493 w 237406"/>
                <a:gd name="connsiteY117" fmla="*/ 230418 h 1139927"/>
                <a:gd name="connsiteX118" fmla="*/ 11087 w 237406"/>
                <a:gd name="connsiteY118" fmla="*/ 195855 h 1139927"/>
                <a:gd name="connsiteX119" fmla="*/ 16987 w 237406"/>
                <a:gd name="connsiteY119" fmla="*/ 162466 h 1139927"/>
                <a:gd name="connsiteX120" fmla="*/ 25430 w 237406"/>
                <a:gd name="connsiteY120" fmla="*/ 130037 h 1139927"/>
                <a:gd name="connsiteX121" fmla="*/ 35601 w 237406"/>
                <a:gd name="connsiteY121" fmla="*/ 99528 h 1139927"/>
                <a:gd name="connsiteX122" fmla="*/ 46180 w 237406"/>
                <a:gd name="connsiteY122" fmla="*/ 70619 h 1139927"/>
                <a:gd name="connsiteX123" fmla="*/ 58487 w 237406"/>
                <a:gd name="connsiteY123" fmla="*/ 44484 h 1139927"/>
                <a:gd name="connsiteX124" fmla="*/ 71608 w 237406"/>
                <a:gd name="connsiteY124" fmla="*/ 20695 h 1139927"/>
                <a:gd name="connsiteX125" fmla="*/ 87374 w 237406"/>
                <a:gd name="connsiteY125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5976 w 237406"/>
                <a:gd name="connsiteY74" fmla="*/ 771472 h 1139927"/>
                <a:gd name="connsiteX75" fmla="*/ 204348 w 237406"/>
                <a:gd name="connsiteY75" fmla="*/ 793981 h 1139927"/>
                <a:gd name="connsiteX76" fmla="*/ 203433 w 237406"/>
                <a:gd name="connsiteY76" fmla="*/ 816596 h 1139927"/>
                <a:gd name="connsiteX77" fmla="*/ 204348 w 237406"/>
                <a:gd name="connsiteY77" fmla="*/ 839211 h 1139927"/>
                <a:gd name="connsiteX78" fmla="*/ 205976 w 237406"/>
                <a:gd name="connsiteY78" fmla="*/ 862360 h 1139927"/>
                <a:gd name="connsiteX79" fmla="*/ 208112 w 237406"/>
                <a:gd name="connsiteY79" fmla="*/ 885294 h 1139927"/>
                <a:gd name="connsiteX80" fmla="*/ 210655 w 237406"/>
                <a:gd name="connsiteY80" fmla="*/ 907803 h 1139927"/>
                <a:gd name="connsiteX81" fmla="*/ 211061 w 237406"/>
                <a:gd name="connsiteY81" fmla="*/ 940872 h 1139927"/>
                <a:gd name="connsiteX82" fmla="*/ 208925 w 237406"/>
                <a:gd name="connsiteY82" fmla="*/ 973941 h 1139927"/>
                <a:gd name="connsiteX83" fmla="*/ 205162 w 237406"/>
                <a:gd name="connsiteY83" fmla="*/ 1005731 h 1139927"/>
                <a:gd name="connsiteX84" fmla="*/ 200483 w 237406"/>
                <a:gd name="connsiteY84" fmla="*/ 1036879 h 1139927"/>
                <a:gd name="connsiteX85" fmla="*/ 194787 w 237406"/>
                <a:gd name="connsiteY85" fmla="*/ 1139927 h 1139927"/>
                <a:gd name="connsiteX86" fmla="*/ 24209 w 237406"/>
                <a:gd name="connsiteY86" fmla="*/ 1139927 h 1139927"/>
                <a:gd name="connsiteX87" fmla="*/ 43738 w 237406"/>
                <a:gd name="connsiteY87" fmla="*/ 1098004 h 1139927"/>
                <a:gd name="connsiteX88" fmla="*/ 67845 w 237406"/>
                <a:gd name="connsiteY88" fmla="*/ 1050534 h 1139927"/>
                <a:gd name="connsiteX89" fmla="*/ 76287 w 237406"/>
                <a:gd name="connsiteY89" fmla="*/ 1033359 h 1139927"/>
                <a:gd name="connsiteX90" fmla="*/ 83509 w 237406"/>
                <a:gd name="connsiteY90" fmla="*/ 1014264 h 1139927"/>
                <a:gd name="connsiteX91" fmla="*/ 90324 w 237406"/>
                <a:gd name="connsiteY91" fmla="*/ 993036 h 1139927"/>
                <a:gd name="connsiteX92" fmla="*/ 96631 w 237406"/>
                <a:gd name="connsiteY92" fmla="*/ 970421 h 1139927"/>
                <a:gd name="connsiteX93" fmla="*/ 101717 w 237406"/>
                <a:gd name="connsiteY93" fmla="*/ 945993 h 1139927"/>
                <a:gd name="connsiteX94" fmla="*/ 105582 w 237406"/>
                <a:gd name="connsiteY94" fmla="*/ 921137 h 1139927"/>
                <a:gd name="connsiteX95" fmla="*/ 109345 w 237406"/>
                <a:gd name="connsiteY95" fmla="*/ 895109 h 1139927"/>
                <a:gd name="connsiteX96" fmla="*/ 111888 w 237406"/>
                <a:gd name="connsiteY96" fmla="*/ 868760 h 1139927"/>
                <a:gd name="connsiteX97" fmla="*/ 114024 w 237406"/>
                <a:gd name="connsiteY97" fmla="*/ 841344 h 1139927"/>
                <a:gd name="connsiteX98" fmla="*/ 114024 w 237406"/>
                <a:gd name="connsiteY98" fmla="*/ 814356 h 1139927"/>
                <a:gd name="connsiteX99" fmla="*/ 114024 w 237406"/>
                <a:gd name="connsiteY99" fmla="*/ 787687 h 1139927"/>
                <a:gd name="connsiteX100" fmla="*/ 111888 w 237406"/>
                <a:gd name="connsiteY100" fmla="*/ 760912 h 1139927"/>
                <a:gd name="connsiteX101" fmla="*/ 108938 w 237406"/>
                <a:gd name="connsiteY101" fmla="*/ 735203 h 1139927"/>
                <a:gd name="connsiteX102" fmla="*/ 105175 w 237406"/>
                <a:gd name="connsiteY102" fmla="*/ 710135 h 1139927"/>
                <a:gd name="connsiteX103" fmla="*/ 99580 w 237406"/>
                <a:gd name="connsiteY103" fmla="*/ 685919 h 1139927"/>
                <a:gd name="connsiteX104" fmla="*/ 91952 w 237406"/>
                <a:gd name="connsiteY104" fmla="*/ 663411 h 1139927"/>
                <a:gd name="connsiteX105" fmla="*/ 83509 w 237406"/>
                <a:gd name="connsiteY105" fmla="*/ 642076 h 1139927"/>
                <a:gd name="connsiteX106" fmla="*/ 73338 w 237406"/>
                <a:gd name="connsiteY106" fmla="*/ 622981 h 1139927"/>
                <a:gd name="connsiteX107" fmla="*/ 61946 w 237406"/>
                <a:gd name="connsiteY107" fmla="*/ 606127 h 1139927"/>
                <a:gd name="connsiteX108" fmla="*/ 25430 w 237406"/>
                <a:gd name="connsiteY108" fmla="*/ 491771 h 1139927"/>
                <a:gd name="connsiteX109" fmla="*/ 19530 w 237406"/>
                <a:gd name="connsiteY109" fmla="*/ 462222 h 1139927"/>
                <a:gd name="connsiteX110" fmla="*/ 11901 w 237406"/>
                <a:gd name="connsiteY110" fmla="*/ 432887 h 1139927"/>
                <a:gd name="connsiteX111" fmla="*/ 5493 w 237406"/>
                <a:gd name="connsiteY111" fmla="*/ 401098 h 1139927"/>
                <a:gd name="connsiteX112" fmla="*/ 2543 w 237406"/>
                <a:gd name="connsiteY112" fmla="*/ 368669 h 1139927"/>
                <a:gd name="connsiteX113" fmla="*/ 0 w 237406"/>
                <a:gd name="connsiteY113" fmla="*/ 334746 h 1139927"/>
                <a:gd name="connsiteX114" fmla="*/ 0 w 237406"/>
                <a:gd name="connsiteY114" fmla="*/ 300076 h 1139927"/>
                <a:gd name="connsiteX115" fmla="*/ 1729 w 237406"/>
                <a:gd name="connsiteY115" fmla="*/ 265087 h 1139927"/>
                <a:gd name="connsiteX116" fmla="*/ 5493 w 237406"/>
                <a:gd name="connsiteY116" fmla="*/ 230418 h 1139927"/>
                <a:gd name="connsiteX117" fmla="*/ 11087 w 237406"/>
                <a:gd name="connsiteY117" fmla="*/ 195855 h 1139927"/>
                <a:gd name="connsiteX118" fmla="*/ 16987 w 237406"/>
                <a:gd name="connsiteY118" fmla="*/ 162466 h 1139927"/>
                <a:gd name="connsiteX119" fmla="*/ 25430 w 237406"/>
                <a:gd name="connsiteY119" fmla="*/ 130037 h 1139927"/>
                <a:gd name="connsiteX120" fmla="*/ 35601 w 237406"/>
                <a:gd name="connsiteY120" fmla="*/ 99528 h 1139927"/>
                <a:gd name="connsiteX121" fmla="*/ 46180 w 237406"/>
                <a:gd name="connsiteY121" fmla="*/ 70619 h 1139927"/>
                <a:gd name="connsiteX122" fmla="*/ 58487 w 237406"/>
                <a:gd name="connsiteY122" fmla="*/ 44484 h 1139927"/>
                <a:gd name="connsiteX123" fmla="*/ 71608 w 237406"/>
                <a:gd name="connsiteY123" fmla="*/ 20695 h 1139927"/>
                <a:gd name="connsiteX124" fmla="*/ 87374 w 237406"/>
                <a:gd name="connsiteY124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37406" h="1139927">
                  <a:moveTo>
                    <a:pt x="87374" y="0"/>
                  </a:moveTo>
                  <a:cubicBezTo>
                    <a:pt x="86764" y="1707"/>
                    <a:pt x="86256" y="3414"/>
                    <a:pt x="85645" y="5121"/>
                  </a:cubicBezTo>
                  <a:cubicBezTo>
                    <a:pt x="85340" y="6294"/>
                    <a:pt x="85137" y="7361"/>
                    <a:pt x="84832" y="8534"/>
                  </a:cubicBezTo>
                  <a:lnTo>
                    <a:pt x="83916" y="10774"/>
                  </a:lnTo>
                  <a:lnTo>
                    <a:pt x="83916" y="12054"/>
                  </a:lnTo>
                  <a:lnTo>
                    <a:pt x="84832" y="12695"/>
                  </a:lnTo>
                  <a:lnTo>
                    <a:pt x="84832" y="13334"/>
                  </a:lnTo>
                  <a:lnTo>
                    <a:pt x="85645" y="13334"/>
                  </a:lnTo>
                  <a:lnTo>
                    <a:pt x="85645" y="14295"/>
                  </a:lnTo>
                  <a:cubicBezTo>
                    <a:pt x="85340" y="14935"/>
                    <a:pt x="85137" y="15575"/>
                    <a:pt x="84832" y="16215"/>
                  </a:cubicBezTo>
                  <a:lnTo>
                    <a:pt x="83916" y="19095"/>
                  </a:lnTo>
                  <a:lnTo>
                    <a:pt x="82695" y="23575"/>
                  </a:lnTo>
                  <a:cubicBezTo>
                    <a:pt x="81882" y="25709"/>
                    <a:pt x="80966" y="27736"/>
                    <a:pt x="80153" y="29869"/>
                  </a:cubicBezTo>
                  <a:cubicBezTo>
                    <a:pt x="78830" y="32856"/>
                    <a:pt x="77610" y="35843"/>
                    <a:pt x="76287" y="38830"/>
                  </a:cubicBezTo>
                  <a:cubicBezTo>
                    <a:pt x="75067" y="42457"/>
                    <a:pt x="73745" y="45977"/>
                    <a:pt x="72524" y="49604"/>
                  </a:cubicBezTo>
                  <a:cubicBezTo>
                    <a:pt x="70490" y="54298"/>
                    <a:pt x="68557" y="58885"/>
                    <a:pt x="66523" y="63579"/>
                  </a:cubicBezTo>
                  <a:cubicBezTo>
                    <a:pt x="64183" y="69232"/>
                    <a:pt x="61742" y="74779"/>
                    <a:pt x="59402" y="80433"/>
                  </a:cubicBezTo>
                  <a:cubicBezTo>
                    <a:pt x="56554" y="89181"/>
                    <a:pt x="53706" y="98034"/>
                    <a:pt x="50858" y="106782"/>
                  </a:cubicBezTo>
                  <a:cubicBezTo>
                    <a:pt x="48926" y="116169"/>
                    <a:pt x="46892" y="125663"/>
                    <a:pt x="44959" y="135051"/>
                  </a:cubicBezTo>
                  <a:cubicBezTo>
                    <a:pt x="43433" y="144758"/>
                    <a:pt x="41806" y="154359"/>
                    <a:pt x="40280" y="164066"/>
                  </a:cubicBezTo>
                  <a:cubicBezTo>
                    <a:pt x="38144" y="174307"/>
                    <a:pt x="36109" y="184655"/>
                    <a:pt x="33974" y="194895"/>
                  </a:cubicBezTo>
                  <a:cubicBezTo>
                    <a:pt x="33669" y="197135"/>
                    <a:pt x="33363" y="199269"/>
                    <a:pt x="33058" y="201509"/>
                  </a:cubicBezTo>
                  <a:lnTo>
                    <a:pt x="31838" y="211430"/>
                  </a:lnTo>
                  <a:cubicBezTo>
                    <a:pt x="31532" y="214950"/>
                    <a:pt x="31227" y="218363"/>
                    <a:pt x="30922" y="221884"/>
                  </a:cubicBezTo>
                  <a:cubicBezTo>
                    <a:pt x="30617" y="225724"/>
                    <a:pt x="30413" y="229458"/>
                    <a:pt x="30109" y="233298"/>
                  </a:cubicBezTo>
                  <a:lnTo>
                    <a:pt x="30109" y="245032"/>
                  </a:lnTo>
                  <a:cubicBezTo>
                    <a:pt x="30719" y="248553"/>
                    <a:pt x="31227" y="252073"/>
                    <a:pt x="31838" y="255593"/>
                  </a:cubicBezTo>
                  <a:cubicBezTo>
                    <a:pt x="32549" y="258687"/>
                    <a:pt x="33261" y="261674"/>
                    <a:pt x="33974" y="264767"/>
                  </a:cubicBezTo>
                  <a:cubicBezTo>
                    <a:pt x="35194" y="266901"/>
                    <a:pt x="36517" y="269034"/>
                    <a:pt x="37737" y="271168"/>
                  </a:cubicBezTo>
                  <a:lnTo>
                    <a:pt x="58081" y="269888"/>
                  </a:lnTo>
                  <a:lnTo>
                    <a:pt x="78017" y="264767"/>
                  </a:lnTo>
                  <a:lnTo>
                    <a:pt x="97038" y="256553"/>
                  </a:lnTo>
                  <a:lnTo>
                    <a:pt x="116567" y="245032"/>
                  </a:lnTo>
                  <a:lnTo>
                    <a:pt x="134367" y="231698"/>
                  </a:lnTo>
                  <a:lnTo>
                    <a:pt x="151761" y="215484"/>
                  </a:lnTo>
                  <a:lnTo>
                    <a:pt x="168239" y="198309"/>
                  </a:lnTo>
                  <a:lnTo>
                    <a:pt x="183496" y="180281"/>
                  </a:lnTo>
                  <a:lnTo>
                    <a:pt x="198347" y="161186"/>
                  </a:lnTo>
                  <a:lnTo>
                    <a:pt x="211061" y="141451"/>
                  </a:lnTo>
                  <a:lnTo>
                    <a:pt x="222962" y="122356"/>
                  </a:lnTo>
                  <a:cubicBezTo>
                    <a:pt x="226217" y="116169"/>
                    <a:pt x="229472" y="110089"/>
                    <a:pt x="232727" y="103902"/>
                  </a:cubicBezTo>
                  <a:lnTo>
                    <a:pt x="237406" y="103902"/>
                  </a:lnTo>
                  <a:lnTo>
                    <a:pt x="237406" y="105822"/>
                  </a:lnTo>
                  <a:cubicBezTo>
                    <a:pt x="234863" y="112009"/>
                    <a:pt x="232320" y="118089"/>
                    <a:pt x="229777" y="124277"/>
                  </a:cubicBezTo>
                  <a:cubicBezTo>
                    <a:pt x="226929" y="130677"/>
                    <a:pt x="224081" y="136971"/>
                    <a:pt x="221233" y="143371"/>
                  </a:cubicBezTo>
                  <a:cubicBezTo>
                    <a:pt x="218182" y="149559"/>
                    <a:pt x="215028" y="155639"/>
                    <a:pt x="211977" y="161826"/>
                  </a:cubicBezTo>
                  <a:lnTo>
                    <a:pt x="202619" y="179641"/>
                  </a:lnTo>
                  <a:cubicBezTo>
                    <a:pt x="199364" y="185401"/>
                    <a:pt x="196109" y="191268"/>
                    <a:pt x="192854" y="197029"/>
                  </a:cubicBezTo>
                  <a:lnTo>
                    <a:pt x="181869" y="213243"/>
                  </a:lnTo>
                  <a:lnTo>
                    <a:pt x="170375" y="228818"/>
                  </a:lnTo>
                  <a:lnTo>
                    <a:pt x="156440" y="243112"/>
                  </a:lnTo>
                  <a:lnTo>
                    <a:pt x="141996" y="257193"/>
                  </a:lnTo>
                  <a:lnTo>
                    <a:pt x="125010" y="268608"/>
                  </a:lnTo>
                  <a:lnTo>
                    <a:pt x="105582" y="279061"/>
                  </a:lnTo>
                  <a:lnTo>
                    <a:pt x="83916" y="288342"/>
                  </a:lnTo>
                  <a:lnTo>
                    <a:pt x="61030" y="295276"/>
                  </a:lnTo>
                  <a:lnTo>
                    <a:pt x="33974" y="300076"/>
                  </a:lnTo>
                  <a:cubicBezTo>
                    <a:pt x="34279" y="311171"/>
                    <a:pt x="34482" y="322372"/>
                    <a:pt x="34788" y="333466"/>
                  </a:cubicBezTo>
                  <a:cubicBezTo>
                    <a:pt x="36008" y="344026"/>
                    <a:pt x="37330" y="354694"/>
                    <a:pt x="38551" y="365255"/>
                  </a:cubicBezTo>
                  <a:cubicBezTo>
                    <a:pt x="40687" y="375282"/>
                    <a:pt x="42823" y="385416"/>
                    <a:pt x="44959" y="395444"/>
                  </a:cubicBezTo>
                  <a:cubicBezTo>
                    <a:pt x="47807" y="404938"/>
                    <a:pt x="50553" y="414539"/>
                    <a:pt x="53402" y="424033"/>
                  </a:cubicBezTo>
                  <a:cubicBezTo>
                    <a:pt x="56962" y="433100"/>
                    <a:pt x="60420" y="442274"/>
                    <a:pt x="63980" y="451341"/>
                  </a:cubicBezTo>
                  <a:cubicBezTo>
                    <a:pt x="67845" y="460089"/>
                    <a:pt x="71608" y="468730"/>
                    <a:pt x="75474" y="477477"/>
                  </a:cubicBezTo>
                  <a:lnTo>
                    <a:pt x="88595" y="502225"/>
                  </a:lnTo>
                  <a:lnTo>
                    <a:pt x="101717" y="526334"/>
                  </a:lnTo>
                  <a:cubicBezTo>
                    <a:pt x="103039" y="528254"/>
                    <a:pt x="104259" y="530174"/>
                    <a:pt x="105582" y="532094"/>
                  </a:cubicBezTo>
                  <a:lnTo>
                    <a:pt x="108938" y="539135"/>
                  </a:lnTo>
                  <a:cubicBezTo>
                    <a:pt x="110464" y="541695"/>
                    <a:pt x="112092" y="544149"/>
                    <a:pt x="113617" y="546709"/>
                  </a:cubicBezTo>
                  <a:lnTo>
                    <a:pt x="117889" y="554710"/>
                  </a:lnTo>
                  <a:cubicBezTo>
                    <a:pt x="119720" y="557270"/>
                    <a:pt x="121551" y="559723"/>
                    <a:pt x="123382" y="562283"/>
                  </a:cubicBezTo>
                  <a:cubicBezTo>
                    <a:pt x="125518" y="564417"/>
                    <a:pt x="127552" y="566550"/>
                    <a:pt x="129689" y="568684"/>
                  </a:cubicBezTo>
                  <a:lnTo>
                    <a:pt x="134505" y="572253"/>
                  </a:lnTo>
                  <a:lnTo>
                    <a:pt x="133384" y="574141"/>
                  </a:lnTo>
                  <a:cubicBezTo>
                    <a:pt x="177965" y="639918"/>
                    <a:pt x="202163" y="664925"/>
                    <a:pt x="205976" y="771472"/>
                  </a:cubicBezTo>
                  <a:cubicBezTo>
                    <a:pt x="205467" y="778940"/>
                    <a:pt x="204857" y="786514"/>
                    <a:pt x="204348" y="793981"/>
                  </a:cubicBezTo>
                  <a:cubicBezTo>
                    <a:pt x="204043" y="801555"/>
                    <a:pt x="203738" y="809022"/>
                    <a:pt x="203433" y="816596"/>
                  </a:cubicBezTo>
                  <a:cubicBezTo>
                    <a:pt x="203738" y="824170"/>
                    <a:pt x="204043" y="831637"/>
                    <a:pt x="204348" y="839211"/>
                  </a:cubicBezTo>
                  <a:cubicBezTo>
                    <a:pt x="204857" y="846891"/>
                    <a:pt x="205467" y="854679"/>
                    <a:pt x="205976" y="862360"/>
                  </a:cubicBezTo>
                  <a:cubicBezTo>
                    <a:pt x="206687" y="870040"/>
                    <a:pt x="207400" y="877614"/>
                    <a:pt x="208112" y="885294"/>
                  </a:cubicBezTo>
                  <a:cubicBezTo>
                    <a:pt x="208925" y="892762"/>
                    <a:pt x="209841" y="900336"/>
                    <a:pt x="210655" y="907803"/>
                  </a:cubicBezTo>
                  <a:cubicBezTo>
                    <a:pt x="210756" y="918790"/>
                    <a:pt x="210960" y="929884"/>
                    <a:pt x="211061" y="940872"/>
                  </a:cubicBezTo>
                  <a:cubicBezTo>
                    <a:pt x="210349" y="951860"/>
                    <a:pt x="209637" y="962954"/>
                    <a:pt x="208925" y="973941"/>
                  </a:cubicBezTo>
                  <a:cubicBezTo>
                    <a:pt x="207705" y="984502"/>
                    <a:pt x="206383" y="995170"/>
                    <a:pt x="205162" y="1005731"/>
                  </a:cubicBezTo>
                  <a:cubicBezTo>
                    <a:pt x="203636" y="1016078"/>
                    <a:pt x="202008" y="1026532"/>
                    <a:pt x="200483" y="1036879"/>
                  </a:cubicBezTo>
                  <a:cubicBezTo>
                    <a:pt x="197330" y="1072189"/>
                    <a:pt x="197940" y="1104618"/>
                    <a:pt x="194787" y="1139927"/>
                  </a:cubicBezTo>
                  <a:lnTo>
                    <a:pt x="24209" y="1139927"/>
                  </a:lnTo>
                  <a:lnTo>
                    <a:pt x="43738" y="1098004"/>
                  </a:lnTo>
                  <a:lnTo>
                    <a:pt x="67845" y="1050534"/>
                  </a:lnTo>
                  <a:cubicBezTo>
                    <a:pt x="70693" y="1044773"/>
                    <a:pt x="73439" y="1039120"/>
                    <a:pt x="76287" y="1033359"/>
                  </a:cubicBezTo>
                  <a:cubicBezTo>
                    <a:pt x="78729" y="1026959"/>
                    <a:pt x="81068" y="1020665"/>
                    <a:pt x="83509" y="1014264"/>
                  </a:cubicBezTo>
                  <a:cubicBezTo>
                    <a:pt x="85747" y="1007224"/>
                    <a:pt x="88087" y="1000076"/>
                    <a:pt x="90324" y="993036"/>
                  </a:cubicBezTo>
                  <a:cubicBezTo>
                    <a:pt x="92461" y="985462"/>
                    <a:pt x="94495" y="977995"/>
                    <a:pt x="96631" y="970421"/>
                  </a:cubicBezTo>
                  <a:cubicBezTo>
                    <a:pt x="98360" y="962314"/>
                    <a:pt x="99988" y="954100"/>
                    <a:pt x="101717" y="945993"/>
                  </a:cubicBezTo>
                  <a:cubicBezTo>
                    <a:pt x="103039" y="937672"/>
                    <a:pt x="104259" y="929458"/>
                    <a:pt x="105582" y="921137"/>
                  </a:cubicBezTo>
                  <a:cubicBezTo>
                    <a:pt x="106802" y="912497"/>
                    <a:pt x="108125" y="903749"/>
                    <a:pt x="109345" y="895109"/>
                  </a:cubicBezTo>
                  <a:cubicBezTo>
                    <a:pt x="110159" y="886361"/>
                    <a:pt x="111075" y="877507"/>
                    <a:pt x="111888" y="868760"/>
                  </a:cubicBezTo>
                  <a:cubicBezTo>
                    <a:pt x="112600" y="859586"/>
                    <a:pt x="113312" y="850519"/>
                    <a:pt x="114024" y="841344"/>
                  </a:cubicBezTo>
                  <a:lnTo>
                    <a:pt x="114024" y="814356"/>
                  </a:lnTo>
                  <a:lnTo>
                    <a:pt x="114024" y="787687"/>
                  </a:lnTo>
                  <a:cubicBezTo>
                    <a:pt x="113312" y="778726"/>
                    <a:pt x="112600" y="769872"/>
                    <a:pt x="111888" y="760912"/>
                  </a:cubicBezTo>
                  <a:cubicBezTo>
                    <a:pt x="110871" y="752377"/>
                    <a:pt x="109955" y="743737"/>
                    <a:pt x="108938" y="735203"/>
                  </a:cubicBezTo>
                  <a:cubicBezTo>
                    <a:pt x="107718" y="726882"/>
                    <a:pt x="106396" y="718455"/>
                    <a:pt x="105175" y="710135"/>
                  </a:cubicBezTo>
                  <a:cubicBezTo>
                    <a:pt x="103344" y="702027"/>
                    <a:pt x="101411" y="694027"/>
                    <a:pt x="99580" y="685919"/>
                  </a:cubicBezTo>
                  <a:cubicBezTo>
                    <a:pt x="97038" y="678452"/>
                    <a:pt x="94495" y="670878"/>
                    <a:pt x="91952" y="663411"/>
                  </a:cubicBezTo>
                  <a:cubicBezTo>
                    <a:pt x="89104" y="656264"/>
                    <a:pt x="86357" y="649223"/>
                    <a:pt x="83509" y="642076"/>
                  </a:cubicBezTo>
                  <a:cubicBezTo>
                    <a:pt x="80153" y="635676"/>
                    <a:pt x="76695" y="629382"/>
                    <a:pt x="73338" y="622981"/>
                  </a:cubicBezTo>
                  <a:cubicBezTo>
                    <a:pt x="69574" y="617327"/>
                    <a:pt x="65709" y="611780"/>
                    <a:pt x="61946" y="606127"/>
                  </a:cubicBezTo>
                  <a:cubicBezTo>
                    <a:pt x="47620" y="569040"/>
                    <a:pt x="29963" y="538582"/>
                    <a:pt x="25430" y="491771"/>
                  </a:cubicBezTo>
                  <a:cubicBezTo>
                    <a:pt x="23023" y="472285"/>
                    <a:pt x="21785" y="472036"/>
                    <a:pt x="19530" y="462222"/>
                  </a:cubicBezTo>
                  <a:cubicBezTo>
                    <a:pt x="16987" y="452408"/>
                    <a:pt x="14444" y="442701"/>
                    <a:pt x="11901" y="432887"/>
                  </a:cubicBezTo>
                  <a:cubicBezTo>
                    <a:pt x="9765" y="422326"/>
                    <a:pt x="7629" y="411658"/>
                    <a:pt x="5493" y="401098"/>
                  </a:cubicBezTo>
                  <a:cubicBezTo>
                    <a:pt x="4476" y="390323"/>
                    <a:pt x="3560" y="379443"/>
                    <a:pt x="2543" y="368669"/>
                  </a:cubicBezTo>
                  <a:cubicBezTo>
                    <a:pt x="1729" y="357361"/>
                    <a:pt x="814" y="346053"/>
                    <a:pt x="0" y="334746"/>
                  </a:cubicBezTo>
                  <a:lnTo>
                    <a:pt x="0" y="300076"/>
                  </a:lnTo>
                  <a:cubicBezTo>
                    <a:pt x="610" y="288449"/>
                    <a:pt x="1119" y="276715"/>
                    <a:pt x="1729" y="265087"/>
                  </a:cubicBezTo>
                  <a:cubicBezTo>
                    <a:pt x="2950" y="253566"/>
                    <a:pt x="4272" y="241939"/>
                    <a:pt x="5493" y="230418"/>
                  </a:cubicBezTo>
                  <a:cubicBezTo>
                    <a:pt x="7324" y="218897"/>
                    <a:pt x="9256" y="207376"/>
                    <a:pt x="11087" y="195855"/>
                  </a:cubicBezTo>
                  <a:cubicBezTo>
                    <a:pt x="13020" y="184761"/>
                    <a:pt x="15055" y="173560"/>
                    <a:pt x="16987" y="162466"/>
                  </a:cubicBezTo>
                  <a:cubicBezTo>
                    <a:pt x="19835" y="151692"/>
                    <a:pt x="22582" y="140811"/>
                    <a:pt x="25430" y="130037"/>
                  </a:cubicBezTo>
                  <a:cubicBezTo>
                    <a:pt x="28786" y="119903"/>
                    <a:pt x="32244" y="109662"/>
                    <a:pt x="35601" y="99528"/>
                  </a:cubicBezTo>
                  <a:cubicBezTo>
                    <a:pt x="39161" y="89927"/>
                    <a:pt x="42619" y="80220"/>
                    <a:pt x="46180" y="70619"/>
                  </a:cubicBezTo>
                  <a:cubicBezTo>
                    <a:pt x="50248" y="61872"/>
                    <a:pt x="54419" y="53231"/>
                    <a:pt x="58487" y="44484"/>
                  </a:cubicBezTo>
                  <a:lnTo>
                    <a:pt x="71608" y="20695"/>
                  </a:lnTo>
                  <a:lnTo>
                    <a:pt x="87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 dirty="0"/>
            </a:p>
          </p:txBody>
        </p:sp>
        <p:grpSp>
          <p:nvGrpSpPr>
            <p:cNvPr id="53" name="그룹 126">
              <a:extLst>
                <a:ext uri="{FF2B5EF4-FFF2-40B4-BE49-F238E27FC236}">
                  <a16:creationId xmlns:a16="http://schemas.microsoft.com/office/drawing/2014/main" id="{E06E2ED9-4AF4-4DCF-B19F-DCAD2302DB23}"/>
                </a:ext>
              </a:extLst>
            </p:cNvPr>
            <p:cNvGrpSpPr/>
            <p:nvPr/>
          </p:nvGrpSpPr>
          <p:grpSpPr>
            <a:xfrm>
              <a:off x="4041120" y="3338087"/>
              <a:ext cx="438446" cy="438446"/>
              <a:chOff x="2460435" y="1380960"/>
              <a:chExt cx="914400" cy="914400"/>
            </a:xfrm>
            <a:grpFill/>
          </p:grpSpPr>
          <p:sp>
            <p:nvSpPr>
              <p:cNvPr id="58" name="타원 127">
                <a:extLst>
                  <a:ext uri="{FF2B5EF4-FFF2-40B4-BE49-F238E27FC236}">
                    <a16:creationId xmlns:a16="http://schemas.microsoft.com/office/drawing/2014/main" id="{1112C637-65F2-4A94-AA63-321F0E933311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128">
                <a:extLst>
                  <a:ext uri="{FF2B5EF4-FFF2-40B4-BE49-F238E27FC236}">
                    <a16:creationId xmlns:a16="http://schemas.microsoft.com/office/drawing/2014/main" id="{5B16A2F5-0C00-48FE-B727-057F98C1FC79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Block Arc 11">
                <a:extLst>
                  <a:ext uri="{FF2B5EF4-FFF2-40B4-BE49-F238E27FC236}">
                    <a16:creationId xmlns:a16="http://schemas.microsoft.com/office/drawing/2014/main" id="{7BF3A747-80F9-498C-A08C-57D752468A64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130">
              <a:extLst>
                <a:ext uri="{FF2B5EF4-FFF2-40B4-BE49-F238E27FC236}">
                  <a16:creationId xmlns:a16="http://schemas.microsoft.com/office/drawing/2014/main" id="{B93867EC-A978-4B89-BE65-6DC471D3958A}"/>
                </a:ext>
              </a:extLst>
            </p:cNvPr>
            <p:cNvGrpSpPr/>
            <p:nvPr/>
          </p:nvGrpSpPr>
          <p:grpSpPr>
            <a:xfrm>
              <a:off x="4355615" y="3651586"/>
              <a:ext cx="438446" cy="438446"/>
              <a:chOff x="2460435" y="1380960"/>
              <a:chExt cx="914400" cy="914400"/>
            </a:xfrm>
            <a:grpFill/>
          </p:grpSpPr>
          <p:sp>
            <p:nvSpPr>
              <p:cNvPr id="55" name="타원 131">
                <a:extLst>
                  <a:ext uri="{FF2B5EF4-FFF2-40B4-BE49-F238E27FC236}">
                    <a16:creationId xmlns:a16="http://schemas.microsoft.com/office/drawing/2014/main" id="{46D13C7B-2F90-4DBA-9184-D662610F8D0A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132">
                <a:extLst>
                  <a:ext uri="{FF2B5EF4-FFF2-40B4-BE49-F238E27FC236}">
                    <a16:creationId xmlns:a16="http://schemas.microsoft.com/office/drawing/2014/main" id="{B647EC25-FDF3-49CE-ADE2-9F9F04DF174E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Block Arc 11">
                <a:extLst>
                  <a:ext uri="{FF2B5EF4-FFF2-40B4-BE49-F238E27FC236}">
                    <a16:creationId xmlns:a16="http://schemas.microsoft.com/office/drawing/2014/main" id="{CCABC306-A788-4695-876B-36FF1E0CA75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B301068-FB70-4A27-9D24-5A418C2344B0}"/>
              </a:ext>
            </a:extLst>
          </p:cNvPr>
          <p:cNvGrpSpPr/>
          <p:nvPr/>
        </p:nvGrpSpPr>
        <p:grpSpPr>
          <a:xfrm rot="1316684">
            <a:off x="9048" y="3047674"/>
            <a:ext cx="3983752" cy="1682309"/>
            <a:chOff x="696989" y="3116323"/>
            <a:chExt cx="2391245" cy="1009805"/>
          </a:xfrm>
        </p:grpSpPr>
        <p:grpSp>
          <p:nvGrpSpPr>
            <p:cNvPr id="62" name="그룹 13">
              <a:extLst>
                <a:ext uri="{FF2B5EF4-FFF2-40B4-BE49-F238E27FC236}">
                  <a16:creationId xmlns:a16="http://schemas.microsoft.com/office/drawing/2014/main" id="{89D045B9-6B3C-4E80-A67A-2B3BB52D8022}"/>
                </a:ext>
              </a:extLst>
            </p:cNvPr>
            <p:cNvGrpSpPr/>
            <p:nvPr/>
          </p:nvGrpSpPr>
          <p:grpSpPr>
            <a:xfrm rot="20829850">
              <a:off x="696989" y="3239648"/>
              <a:ext cx="1591270" cy="871586"/>
              <a:chOff x="2380909" y="2446766"/>
              <a:chExt cx="2745257" cy="1503659"/>
            </a:xfrm>
          </p:grpSpPr>
          <p:sp>
            <p:nvSpPr>
              <p:cNvPr id="68" name="자유형: 도형 19">
                <a:extLst>
                  <a:ext uri="{FF2B5EF4-FFF2-40B4-BE49-F238E27FC236}">
                    <a16:creationId xmlns:a16="http://schemas.microsoft.com/office/drawing/2014/main" id="{586F7E49-FF97-4AA8-82BC-849F111D416B}"/>
                  </a:ext>
                </a:extLst>
              </p:cNvPr>
              <p:cNvSpPr/>
              <p:nvPr/>
            </p:nvSpPr>
            <p:spPr>
              <a:xfrm rot="1231697">
                <a:off x="3121386" y="2561926"/>
                <a:ext cx="2004780" cy="1388499"/>
              </a:xfrm>
              <a:custGeom>
                <a:avLst/>
                <a:gdLst>
                  <a:gd name="connsiteX0" fmla="*/ 679840 w 2951501"/>
                  <a:gd name="connsiteY0" fmla="*/ 1516490 h 1616735"/>
                  <a:gd name="connsiteX1" fmla="*/ 1817700 w 2951501"/>
                  <a:gd name="connsiteY1" fmla="*/ 1516490 h 1616735"/>
                  <a:gd name="connsiteX2" fmla="*/ 1817700 w 2951501"/>
                  <a:gd name="connsiteY2" fmla="*/ 1567623 h 1616735"/>
                  <a:gd name="connsiteX3" fmla="*/ 1774636 w 2951501"/>
                  <a:gd name="connsiteY3" fmla="*/ 1616735 h 1616735"/>
                  <a:gd name="connsiteX4" fmla="*/ 722905 w 2951501"/>
                  <a:gd name="connsiteY4" fmla="*/ 1616735 h 1616735"/>
                  <a:gd name="connsiteX5" fmla="*/ 679840 w 2951501"/>
                  <a:gd name="connsiteY5" fmla="*/ 1567623 h 1616735"/>
                  <a:gd name="connsiteX6" fmla="*/ 679840 w 2951501"/>
                  <a:gd name="connsiteY6" fmla="*/ 1407500 h 1616735"/>
                  <a:gd name="connsiteX7" fmla="*/ 1817700 w 2951501"/>
                  <a:gd name="connsiteY7" fmla="*/ 1407500 h 1616735"/>
                  <a:gd name="connsiteX8" fmla="*/ 1817700 w 2951501"/>
                  <a:gd name="connsiteY8" fmla="*/ 1472848 h 1616735"/>
                  <a:gd name="connsiteX9" fmla="*/ 679840 w 2951501"/>
                  <a:gd name="connsiteY9" fmla="*/ 1472848 h 1616735"/>
                  <a:gd name="connsiteX10" fmla="*/ 1817700 w 2951501"/>
                  <a:gd name="connsiteY10" fmla="*/ 611112 h 1616735"/>
                  <a:gd name="connsiteX11" fmla="*/ 1817700 w 2951501"/>
                  <a:gd name="connsiteY11" fmla="*/ 973623 h 1616735"/>
                  <a:gd name="connsiteX12" fmla="*/ 2224001 w 2951501"/>
                  <a:gd name="connsiteY12" fmla="*/ 611112 h 1616735"/>
                  <a:gd name="connsiteX13" fmla="*/ 449189 w 2951501"/>
                  <a:gd name="connsiteY13" fmla="*/ 386587 h 1616735"/>
                  <a:gd name="connsiteX14" fmla="*/ 239392 w 2951501"/>
                  <a:gd name="connsiteY14" fmla="*/ 437793 h 1616735"/>
                  <a:gd name="connsiteX15" fmla="*/ 127717 w 2951501"/>
                  <a:gd name="connsiteY15" fmla="*/ 563345 h 1616735"/>
                  <a:gd name="connsiteX16" fmla="*/ 119224 w 2951501"/>
                  <a:gd name="connsiteY16" fmla="*/ 813828 h 1616735"/>
                  <a:gd name="connsiteX17" fmla="*/ 118041 w 2951501"/>
                  <a:gd name="connsiteY17" fmla="*/ 814226 h 1616735"/>
                  <a:gd name="connsiteX18" fmla="*/ 156579 w 2951501"/>
                  <a:gd name="connsiteY18" fmla="*/ 873845 h 1616735"/>
                  <a:gd name="connsiteX19" fmla="*/ 319223 w 2951501"/>
                  <a:gd name="connsiteY19" fmla="*/ 1023753 h 1616735"/>
                  <a:gd name="connsiteX20" fmla="*/ 318718 w 2951501"/>
                  <a:gd name="connsiteY20" fmla="*/ 1024809 h 1616735"/>
                  <a:gd name="connsiteX21" fmla="*/ 679840 w 2951501"/>
                  <a:gd name="connsiteY21" fmla="*/ 1198510 h 1616735"/>
                  <a:gd name="connsiteX22" fmla="*/ 679840 w 2951501"/>
                  <a:gd name="connsiteY22" fmla="*/ 494818 h 1616735"/>
                  <a:gd name="connsiteX23" fmla="*/ 613050 w 2951501"/>
                  <a:gd name="connsiteY23" fmla="*/ 439426 h 1616735"/>
                  <a:gd name="connsiteX24" fmla="*/ 522606 w 2951501"/>
                  <a:gd name="connsiteY24" fmla="*/ 399416 h 1616735"/>
                  <a:gd name="connsiteX25" fmla="*/ 449189 w 2951501"/>
                  <a:gd name="connsiteY25" fmla="*/ 386587 h 1616735"/>
                  <a:gd name="connsiteX26" fmla="*/ 2556092 w 2951501"/>
                  <a:gd name="connsiteY26" fmla="*/ 0 h 1616735"/>
                  <a:gd name="connsiteX27" fmla="*/ 2951501 w 2951501"/>
                  <a:gd name="connsiteY27" fmla="*/ 404658 h 1616735"/>
                  <a:gd name="connsiteX28" fmla="*/ 2608538 w 2951501"/>
                  <a:gd name="connsiteY28" fmla="*/ 418986 h 1616735"/>
                  <a:gd name="connsiteX29" fmla="*/ 2606605 w 2951501"/>
                  <a:gd name="connsiteY29" fmla="*/ 417008 h 1616735"/>
                  <a:gd name="connsiteX30" fmla="*/ 1820087 w 2951501"/>
                  <a:gd name="connsiteY30" fmla="*/ 1344294 h 1616735"/>
                  <a:gd name="connsiteX31" fmla="*/ 1817700 w 2951501"/>
                  <a:gd name="connsiteY31" fmla="*/ 1341966 h 1616735"/>
                  <a:gd name="connsiteX32" fmla="*/ 1817700 w 2951501"/>
                  <a:gd name="connsiteY32" fmla="*/ 1363858 h 1616735"/>
                  <a:gd name="connsiteX33" fmla="*/ 679840 w 2951501"/>
                  <a:gd name="connsiteY33" fmla="*/ 1363858 h 1616735"/>
                  <a:gd name="connsiteX34" fmla="*/ 679840 w 2951501"/>
                  <a:gd name="connsiteY34" fmla="*/ 1307744 h 1616735"/>
                  <a:gd name="connsiteX35" fmla="*/ 268830 w 2951501"/>
                  <a:gd name="connsiteY35" fmla="*/ 1110047 h 1616735"/>
                  <a:gd name="connsiteX36" fmla="*/ 270209 w 2951501"/>
                  <a:gd name="connsiteY36" fmla="*/ 1107180 h 1616735"/>
                  <a:gd name="connsiteX37" fmla="*/ 198248 w 2951501"/>
                  <a:gd name="connsiteY37" fmla="*/ 1056644 h 1616735"/>
                  <a:gd name="connsiteX38" fmla="*/ 55623 w 2951501"/>
                  <a:gd name="connsiteY38" fmla="*/ 898485 h 1616735"/>
                  <a:gd name="connsiteX39" fmla="*/ 1591 w 2951501"/>
                  <a:gd name="connsiteY39" fmla="*/ 738051 h 1616735"/>
                  <a:gd name="connsiteX40" fmla="*/ 88988 w 2951501"/>
                  <a:gd name="connsiteY40" fmla="*/ 428893 h 1616735"/>
                  <a:gd name="connsiteX41" fmla="*/ 91156 w 2951501"/>
                  <a:gd name="connsiteY41" fmla="*/ 430488 h 1616735"/>
                  <a:gd name="connsiteX42" fmla="*/ 424588 w 2951501"/>
                  <a:gd name="connsiteY42" fmla="*/ 285218 h 1616735"/>
                  <a:gd name="connsiteX43" fmla="*/ 550151 w 2951501"/>
                  <a:gd name="connsiteY43" fmla="*/ 302724 h 1616735"/>
                  <a:gd name="connsiteX44" fmla="*/ 666090 w 2951501"/>
                  <a:gd name="connsiteY44" fmla="*/ 354013 h 1616735"/>
                  <a:gd name="connsiteX45" fmla="*/ 690060 w 2951501"/>
                  <a:gd name="connsiteY45" fmla="*/ 373892 h 1616735"/>
                  <a:gd name="connsiteX46" fmla="*/ 692454 w 2951501"/>
                  <a:gd name="connsiteY46" fmla="*/ 367302 h 1616735"/>
                  <a:gd name="connsiteX47" fmla="*/ 722905 w 2951501"/>
                  <a:gd name="connsiteY47" fmla="*/ 352917 h 1616735"/>
                  <a:gd name="connsiteX48" fmla="*/ 1774636 w 2951501"/>
                  <a:gd name="connsiteY48" fmla="*/ 352917 h 1616735"/>
                  <a:gd name="connsiteX49" fmla="*/ 1817700 w 2951501"/>
                  <a:gd name="connsiteY49" fmla="*/ 402029 h 1616735"/>
                  <a:gd name="connsiteX50" fmla="*/ 1817700 w 2951501"/>
                  <a:gd name="connsiteY50" fmla="*/ 525619 h 1616735"/>
                  <a:gd name="connsiteX51" fmla="*/ 2319822 w 2951501"/>
                  <a:gd name="connsiteY51" fmla="*/ 525619 h 1616735"/>
                  <a:gd name="connsiteX52" fmla="*/ 2530110 w 2951501"/>
                  <a:gd name="connsiteY52" fmla="*/ 337995 h 1616735"/>
                  <a:gd name="connsiteX53" fmla="*/ 2533895 w 2951501"/>
                  <a:gd name="connsiteY53" fmla="*/ 341686 h 161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951501" h="1616735">
                    <a:moveTo>
                      <a:pt x="679840" y="1516490"/>
                    </a:moveTo>
                    <a:lnTo>
                      <a:pt x="1817700" y="1516490"/>
                    </a:lnTo>
                    <a:lnTo>
                      <a:pt x="1817700" y="1567623"/>
                    </a:lnTo>
                    <a:cubicBezTo>
                      <a:pt x="1817700" y="1594747"/>
                      <a:pt x="1798420" y="1616735"/>
                      <a:pt x="1774636" y="1616735"/>
                    </a:cubicBezTo>
                    <a:lnTo>
                      <a:pt x="722905" y="1616735"/>
                    </a:lnTo>
                    <a:cubicBezTo>
                      <a:pt x="699121" y="1616735"/>
                      <a:pt x="679840" y="1594747"/>
                      <a:pt x="679840" y="1567623"/>
                    </a:cubicBezTo>
                    <a:close/>
                    <a:moveTo>
                      <a:pt x="679840" y="1407500"/>
                    </a:moveTo>
                    <a:lnTo>
                      <a:pt x="1817700" y="1407500"/>
                    </a:lnTo>
                    <a:lnTo>
                      <a:pt x="1817700" y="1472848"/>
                    </a:lnTo>
                    <a:lnTo>
                      <a:pt x="679840" y="1472848"/>
                    </a:lnTo>
                    <a:close/>
                    <a:moveTo>
                      <a:pt x="1817700" y="611112"/>
                    </a:moveTo>
                    <a:lnTo>
                      <a:pt x="1817700" y="973623"/>
                    </a:lnTo>
                    <a:lnTo>
                      <a:pt x="2224001" y="611112"/>
                    </a:lnTo>
                    <a:close/>
                    <a:moveTo>
                      <a:pt x="449189" y="386587"/>
                    </a:moveTo>
                    <a:cubicBezTo>
                      <a:pt x="375505" y="381552"/>
                      <a:pt x="302157" y="399580"/>
                      <a:pt x="239392" y="437793"/>
                    </a:cubicBezTo>
                    <a:cubicBezTo>
                      <a:pt x="191686" y="474403"/>
                      <a:pt x="154461" y="503154"/>
                      <a:pt x="127717" y="563345"/>
                    </a:cubicBezTo>
                    <a:cubicBezTo>
                      <a:pt x="95043" y="642185"/>
                      <a:pt x="91358" y="731154"/>
                      <a:pt x="119224" y="813828"/>
                    </a:cubicBezTo>
                    <a:lnTo>
                      <a:pt x="118041" y="814226"/>
                    </a:lnTo>
                    <a:lnTo>
                      <a:pt x="156579" y="873845"/>
                    </a:lnTo>
                    <a:cubicBezTo>
                      <a:pt x="200043" y="932336"/>
                      <a:pt x="255879" y="983997"/>
                      <a:pt x="319223" y="1023753"/>
                    </a:cubicBezTo>
                    <a:lnTo>
                      <a:pt x="318718" y="1024809"/>
                    </a:lnTo>
                    <a:lnTo>
                      <a:pt x="679840" y="1198510"/>
                    </a:lnTo>
                    <a:lnTo>
                      <a:pt x="679840" y="494818"/>
                    </a:lnTo>
                    <a:lnTo>
                      <a:pt x="613050" y="439426"/>
                    </a:lnTo>
                    <a:cubicBezTo>
                      <a:pt x="585307" y="422195"/>
                      <a:pt x="554948" y="408629"/>
                      <a:pt x="522606" y="399416"/>
                    </a:cubicBezTo>
                    <a:cubicBezTo>
                      <a:pt x="498349" y="392506"/>
                      <a:pt x="473751" y="388265"/>
                      <a:pt x="449189" y="386587"/>
                    </a:cubicBezTo>
                    <a:close/>
                    <a:moveTo>
                      <a:pt x="2556092" y="0"/>
                    </a:moveTo>
                    <a:lnTo>
                      <a:pt x="2951501" y="404658"/>
                    </a:lnTo>
                    <a:lnTo>
                      <a:pt x="2608538" y="418986"/>
                    </a:lnTo>
                    <a:lnTo>
                      <a:pt x="2606605" y="417008"/>
                    </a:lnTo>
                    <a:lnTo>
                      <a:pt x="1820087" y="1344294"/>
                    </a:lnTo>
                    <a:lnTo>
                      <a:pt x="1817700" y="1341966"/>
                    </a:lnTo>
                    <a:lnTo>
                      <a:pt x="1817700" y="1363858"/>
                    </a:lnTo>
                    <a:lnTo>
                      <a:pt x="679840" y="1363858"/>
                    </a:lnTo>
                    <a:lnTo>
                      <a:pt x="679840" y="1307744"/>
                    </a:lnTo>
                    <a:lnTo>
                      <a:pt x="268830" y="1110047"/>
                    </a:lnTo>
                    <a:lnTo>
                      <a:pt x="270209" y="1107180"/>
                    </a:lnTo>
                    <a:lnTo>
                      <a:pt x="198248" y="1056644"/>
                    </a:lnTo>
                    <a:cubicBezTo>
                      <a:pt x="142291" y="1011239"/>
                      <a:pt x="93777" y="957478"/>
                      <a:pt x="55623" y="898485"/>
                    </a:cubicBezTo>
                    <a:cubicBezTo>
                      <a:pt x="27132" y="847625"/>
                      <a:pt x="9121" y="802009"/>
                      <a:pt x="1591" y="738051"/>
                    </a:cubicBezTo>
                    <a:cubicBezTo>
                      <a:pt x="-7531" y="629033"/>
                      <a:pt x="22695" y="518961"/>
                      <a:pt x="88988" y="428893"/>
                    </a:cubicBezTo>
                    <a:lnTo>
                      <a:pt x="91156" y="430488"/>
                    </a:lnTo>
                    <a:cubicBezTo>
                      <a:pt x="162999" y="345385"/>
                      <a:pt x="305583" y="286481"/>
                      <a:pt x="424588" y="285218"/>
                    </a:cubicBezTo>
                    <a:cubicBezTo>
                      <a:pt x="466453" y="285186"/>
                      <a:pt x="508692" y="290914"/>
                      <a:pt x="550151" y="302724"/>
                    </a:cubicBezTo>
                    <a:cubicBezTo>
                      <a:pt x="591610" y="314534"/>
                      <a:pt x="630526" y="331925"/>
                      <a:pt x="666090" y="354013"/>
                    </a:cubicBezTo>
                    <a:lnTo>
                      <a:pt x="690060" y="373892"/>
                    </a:lnTo>
                    <a:lnTo>
                      <a:pt x="692454" y="367302"/>
                    </a:lnTo>
                    <a:cubicBezTo>
                      <a:pt x="700247" y="358414"/>
                      <a:pt x="711013" y="352917"/>
                      <a:pt x="722905" y="352917"/>
                    </a:cubicBezTo>
                    <a:lnTo>
                      <a:pt x="1774636" y="352917"/>
                    </a:lnTo>
                    <a:cubicBezTo>
                      <a:pt x="1798420" y="352917"/>
                      <a:pt x="1817700" y="374905"/>
                      <a:pt x="1817700" y="402029"/>
                    </a:cubicBezTo>
                    <a:lnTo>
                      <a:pt x="1817700" y="525619"/>
                    </a:lnTo>
                    <a:lnTo>
                      <a:pt x="2319822" y="525619"/>
                    </a:lnTo>
                    <a:lnTo>
                      <a:pt x="2530110" y="337995"/>
                    </a:lnTo>
                    <a:lnTo>
                      <a:pt x="2533895" y="341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20">
                <a:extLst>
                  <a:ext uri="{FF2B5EF4-FFF2-40B4-BE49-F238E27FC236}">
                    <a16:creationId xmlns:a16="http://schemas.microsoft.com/office/drawing/2014/main" id="{D07CE89A-E195-4C5B-9C92-0877C2548B4E}"/>
                  </a:ext>
                </a:extLst>
              </p:cNvPr>
              <p:cNvSpPr/>
              <p:nvPr/>
            </p:nvSpPr>
            <p:spPr>
              <a:xfrm rot="6382074">
                <a:off x="2673354" y="2332594"/>
                <a:ext cx="683006" cy="911350"/>
              </a:xfrm>
              <a:custGeom>
                <a:avLst/>
                <a:gdLst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45990 w 852117"/>
                  <a:gd name="connsiteY6" fmla="*/ 68978 h 913021"/>
                  <a:gd name="connsiteX7" fmla="*/ 454992 w 852117"/>
                  <a:gd name="connsiteY7" fmla="*/ 231624 h 913021"/>
                  <a:gd name="connsiteX8" fmla="*/ 452843 w 852117"/>
                  <a:gd name="connsiteY8" fmla="*/ 13725 h 913021"/>
                  <a:gd name="connsiteX9" fmla="*/ 562280 w 852117"/>
                  <a:gd name="connsiteY9" fmla="*/ 38587 h 913021"/>
                  <a:gd name="connsiteX10" fmla="*/ 591089 w 852117"/>
                  <a:gd name="connsiteY10" fmla="*/ 223958 h 913021"/>
                  <a:gd name="connsiteX11" fmla="*/ 574101 w 852117"/>
                  <a:gd name="connsiteY11" fmla="*/ 39172 h 913021"/>
                  <a:gd name="connsiteX12" fmla="*/ 703090 w 852117"/>
                  <a:gd name="connsiteY12" fmla="*/ 62958 h 913021"/>
                  <a:gd name="connsiteX13" fmla="*/ 709880 w 852117"/>
                  <a:gd name="connsiteY13" fmla="*/ 237369 h 913021"/>
                  <a:gd name="connsiteX14" fmla="*/ 714239 w 852117"/>
                  <a:gd name="connsiteY14" fmla="*/ 69553 h 913021"/>
                  <a:gd name="connsiteX15" fmla="*/ 822235 w 852117"/>
                  <a:gd name="connsiteY15" fmla="*/ 87329 h 913021"/>
                  <a:gd name="connsiteX16" fmla="*/ 851404 w 852117"/>
                  <a:gd name="connsiteY16" fmla="*/ 326326 h 913021"/>
                  <a:gd name="connsiteX17" fmla="*/ 762365 w 852117"/>
                  <a:gd name="connsiteY17" fmla="*/ 809335 h 913021"/>
                  <a:gd name="connsiteX18" fmla="*/ 751654 w 852117"/>
                  <a:gd name="connsiteY18" fmla="*/ 912259 h 913021"/>
                  <a:gd name="connsiteX19" fmla="*/ 380634 w 852117"/>
                  <a:gd name="connsiteY19" fmla="*/ 913021 h 913021"/>
                  <a:gd name="connsiteX20" fmla="*/ 361777 w 852117"/>
                  <a:gd name="connsiteY20" fmla="*/ 780857 h 913021"/>
                  <a:gd name="connsiteX21" fmla="*/ 259790 w 852117"/>
                  <a:gd name="connsiteY21" fmla="*/ 654805 h 913021"/>
                  <a:gd name="connsiteX22" fmla="*/ 127442 w 852117"/>
                  <a:gd name="connsiteY22" fmla="*/ 467151 h 913021"/>
                  <a:gd name="connsiteX23" fmla="*/ 0 w 852117"/>
                  <a:gd name="connsiteY23" fmla="*/ 226050 h 913021"/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54992 w 852117"/>
                  <a:gd name="connsiteY6" fmla="*/ 231624 h 913021"/>
                  <a:gd name="connsiteX7" fmla="*/ 452843 w 852117"/>
                  <a:gd name="connsiteY7" fmla="*/ 13725 h 913021"/>
                  <a:gd name="connsiteX8" fmla="*/ 562280 w 852117"/>
                  <a:gd name="connsiteY8" fmla="*/ 38587 h 913021"/>
                  <a:gd name="connsiteX9" fmla="*/ 591089 w 852117"/>
                  <a:gd name="connsiteY9" fmla="*/ 223958 h 913021"/>
                  <a:gd name="connsiteX10" fmla="*/ 574101 w 852117"/>
                  <a:gd name="connsiteY10" fmla="*/ 39172 h 913021"/>
                  <a:gd name="connsiteX11" fmla="*/ 703090 w 852117"/>
                  <a:gd name="connsiteY11" fmla="*/ 62958 h 913021"/>
                  <a:gd name="connsiteX12" fmla="*/ 709880 w 852117"/>
                  <a:gd name="connsiteY12" fmla="*/ 237369 h 913021"/>
                  <a:gd name="connsiteX13" fmla="*/ 714239 w 852117"/>
                  <a:gd name="connsiteY13" fmla="*/ 69553 h 913021"/>
                  <a:gd name="connsiteX14" fmla="*/ 822235 w 852117"/>
                  <a:gd name="connsiteY14" fmla="*/ 87329 h 913021"/>
                  <a:gd name="connsiteX15" fmla="*/ 851404 w 852117"/>
                  <a:gd name="connsiteY15" fmla="*/ 326326 h 913021"/>
                  <a:gd name="connsiteX16" fmla="*/ 762365 w 852117"/>
                  <a:gd name="connsiteY16" fmla="*/ 809335 h 913021"/>
                  <a:gd name="connsiteX17" fmla="*/ 751654 w 852117"/>
                  <a:gd name="connsiteY17" fmla="*/ 912259 h 913021"/>
                  <a:gd name="connsiteX18" fmla="*/ 380634 w 852117"/>
                  <a:gd name="connsiteY18" fmla="*/ 913021 h 913021"/>
                  <a:gd name="connsiteX19" fmla="*/ 361777 w 852117"/>
                  <a:gd name="connsiteY19" fmla="*/ 780857 h 913021"/>
                  <a:gd name="connsiteX20" fmla="*/ 259790 w 852117"/>
                  <a:gd name="connsiteY20" fmla="*/ 654805 h 913021"/>
                  <a:gd name="connsiteX21" fmla="*/ 127442 w 852117"/>
                  <a:gd name="connsiteY21" fmla="*/ 467151 h 913021"/>
                  <a:gd name="connsiteX22" fmla="*/ 0 w 852117"/>
                  <a:gd name="connsiteY22" fmla="*/ 226050 h 913021"/>
                  <a:gd name="connsiteX0" fmla="*/ 0 w 852117"/>
                  <a:gd name="connsiteY0" fmla="*/ 218504 h 905475"/>
                  <a:gd name="connsiteX1" fmla="*/ 235595 w 852117"/>
                  <a:gd name="connsiteY1" fmla="*/ 365610 h 905475"/>
                  <a:gd name="connsiteX2" fmla="*/ 311282 w 852117"/>
                  <a:gd name="connsiteY2" fmla="*/ 390450 h 905475"/>
                  <a:gd name="connsiteX3" fmla="*/ 331029 w 852117"/>
                  <a:gd name="connsiteY3" fmla="*/ 132121 h 905475"/>
                  <a:gd name="connsiteX4" fmla="*/ 328134 w 852117"/>
                  <a:gd name="connsiteY4" fmla="*/ 0 h 905475"/>
                  <a:gd name="connsiteX5" fmla="*/ 446516 w 852117"/>
                  <a:gd name="connsiteY5" fmla="*/ 3421 h 905475"/>
                  <a:gd name="connsiteX6" fmla="*/ 454992 w 852117"/>
                  <a:gd name="connsiteY6" fmla="*/ 224078 h 905475"/>
                  <a:gd name="connsiteX7" fmla="*/ 452843 w 852117"/>
                  <a:gd name="connsiteY7" fmla="*/ 6179 h 905475"/>
                  <a:gd name="connsiteX8" fmla="*/ 562280 w 852117"/>
                  <a:gd name="connsiteY8" fmla="*/ 31041 h 905475"/>
                  <a:gd name="connsiteX9" fmla="*/ 591089 w 852117"/>
                  <a:gd name="connsiteY9" fmla="*/ 216412 h 905475"/>
                  <a:gd name="connsiteX10" fmla="*/ 574101 w 852117"/>
                  <a:gd name="connsiteY10" fmla="*/ 31626 h 905475"/>
                  <a:gd name="connsiteX11" fmla="*/ 703090 w 852117"/>
                  <a:gd name="connsiteY11" fmla="*/ 55412 h 905475"/>
                  <a:gd name="connsiteX12" fmla="*/ 709880 w 852117"/>
                  <a:gd name="connsiteY12" fmla="*/ 229823 h 905475"/>
                  <a:gd name="connsiteX13" fmla="*/ 714239 w 852117"/>
                  <a:gd name="connsiteY13" fmla="*/ 62007 h 905475"/>
                  <a:gd name="connsiteX14" fmla="*/ 822235 w 852117"/>
                  <a:gd name="connsiteY14" fmla="*/ 79783 h 905475"/>
                  <a:gd name="connsiteX15" fmla="*/ 851404 w 852117"/>
                  <a:gd name="connsiteY15" fmla="*/ 318780 h 905475"/>
                  <a:gd name="connsiteX16" fmla="*/ 762365 w 852117"/>
                  <a:gd name="connsiteY16" fmla="*/ 801789 h 905475"/>
                  <a:gd name="connsiteX17" fmla="*/ 751654 w 852117"/>
                  <a:gd name="connsiteY17" fmla="*/ 904713 h 905475"/>
                  <a:gd name="connsiteX18" fmla="*/ 380634 w 852117"/>
                  <a:gd name="connsiteY18" fmla="*/ 905475 h 905475"/>
                  <a:gd name="connsiteX19" fmla="*/ 361777 w 852117"/>
                  <a:gd name="connsiteY19" fmla="*/ 773311 h 905475"/>
                  <a:gd name="connsiteX20" fmla="*/ 259790 w 852117"/>
                  <a:gd name="connsiteY20" fmla="*/ 647259 h 905475"/>
                  <a:gd name="connsiteX21" fmla="*/ 127442 w 852117"/>
                  <a:gd name="connsiteY21" fmla="*/ 459605 h 905475"/>
                  <a:gd name="connsiteX22" fmla="*/ 0 w 852117"/>
                  <a:gd name="connsiteY22" fmla="*/ 218504 h 905475"/>
                  <a:gd name="connsiteX0" fmla="*/ 0 w 852117"/>
                  <a:gd name="connsiteY0" fmla="*/ 222954 h 909925"/>
                  <a:gd name="connsiteX1" fmla="*/ 235595 w 852117"/>
                  <a:gd name="connsiteY1" fmla="*/ 370060 h 909925"/>
                  <a:gd name="connsiteX2" fmla="*/ 311282 w 852117"/>
                  <a:gd name="connsiteY2" fmla="*/ 394900 h 909925"/>
                  <a:gd name="connsiteX3" fmla="*/ 331029 w 852117"/>
                  <a:gd name="connsiteY3" fmla="*/ 136571 h 909925"/>
                  <a:gd name="connsiteX4" fmla="*/ 328134 w 852117"/>
                  <a:gd name="connsiteY4" fmla="*/ 4450 h 909925"/>
                  <a:gd name="connsiteX5" fmla="*/ 446516 w 852117"/>
                  <a:gd name="connsiteY5" fmla="*/ 7871 h 909925"/>
                  <a:gd name="connsiteX6" fmla="*/ 454992 w 852117"/>
                  <a:gd name="connsiteY6" fmla="*/ 228528 h 909925"/>
                  <a:gd name="connsiteX7" fmla="*/ 452843 w 852117"/>
                  <a:gd name="connsiteY7" fmla="*/ 10629 h 909925"/>
                  <a:gd name="connsiteX8" fmla="*/ 562280 w 852117"/>
                  <a:gd name="connsiteY8" fmla="*/ 35491 h 909925"/>
                  <a:gd name="connsiteX9" fmla="*/ 591089 w 852117"/>
                  <a:gd name="connsiteY9" fmla="*/ 220862 h 909925"/>
                  <a:gd name="connsiteX10" fmla="*/ 574101 w 852117"/>
                  <a:gd name="connsiteY10" fmla="*/ 36076 h 909925"/>
                  <a:gd name="connsiteX11" fmla="*/ 703090 w 852117"/>
                  <a:gd name="connsiteY11" fmla="*/ 59862 h 909925"/>
                  <a:gd name="connsiteX12" fmla="*/ 709880 w 852117"/>
                  <a:gd name="connsiteY12" fmla="*/ 234273 h 909925"/>
                  <a:gd name="connsiteX13" fmla="*/ 714239 w 852117"/>
                  <a:gd name="connsiteY13" fmla="*/ 66457 h 909925"/>
                  <a:gd name="connsiteX14" fmla="*/ 822235 w 852117"/>
                  <a:gd name="connsiteY14" fmla="*/ 84233 h 909925"/>
                  <a:gd name="connsiteX15" fmla="*/ 851404 w 852117"/>
                  <a:gd name="connsiteY15" fmla="*/ 323230 h 909925"/>
                  <a:gd name="connsiteX16" fmla="*/ 762365 w 852117"/>
                  <a:gd name="connsiteY16" fmla="*/ 806239 h 909925"/>
                  <a:gd name="connsiteX17" fmla="*/ 751654 w 852117"/>
                  <a:gd name="connsiteY17" fmla="*/ 909163 h 909925"/>
                  <a:gd name="connsiteX18" fmla="*/ 380634 w 852117"/>
                  <a:gd name="connsiteY18" fmla="*/ 909925 h 909925"/>
                  <a:gd name="connsiteX19" fmla="*/ 361777 w 852117"/>
                  <a:gd name="connsiteY19" fmla="*/ 777761 h 909925"/>
                  <a:gd name="connsiteX20" fmla="*/ 259790 w 852117"/>
                  <a:gd name="connsiteY20" fmla="*/ 651709 h 909925"/>
                  <a:gd name="connsiteX21" fmla="*/ 127442 w 852117"/>
                  <a:gd name="connsiteY21" fmla="*/ 464055 h 909925"/>
                  <a:gd name="connsiteX22" fmla="*/ 0 w 852117"/>
                  <a:gd name="connsiteY22" fmla="*/ 222954 h 909925"/>
                  <a:gd name="connsiteX0" fmla="*/ 0 w 852117"/>
                  <a:gd name="connsiteY0" fmla="*/ 220271 h 907242"/>
                  <a:gd name="connsiteX1" fmla="*/ 235595 w 852117"/>
                  <a:gd name="connsiteY1" fmla="*/ 367377 h 907242"/>
                  <a:gd name="connsiteX2" fmla="*/ 311282 w 852117"/>
                  <a:gd name="connsiteY2" fmla="*/ 392217 h 907242"/>
                  <a:gd name="connsiteX3" fmla="*/ 331029 w 852117"/>
                  <a:gd name="connsiteY3" fmla="*/ 133888 h 907242"/>
                  <a:gd name="connsiteX4" fmla="*/ 334903 w 852117"/>
                  <a:gd name="connsiteY4" fmla="*/ 14671 h 907242"/>
                  <a:gd name="connsiteX5" fmla="*/ 446516 w 852117"/>
                  <a:gd name="connsiteY5" fmla="*/ 5188 h 907242"/>
                  <a:gd name="connsiteX6" fmla="*/ 454992 w 852117"/>
                  <a:gd name="connsiteY6" fmla="*/ 225845 h 907242"/>
                  <a:gd name="connsiteX7" fmla="*/ 452843 w 852117"/>
                  <a:gd name="connsiteY7" fmla="*/ 7946 h 907242"/>
                  <a:gd name="connsiteX8" fmla="*/ 562280 w 852117"/>
                  <a:gd name="connsiteY8" fmla="*/ 32808 h 907242"/>
                  <a:gd name="connsiteX9" fmla="*/ 591089 w 852117"/>
                  <a:gd name="connsiteY9" fmla="*/ 218179 h 907242"/>
                  <a:gd name="connsiteX10" fmla="*/ 574101 w 852117"/>
                  <a:gd name="connsiteY10" fmla="*/ 33393 h 907242"/>
                  <a:gd name="connsiteX11" fmla="*/ 703090 w 852117"/>
                  <a:gd name="connsiteY11" fmla="*/ 57179 h 907242"/>
                  <a:gd name="connsiteX12" fmla="*/ 709880 w 852117"/>
                  <a:gd name="connsiteY12" fmla="*/ 231590 h 907242"/>
                  <a:gd name="connsiteX13" fmla="*/ 714239 w 852117"/>
                  <a:gd name="connsiteY13" fmla="*/ 63774 h 907242"/>
                  <a:gd name="connsiteX14" fmla="*/ 822235 w 852117"/>
                  <a:gd name="connsiteY14" fmla="*/ 81550 h 907242"/>
                  <a:gd name="connsiteX15" fmla="*/ 851404 w 852117"/>
                  <a:gd name="connsiteY15" fmla="*/ 320547 h 907242"/>
                  <a:gd name="connsiteX16" fmla="*/ 762365 w 852117"/>
                  <a:gd name="connsiteY16" fmla="*/ 803556 h 907242"/>
                  <a:gd name="connsiteX17" fmla="*/ 751654 w 852117"/>
                  <a:gd name="connsiteY17" fmla="*/ 906480 h 907242"/>
                  <a:gd name="connsiteX18" fmla="*/ 380634 w 852117"/>
                  <a:gd name="connsiteY18" fmla="*/ 907242 h 907242"/>
                  <a:gd name="connsiteX19" fmla="*/ 361777 w 852117"/>
                  <a:gd name="connsiteY19" fmla="*/ 775078 h 907242"/>
                  <a:gd name="connsiteX20" fmla="*/ 259790 w 852117"/>
                  <a:gd name="connsiteY20" fmla="*/ 649026 h 907242"/>
                  <a:gd name="connsiteX21" fmla="*/ 127442 w 852117"/>
                  <a:gd name="connsiteY21" fmla="*/ 461372 h 907242"/>
                  <a:gd name="connsiteX22" fmla="*/ 0 w 852117"/>
                  <a:gd name="connsiteY22" fmla="*/ 220271 h 907242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27442 w 852117"/>
                  <a:gd name="connsiteY21" fmla="*/ 465479 h 911349"/>
                  <a:gd name="connsiteX22" fmla="*/ 0 w 852117"/>
                  <a:gd name="connsiteY22" fmla="*/ 224378 h 911349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72766 w 852117"/>
                  <a:gd name="connsiteY21" fmla="*/ 437275 h 911349"/>
                  <a:gd name="connsiteX22" fmla="*/ 0 w 852117"/>
                  <a:gd name="connsiteY22" fmla="*/ 224378 h 911349"/>
                  <a:gd name="connsiteX0" fmla="*/ 22647 w 683324"/>
                  <a:gd name="connsiteY0" fmla="*/ 156238 h 911349"/>
                  <a:gd name="connsiteX1" fmla="*/ 66802 w 683324"/>
                  <a:gd name="connsiteY1" fmla="*/ 371484 h 911349"/>
                  <a:gd name="connsiteX2" fmla="*/ 142489 w 683324"/>
                  <a:gd name="connsiteY2" fmla="*/ 396324 h 911349"/>
                  <a:gd name="connsiteX3" fmla="*/ 162236 w 683324"/>
                  <a:gd name="connsiteY3" fmla="*/ 137995 h 911349"/>
                  <a:gd name="connsiteX4" fmla="*/ 166110 w 683324"/>
                  <a:gd name="connsiteY4" fmla="*/ 18778 h 911349"/>
                  <a:gd name="connsiteX5" fmla="*/ 277723 w 683324"/>
                  <a:gd name="connsiteY5" fmla="*/ 9295 h 911349"/>
                  <a:gd name="connsiteX6" fmla="*/ 286199 w 683324"/>
                  <a:gd name="connsiteY6" fmla="*/ 229952 h 911349"/>
                  <a:gd name="connsiteX7" fmla="*/ 284050 w 683324"/>
                  <a:gd name="connsiteY7" fmla="*/ 12053 h 911349"/>
                  <a:gd name="connsiteX8" fmla="*/ 393487 w 683324"/>
                  <a:gd name="connsiteY8" fmla="*/ 36915 h 911349"/>
                  <a:gd name="connsiteX9" fmla="*/ 422296 w 683324"/>
                  <a:gd name="connsiteY9" fmla="*/ 222286 h 911349"/>
                  <a:gd name="connsiteX10" fmla="*/ 405308 w 683324"/>
                  <a:gd name="connsiteY10" fmla="*/ 37500 h 911349"/>
                  <a:gd name="connsiteX11" fmla="*/ 534297 w 683324"/>
                  <a:gd name="connsiteY11" fmla="*/ 61286 h 911349"/>
                  <a:gd name="connsiteX12" fmla="*/ 541087 w 683324"/>
                  <a:gd name="connsiteY12" fmla="*/ 235697 h 911349"/>
                  <a:gd name="connsiteX13" fmla="*/ 545446 w 683324"/>
                  <a:gd name="connsiteY13" fmla="*/ 67881 h 911349"/>
                  <a:gd name="connsiteX14" fmla="*/ 653442 w 683324"/>
                  <a:gd name="connsiteY14" fmla="*/ 85657 h 911349"/>
                  <a:gd name="connsiteX15" fmla="*/ 682611 w 683324"/>
                  <a:gd name="connsiteY15" fmla="*/ 324654 h 911349"/>
                  <a:gd name="connsiteX16" fmla="*/ 593572 w 683324"/>
                  <a:gd name="connsiteY16" fmla="*/ 807663 h 911349"/>
                  <a:gd name="connsiteX17" fmla="*/ 582861 w 683324"/>
                  <a:gd name="connsiteY17" fmla="*/ 910587 h 911349"/>
                  <a:gd name="connsiteX18" fmla="*/ 211841 w 683324"/>
                  <a:gd name="connsiteY18" fmla="*/ 911349 h 911349"/>
                  <a:gd name="connsiteX19" fmla="*/ 192984 w 683324"/>
                  <a:gd name="connsiteY19" fmla="*/ 779185 h 911349"/>
                  <a:gd name="connsiteX20" fmla="*/ 90997 w 683324"/>
                  <a:gd name="connsiteY20" fmla="*/ 653133 h 911349"/>
                  <a:gd name="connsiteX21" fmla="*/ 3973 w 683324"/>
                  <a:gd name="connsiteY21" fmla="*/ 437275 h 911349"/>
                  <a:gd name="connsiteX22" fmla="*/ 22647 w 683324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56291 w 685678"/>
                  <a:gd name="connsiteY0" fmla="*/ 141091 h 911349"/>
                  <a:gd name="connsiteX1" fmla="*/ 69156 w 685678"/>
                  <a:gd name="connsiteY1" fmla="*/ 371484 h 911349"/>
                  <a:gd name="connsiteX2" fmla="*/ 144843 w 685678"/>
                  <a:gd name="connsiteY2" fmla="*/ 396324 h 911349"/>
                  <a:gd name="connsiteX3" fmla="*/ 164590 w 685678"/>
                  <a:gd name="connsiteY3" fmla="*/ 137995 h 911349"/>
                  <a:gd name="connsiteX4" fmla="*/ 168464 w 685678"/>
                  <a:gd name="connsiteY4" fmla="*/ 18778 h 911349"/>
                  <a:gd name="connsiteX5" fmla="*/ 280077 w 685678"/>
                  <a:gd name="connsiteY5" fmla="*/ 9295 h 911349"/>
                  <a:gd name="connsiteX6" fmla="*/ 288553 w 685678"/>
                  <a:gd name="connsiteY6" fmla="*/ 229952 h 911349"/>
                  <a:gd name="connsiteX7" fmla="*/ 286404 w 685678"/>
                  <a:gd name="connsiteY7" fmla="*/ 12053 h 911349"/>
                  <a:gd name="connsiteX8" fmla="*/ 395841 w 685678"/>
                  <a:gd name="connsiteY8" fmla="*/ 36915 h 911349"/>
                  <a:gd name="connsiteX9" fmla="*/ 424650 w 685678"/>
                  <a:gd name="connsiteY9" fmla="*/ 222286 h 911349"/>
                  <a:gd name="connsiteX10" fmla="*/ 407662 w 685678"/>
                  <a:gd name="connsiteY10" fmla="*/ 37500 h 911349"/>
                  <a:gd name="connsiteX11" fmla="*/ 536651 w 685678"/>
                  <a:gd name="connsiteY11" fmla="*/ 61286 h 911349"/>
                  <a:gd name="connsiteX12" fmla="*/ 543441 w 685678"/>
                  <a:gd name="connsiteY12" fmla="*/ 235697 h 911349"/>
                  <a:gd name="connsiteX13" fmla="*/ 547800 w 685678"/>
                  <a:gd name="connsiteY13" fmla="*/ 67881 h 911349"/>
                  <a:gd name="connsiteX14" fmla="*/ 655796 w 685678"/>
                  <a:gd name="connsiteY14" fmla="*/ 85657 h 911349"/>
                  <a:gd name="connsiteX15" fmla="*/ 684965 w 685678"/>
                  <a:gd name="connsiteY15" fmla="*/ 324654 h 911349"/>
                  <a:gd name="connsiteX16" fmla="*/ 595926 w 685678"/>
                  <a:gd name="connsiteY16" fmla="*/ 807663 h 911349"/>
                  <a:gd name="connsiteX17" fmla="*/ 585215 w 685678"/>
                  <a:gd name="connsiteY17" fmla="*/ 910587 h 911349"/>
                  <a:gd name="connsiteX18" fmla="*/ 214195 w 685678"/>
                  <a:gd name="connsiteY18" fmla="*/ 911349 h 911349"/>
                  <a:gd name="connsiteX19" fmla="*/ 195338 w 685678"/>
                  <a:gd name="connsiteY19" fmla="*/ 779185 h 911349"/>
                  <a:gd name="connsiteX20" fmla="*/ 93351 w 685678"/>
                  <a:gd name="connsiteY20" fmla="*/ 653133 h 911349"/>
                  <a:gd name="connsiteX21" fmla="*/ 6327 w 685678"/>
                  <a:gd name="connsiteY21" fmla="*/ 437275 h 911349"/>
                  <a:gd name="connsiteX22" fmla="*/ 56291 w 685678"/>
                  <a:gd name="connsiteY22" fmla="*/ 141091 h 911349"/>
                  <a:gd name="connsiteX0" fmla="*/ 58398 w 687785"/>
                  <a:gd name="connsiteY0" fmla="*/ 141091 h 911349"/>
                  <a:gd name="connsiteX1" fmla="*/ 71263 w 687785"/>
                  <a:gd name="connsiteY1" fmla="*/ 371484 h 911349"/>
                  <a:gd name="connsiteX2" fmla="*/ 146950 w 687785"/>
                  <a:gd name="connsiteY2" fmla="*/ 396324 h 911349"/>
                  <a:gd name="connsiteX3" fmla="*/ 166697 w 687785"/>
                  <a:gd name="connsiteY3" fmla="*/ 137995 h 911349"/>
                  <a:gd name="connsiteX4" fmla="*/ 170571 w 687785"/>
                  <a:gd name="connsiteY4" fmla="*/ 18778 h 911349"/>
                  <a:gd name="connsiteX5" fmla="*/ 282184 w 687785"/>
                  <a:gd name="connsiteY5" fmla="*/ 9295 h 911349"/>
                  <a:gd name="connsiteX6" fmla="*/ 290660 w 687785"/>
                  <a:gd name="connsiteY6" fmla="*/ 229952 h 911349"/>
                  <a:gd name="connsiteX7" fmla="*/ 288511 w 687785"/>
                  <a:gd name="connsiteY7" fmla="*/ 12053 h 911349"/>
                  <a:gd name="connsiteX8" fmla="*/ 397948 w 687785"/>
                  <a:gd name="connsiteY8" fmla="*/ 36915 h 911349"/>
                  <a:gd name="connsiteX9" fmla="*/ 426757 w 687785"/>
                  <a:gd name="connsiteY9" fmla="*/ 222286 h 911349"/>
                  <a:gd name="connsiteX10" fmla="*/ 409769 w 687785"/>
                  <a:gd name="connsiteY10" fmla="*/ 37500 h 911349"/>
                  <a:gd name="connsiteX11" fmla="*/ 538758 w 687785"/>
                  <a:gd name="connsiteY11" fmla="*/ 61286 h 911349"/>
                  <a:gd name="connsiteX12" fmla="*/ 545548 w 687785"/>
                  <a:gd name="connsiteY12" fmla="*/ 235697 h 911349"/>
                  <a:gd name="connsiteX13" fmla="*/ 549907 w 687785"/>
                  <a:gd name="connsiteY13" fmla="*/ 67881 h 911349"/>
                  <a:gd name="connsiteX14" fmla="*/ 657903 w 687785"/>
                  <a:gd name="connsiteY14" fmla="*/ 85657 h 911349"/>
                  <a:gd name="connsiteX15" fmla="*/ 687072 w 687785"/>
                  <a:gd name="connsiteY15" fmla="*/ 324654 h 911349"/>
                  <a:gd name="connsiteX16" fmla="*/ 598033 w 687785"/>
                  <a:gd name="connsiteY16" fmla="*/ 807663 h 911349"/>
                  <a:gd name="connsiteX17" fmla="*/ 587322 w 687785"/>
                  <a:gd name="connsiteY17" fmla="*/ 910587 h 911349"/>
                  <a:gd name="connsiteX18" fmla="*/ 216302 w 687785"/>
                  <a:gd name="connsiteY18" fmla="*/ 911349 h 911349"/>
                  <a:gd name="connsiteX19" fmla="*/ 197445 w 687785"/>
                  <a:gd name="connsiteY19" fmla="*/ 779185 h 911349"/>
                  <a:gd name="connsiteX20" fmla="*/ 95458 w 687785"/>
                  <a:gd name="connsiteY20" fmla="*/ 653133 h 911349"/>
                  <a:gd name="connsiteX21" fmla="*/ 8434 w 687785"/>
                  <a:gd name="connsiteY21" fmla="*/ 437275 h 911349"/>
                  <a:gd name="connsiteX22" fmla="*/ 58398 w 687785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60601 w 681763"/>
                  <a:gd name="connsiteY0" fmla="*/ 138676 h 911349"/>
                  <a:gd name="connsiteX1" fmla="*/ 65241 w 681763"/>
                  <a:gd name="connsiteY1" fmla="*/ 371484 h 911349"/>
                  <a:gd name="connsiteX2" fmla="*/ 140928 w 681763"/>
                  <a:gd name="connsiteY2" fmla="*/ 396324 h 911349"/>
                  <a:gd name="connsiteX3" fmla="*/ 160675 w 681763"/>
                  <a:gd name="connsiteY3" fmla="*/ 137995 h 911349"/>
                  <a:gd name="connsiteX4" fmla="*/ 164549 w 681763"/>
                  <a:gd name="connsiteY4" fmla="*/ 18778 h 911349"/>
                  <a:gd name="connsiteX5" fmla="*/ 276162 w 681763"/>
                  <a:gd name="connsiteY5" fmla="*/ 9295 h 911349"/>
                  <a:gd name="connsiteX6" fmla="*/ 284638 w 681763"/>
                  <a:gd name="connsiteY6" fmla="*/ 229952 h 911349"/>
                  <a:gd name="connsiteX7" fmla="*/ 282489 w 681763"/>
                  <a:gd name="connsiteY7" fmla="*/ 12053 h 911349"/>
                  <a:gd name="connsiteX8" fmla="*/ 391926 w 681763"/>
                  <a:gd name="connsiteY8" fmla="*/ 36915 h 911349"/>
                  <a:gd name="connsiteX9" fmla="*/ 420735 w 681763"/>
                  <a:gd name="connsiteY9" fmla="*/ 222286 h 911349"/>
                  <a:gd name="connsiteX10" fmla="*/ 403747 w 681763"/>
                  <a:gd name="connsiteY10" fmla="*/ 37500 h 911349"/>
                  <a:gd name="connsiteX11" fmla="*/ 532736 w 681763"/>
                  <a:gd name="connsiteY11" fmla="*/ 61286 h 911349"/>
                  <a:gd name="connsiteX12" fmla="*/ 539526 w 681763"/>
                  <a:gd name="connsiteY12" fmla="*/ 235697 h 911349"/>
                  <a:gd name="connsiteX13" fmla="*/ 543885 w 681763"/>
                  <a:gd name="connsiteY13" fmla="*/ 67881 h 911349"/>
                  <a:gd name="connsiteX14" fmla="*/ 651881 w 681763"/>
                  <a:gd name="connsiteY14" fmla="*/ 85657 h 911349"/>
                  <a:gd name="connsiteX15" fmla="*/ 681050 w 681763"/>
                  <a:gd name="connsiteY15" fmla="*/ 324654 h 911349"/>
                  <a:gd name="connsiteX16" fmla="*/ 592011 w 681763"/>
                  <a:gd name="connsiteY16" fmla="*/ 807663 h 911349"/>
                  <a:gd name="connsiteX17" fmla="*/ 581300 w 681763"/>
                  <a:gd name="connsiteY17" fmla="*/ 910587 h 911349"/>
                  <a:gd name="connsiteX18" fmla="*/ 210280 w 681763"/>
                  <a:gd name="connsiteY18" fmla="*/ 911349 h 911349"/>
                  <a:gd name="connsiteX19" fmla="*/ 191423 w 681763"/>
                  <a:gd name="connsiteY19" fmla="*/ 779185 h 911349"/>
                  <a:gd name="connsiteX20" fmla="*/ 89436 w 681763"/>
                  <a:gd name="connsiteY20" fmla="*/ 653133 h 911349"/>
                  <a:gd name="connsiteX21" fmla="*/ 2412 w 681763"/>
                  <a:gd name="connsiteY21" fmla="*/ 437275 h 911349"/>
                  <a:gd name="connsiteX22" fmla="*/ 60601 w 681763"/>
                  <a:gd name="connsiteY22" fmla="*/ 1386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3006" h="911349">
                    <a:moveTo>
                      <a:pt x="45719" y="134476"/>
                    </a:moveTo>
                    <a:cubicBezTo>
                      <a:pt x="186906" y="178031"/>
                      <a:pt x="77411" y="293724"/>
                      <a:pt x="104061" y="357469"/>
                    </a:cubicBezTo>
                    <a:cubicBezTo>
                      <a:pt x="111327" y="384451"/>
                      <a:pt x="134405" y="424827"/>
                      <a:pt x="142171" y="396324"/>
                    </a:cubicBezTo>
                    <a:cubicBezTo>
                      <a:pt x="161497" y="378147"/>
                      <a:pt x="163714" y="263470"/>
                      <a:pt x="161918" y="137995"/>
                    </a:cubicBezTo>
                    <a:lnTo>
                      <a:pt x="165792" y="18778"/>
                    </a:lnTo>
                    <a:cubicBezTo>
                      <a:pt x="205100" y="-883"/>
                      <a:pt x="248431" y="-6838"/>
                      <a:pt x="277405" y="9295"/>
                    </a:cubicBezTo>
                    <a:lnTo>
                      <a:pt x="285881" y="229952"/>
                    </a:lnTo>
                    <a:cubicBezTo>
                      <a:pt x="292743" y="135104"/>
                      <a:pt x="288936" y="90619"/>
                      <a:pt x="283732" y="12053"/>
                    </a:cubicBezTo>
                    <a:cubicBezTo>
                      <a:pt x="344488" y="7410"/>
                      <a:pt x="362005" y="7292"/>
                      <a:pt x="393169" y="36915"/>
                    </a:cubicBezTo>
                    <a:cubicBezTo>
                      <a:pt x="432458" y="90909"/>
                      <a:pt x="415495" y="219932"/>
                      <a:pt x="421978" y="222286"/>
                    </a:cubicBezTo>
                    <a:cubicBezTo>
                      <a:pt x="425215" y="169590"/>
                      <a:pt x="440910" y="99095"/>
                      <a:pt x="404990" y="37500"/>
                    </a:cubicBezTo>
                    <a:cubicBezTo>
                      <a:pt x="452541" y="9313"/>
                      <a:pt x="505933" y="28253"/>
                      <a:pt x="533979" y="61286"/>
                    </a:cubicBezTo>
                    <a:cubicBezTo>
                      <a:pt x="556608" y="94319"/>
                      <a:pt x="532593" y="233695"/>
                      <a:pt x="540769" y="235697"/>
                    </a:cubicBezTo>
                    <a:cubicBezTo>
                      <a:pt x="546608" y="189844"/>
                      <a:pt x="564054" y="120930"/>
                      <a:pt x="545128" y="67881"/>
                    </a:cubicBezTo>
                    <a:cubicBezTo>
                      <a:pt x="600410" y="49193"/>
                      <a:pt x="614468" y="45569"/>
                      <a:pt x="653124" y="85657"/>
                    </a:cubicBezTo>
                    <a:cubicBezTo>
                      <a:pt x="678241" y="128452"/>
                      <a:pt x="685502" y="205222"/>
                      <a:pt x="682293" y="324654"/>
                    </a:cubicBezTo>
                    <a:cubicBezTo>
                      <a:pt x="682293" y="386243"/>
                      <a:pt x="685168" y="641728"/>
                      <a:pt x="593254" y="807663"/>
                    </a:cubicBezTo>
                    <a:cubicBezTo>
                      <a:pt x="562434" y="865879"/>
                      <a:pt x="574223" y="873371"/>
                      <a:pt x="582543" y="910587"/>
                    </a:cubicBezTo>
                    <a:lnTo>
                      <a:pt x="211523" y="911349"/>
                    </a:lnTo>
                    <a:cubicBezTo>
                      <a:pt x="212499" y="851582"/>
                      <a:pt x="236044" y="827966"/>
                      <a:pt x="192666" y="779185"/>
                    </a:cubicBezTo>
                    <a:cubicBezTo>
                      <a:pt x="170208" y="755505"/>
                      <a:pt x="148074" y="710617"/>
                      <a:pt x="90679" y="653133"/>
                    </a:cubicBezTo>
                    <a:cubicBezTo>
                      <a:pt x="33254" y="569821"/>
                      <a:pt x="26583" y="515785"/>
                      <a:pt x="3655" y="437275"/>
                    </a:cubicBezTo>
                    <a:cubicBezTo>
                      <a:pt x="-8217" y="341138"/>
                      <a:pt x="9615" y="253260"/>
                      <a:pt x="45719" y="1344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1">
                <a:extLst>
                  <a:ext uri="{FF2B5EF4-FFF2-40B4-BE49-F238E27FC236}">
                    <a16:creationId xmlns:a16="http://schemas.microsoft.com/office/drawing/2014/main" id="{BE0644A9-9A36-4D6B-8988-F77385589778}"/>
                  </a:ext>
                </a:extLst>
              </p:cNvPr>
              <p:cNvSpPr/>
              <p:nvPr/>
            </p:nvSpPr>
            <p:spPr>
              <a:xfrm rot="982074">
                <a:off x="2380909" y="2452410"/>
                <a:ext cx="298755" cy="50108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14">
              <a:extLst>
                <a:ext uri="{FF2B5EF4-FFF2-40B4-BE49-F238E27FC236}">
                  <a16:creationId xmlns:a16="http://schemas.microsoft.com/office/drawing/2014/main" id="{ADC93A91-7C1B-42FA-A359-CD024A056C43}"/>
                </a:ext>
              </a:extLst>
            </p:cNvPr>
            <p:cNvGrpSpPr/>
            <p:nvPr/>
          </p:nvGrpSpPr>
          <p:grpSpPr>
            <a:xfrm rot="20116980">
              <a:off x="2078429" y="3116323"/>
              <a:ext cx="1009805" cy="1009805"/>
              <a:chOff x="6384003" y="3061995"/>
              <a:chExt cx="1968187" cy="1968187"/>
            </a:xfrm>
          </p:grpSpPr>
          <p:sp>
            <p:nvSpPr>
              <p:cNvPr id="64" name="원호 15">
                <a:extLst>
                  <a:ext uri="{FF2B5EF4-FFF2-40B4-BE49-F238E27FC236}">
                    <a16:creationId xmlns:a16="http://schemas.microsoft.com/office/drawing/2014/main" id="{BA8C3B27-0920-4FBD-87AB-E493B0795593}"/>
                  </a:ext>
                </a:extLst>
              </p:cNvPr>
              <p:cNvSpPr/>
              <p:nvPr/>
            </p:nvSpPr>
            <p:spPr>
              <a:xfrm>
                <a:off x="6384003" y="3061995"/>
                <a:ext cx="1968187" cy="1968187"/>
              </a:xfrm>
              <a:prstGeom prst="arc">
                <a:avLst>
                  <a:gd name="adj1" fmla="val 14786098"/>
                  <a:gd name="adj2" fmla="val 471423"/>
                </a:avLst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16">
                <a:extLst>
                  <a:ext uri="{FF2B5EF4-FFF2-40B4-BE49-F238E27FC236}">
                    <a16:creationId xmlns:a16="http://schemas.microsoft.com/office/drawing/2014/main" id="{AA29379C-BB7C-4ABD-BB37-DFC977056212}"/>
                  </a:ext>
                </a:extLst>
              </p:cNvPr>
              <p:cNvSpPr/>
              <p:nvPr/>
            </p:nvSpPr>
            <p:spPr>
              <a:xfrm>
                <a:off x="6503401" y="3202080"/>
                <a:ext cx="1612841" cy="1612841"/>
              </a:xfrm>
              <a:prstGeom prst="arc">
                <a:avLst>
                  <a:gd name="adj1" fmla="val 14786098"/>
                  <a:gd name="adj2" fmla="val 350082"/>
                </a:avLst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17">
                <a:extLst>
                  <a:ext uri="{FF2B5EF4-FFF2-40B4-BE49-F238E27FC236}">
                    <a16:creationId xmlns:a16="http://schemas.microsoft.com/office/drawing/2014/main" id="{E0AAEF8F-3298-4709-8CE9-9155006B20CF}"/>
                  </a:ext>
                </a:extLst>
              </p:cNvPr>
              <p:cNvSpPr/>
              <p:nvPr/>
            </p:nvSpPr>
            <p:spPr>
              <a:xfrm>
                <a:off x="6679890" y="3375378"/>
                <a:ext cx="1111135" cy="1111135"/>
              </a:xfrm>
              <a:prstGeom prst="arc">
                <a:avLst>
                  <a:gd name="adj1" fmla="val 14786098"/>
                  <a:gd name="adj2" fmla="val 0"/>
                </a:avLst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18">
                <a:extLst>
                  <a:ext uri="{FF2B5EF4-FFF2-40B4-BE49-F238E27FC236}">
                    <a16:creationId xmlns:a16="http://schemas.microsoft.com/office/drawing/2014/main" id="{F215A34D-458C-4EA4-ADF7-94AED3C42E7E}"/>
                  </a:ext>
                </a:extLst>
              </p:cNvPr>
              <p:cNvSpPr/>
              <p:nvPr/>
            </p:nvSpPr>
            <p:spPr>
              <a:xfrm>
                <a:off x="6804540" y="3545256"/>
                <a:ext cx="819951" cy="819951"/>
              </a:xfrm>
              <a:prstGeom prst="arc">
                <a:avLst>
                  <a:gd name="adj1" fmla="val 14786098"/>
                  <a:gd name="adj2" fmla="val 20780800"/>
                </a:avLst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E243968-2248-4EB6-AEDC-9B379899813C}"/>
              </a:ext>
            </a:extLst>
          </p:cNvPr>
          <p:cNvSpPr txBox="1"/>
          <p:nvPr/>
        </p:nvSpPr>
        <p:spPr>
          <a:xfrm>
            <a:off x="545328" y="398199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38D081-DFD6-4CA1-9F21-F0E14D9CFAE4}"/>
              </a:ext>
            </a:extLst>
          </p:cNvPr>
          <p:cNvSpPr txBox="1"/>
          <p:nvPr/>
        </p:nvSpPr>
        <p:spPr>
          <a:xfrm>
            <a:off x="545328" y="1016199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5549A6B-4A1C-4E52-9589-270D28F6713A}"/>
              </a:ext>
            </a:extLst>
          </p:cNvPr>
          <p:cNvGrpSpPr/>
          <p:nvPr/>
        </p:nvGrpSpPr>
        <p:grpSpPr>
          <a:xfrm>
            <a:off x="1827174" y="1648950"/>
            <a:ext cx="2952327" cy="1454668"/>
            <a:chOff x="4731130" y="495567"/>
            <a:chExt cx="2952327" cy="145466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87F118D-63B4-4B74-9DDA-207F9DAFD214}"/>
                </a:ext>
              </a:extLst>
            </p:cNvPr>
            <p:cNvSpPr txBox="1"/>
            <p:nvPr/>
          </p:nvSpPr>
          <p:spPr>
            <a:xfrm>
              <a:off x="4731130" y="749906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FD81E7-7CCD-48BD-ADAD-46889A35C958}"/>
                </a:ext>
              </a:extLst>
            </p:cNvPr>
            <p:cNvSpPr txBox="1"/>
            <p:nvPr/>
          </p:nvSpPr>
          <p:spPr>
            <a:xfrm>
              <a:off x="4731130" y="495567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94ADF14-9D1A-4BA5-8DC9-5673F95BEA0D}"/>
              </a:ext>
            </a:extLst>
          </p:cNvPr>
          <p:cNvGrpSpPr/>
          <p:nvPr/>
        </p:nvGrpSpPr>
        <p:grpSpPr>
          <a:xfrm>
            <a:off x="5068207" y="1826352"/>
            <a:ext cx="3255685" cy="1099865"/>
            <a:chOff x="4731130" y="2160504"/>
            <a:chExt cx="2952327" cy="109986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38421C8-18A8-4C30-8C3B-F116DF19DC1C}"/>
                </a:ext>
              </a:extLst>
            </p:cNvPr>
            <p:cNvSpPr txBox="1"/>
            <p:nvPr/>
          </p:nvSpPr>
          <p:spPr>
            <a:xfrm>
              <a:off x="4731130" y="2429372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 Presentation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8A9092-36E9-49A1-B73B-B68E97794343}"/>
                </a:ext>
              </a:extLst>
            </p:cNvPr>
            <p:cNvSpPr txBox="1"/>
            <p:nvPr/>
          </p:nvSpPr>
          <p:spPr>
            <a:xfrm>
              <a:off x="4731130" y="2160504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1">
            <a:extLst>
              <a:ext uri="{FF2B5EF4-FFF2-40B4-BE49-F238E27FC236}">
                <a16:creationId xmlns:a16="http://schemas.microsoft.com/office/drawing/2014/main" id="{30396B78-6189-456E-A5F8-287604507BFB}"/>
              </a:ext>
            </a:extLst>
          </p:cNvPr>
          <p:cNvGrpSpPr/>
          <p:nvPr/>
        </p:nvGrpSpPr>
        <p:grpSpPr>
          <a:xfrm>
            <a:off x="5380099" y="5306456"/>
            <a:ext cx="1390467" cy="1197039"/>
            <a:chOff x="7521194" y="5284915"/>
            <a:chExt cx="1137987" cy="979683"/>
          </a:xfrm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7003720F-B2FA-43A9-BDC1-240394F47492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6" name="Trapezoid 1">
                <a:extLst>
                  <a:ext uri="{FF2B5EF4-FFF2-40B4-BE49-F238E27FC236}">
                    <a16:creationId xmlns:a16="http://schemas.microsoft.com/office/drawing/2014/main" id="{F168EF36-9E76-4C17-8A17-44B23C061639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B6AF210-223F-4245-BCF5-FAD714C87DA1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44E73B80-0EEB-4187-8506-F42ED6364847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Chord 23">
              <a:extLst>
                <a:ext uri="{FF2B5EF4-FFF2-40B4-BE49-F238E27FC236}">
                  <a16:creationId xmlns:a16="http://schemas.microsoft.com/office/drawing/2014/main" id="{A5BA7F6C-51E3-4464-B815-C9FD2C934EE9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211608D3-CEA8-4A78-8407-6988A7DEDB72}"/>
              </a:ext>
            </a:extLst>
          </p:cNvPr>
          <p:cNvGrpSpPr/>
          <p:nvPr/>
        </p:nvGrpSpPr>
        <p:grpSpPr>
          <a:xfrm>
            <a:off x="4953052" y="1609084"/>
            <a:ext cx="1249054" cy="1606738"/>
            <a:chOff x="4601988" y="3272228"/>
            <a:chExt cx="1249054" cy="1606738"/>
          </a:xfrm>
          <a:solidFill>
            <a:schemeClr val="accent1"/>
          </a:solidFill>
        </p:grpSpPr>
        <p:sp>
          <p:nvSpPr>
            <p:cNvPr id="10" name="Rounded Rectangle 15">
              <a:extLst>
                <a:ext uri="{FF2B5EF4-FFF2-40B4-BE49-F238E27FC236}">
                  <a16:creationId xmlns:a16="http://schemas.microsoft.com/office/drawing/2014/main" id="{5EB794E7-FCDC-4601-A4E6-C452CBA3E5F6}"/>
                </a:ext>
              </a:extLst>
            </p:cNvPr>
            <p:cNvSpPr/>
            <p:nvPr/>
          </p:nvSpPr>
          <p:spPr>
            <a:xfrm rot="5400000">
              <a:off x="4696834" y="3724758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75">
              <a:extLst>
                <a:ext uri="{FF2B5EF4-FFF2-40B4-BE49-F238E27FC236}">
                  <a16:creationId xmlns:a16="http://schemas.microsoft.com/office/drawing/2014/main" id="{6B3CE469-17EA-40E9-B1D3-8A733C38942B}"/>
                </a:ext>
              </a:extLst>
            </p:cNvPr>
            <p:cNvSpPr/>
            <p:nvPr/>
          </p:nvSpPr>
          <p:spPr>
            <a:xfrm rot="16200000">
              <a:off x="4566185" y="3308031"/>
              <a:ext cx="519134" cy="4475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id="{DD826CC1-0581-41E2-B5D8-AF119651BE98}"/>
              </a:ext>
            </a:extLst>
          </p:cNvPr>
          <p:cNvGrpSpPr/>
          <p:nvPr/>
        </p:nvGrpSpPr>
        <p:grpSpPr>
          <a:xfrm>
            <a:off x="7936589" y="2155014"/>
            <a:ext cx="3533147" cy="921261"/>
            <a:chOff x="270025" y="1633792"/>
            <a:chExt cx="3180927" cy="9304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A0CDF8-5719-41BA-9FF7-C4DA7ADAC14B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20307-75FB-4005-BA95-245C6B579AF1}"/>
                </a:ext>
              </a:extLst>
            </p:cNvPr>
            <p:cNvSpPr txBox="1"/>
            <p:nvPr/>
          </p:nvSpPr>
          <p:spPr>
            <a:xfrm>
              <a:off x="270088" y="1633792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81">
            <a:extLst>
              <a:ext uri="{FF2B5EF4-FFF2-40B4-BE49-F238E27FC236}">
                <a16:creationId xmlns:a16="http://schemas.microsoft.com/office/drawing/2014/main" id="{510218D1-1D69-419C-A752-5129E11CC388}"/>
              </a:ext>
            </a:extLst>
          </p:cNvPr>
          <p:cNvGrpSpPr/>
          <p:nvPr/>
        </p:nvGrpSpPr>
        <p:grpSpPr>
          <a:xfrm>
            <a:off x="7936588" y="3561597"/>
            <a:ext cx="3533077" cy="884120"/>
            <a:chOff x="270024" y="1671304"/>
            <a:chExt cx="3180864" cy="8929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9B3121-E118-42B9-A5AD-F0D4ED1A6889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D32E28-6357-4DCB-83D9-418C9005DC00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84">
            <a:extLst>
              <a:ext uri="{FF2B5EF4-FFF2-40B4-BE49-F238E27FC236}">
                <a16:creationId xmlns:a16="http://schemas.microsoft.com/office/drawing/2014/main" id="{539D291C-D2ED-4530-AC3A-94E01EDAC20E}"/>
              </a:ext>
            </a:extLst>
          </p:cNvPr>
          <p:cNvGrpSpPr/>
          <p:nvPr/>
        </p:nvGrpSpPr>
        <p:grpSpPr>
          <a:xfrm>
            <a:off x="912883" y="1470293"/>
            <a:ext cx="3493848" cy="884120"/>
            <a:chOff x="270024" y="1671304"/>
            <a:chExt cx="3180864" cy="8929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E711A7-5F72-4C46-B8D0-6DEB5C652313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75E94E-C538-4D1B-8C82-90AFA2DE7386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87">
            <a:extLst>
              <a:ext uri="{FF2B5EF4-FFF2-40B4-BE49-F238E27FC236}">
                <a16:creationId xmlns:a16="http://schemas.microsoft.com/office/drawing/2014/main" id="{7EC8A68C-37B5-47FF-B466-3DD2AC63DC53}"/>
              </a:ext>
            </a:extLst>
          </p:cNvPr>
          <p:cNvGrpSpPr/>
          <p:nvPr/>
        </p:nvGrpSpPr>
        <p:grpSpPr>
          <a:xfrm>
            <a:off x="840459" y="2876876"/>
            <a:ext cx="3493848" cy="884120"/>
            <a:chOff x="270024" y="1671304"/>
            <a:chExt cx="3180864" cy="8929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1EF1E5-4F52-4A7E-A4F8-C05E1908C4BD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D9991F-D562-4CF2-8598-C4606CDD38A9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40">
            <a:extLst>
              <a:ext uri="{FF2B5EF4-FFF2-40B4-BE49-F238E27FC236}">
                <a16:creationId xmlns:a16="http://schemas.microsoft.com/office/drawing/2014/main" id="{22E3B24D-1242-461C-A6FD-A0007BF207D5}"/>
              </a:ext>
            </a:extLst>
          </p:cNvPr>
          <p:cNvGrpSpPr/>
          <p:nvPr/>
        </p:nvGrpSpPr>
        <p:grpSpPr>
          <a:xfrm flipH="1">
            <a:off x="5984591" y="2358064"/>
            <a:ext cx="1249054" cy="1606738"/>
            <a:chOff x="4601988" y="3272228"/>
            <a:chExt cx="1249054" cy="1606738"/>
          </a:xfrm>
          <a:solidFill>
            <a:schemeClr val="accent2"/>
          </a:solidFill>
        </p:grpSpPr>
        <p:sp>
          <p:nvSpPr>
            <p:cNvPr id="25" name="Rounded Rectangle 15">
              <a:extLst>
                <a:ext uri="{FF2B5EF4-FFF2-40B4-BE49-F238E27FC236}">
                  <a16:creationId xmlns:a16="http://schemas.microsoft.com/office/drawing/2014/main" id="{35D13465-4A8B-4181-B16C-8ECD056A992D}"/>
                </a:ext>
              </a:extLst>
            </p:cNvPr>
            <p:cNvSpPr/>
            <p:nvPr/>
          </p:nvSpPr>
          <p:spPr>
            <a:xfrm rot="5400000">
              <a:off x="4696834" y="3724758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Isosceles Triangle 75">
              <a:extLst>
                <a:ext uri="{FF2B5EF4-FFF2-40B4-BE49-F238E27FC236}">
                  <a16:creationId xmlns:a16="http://schemas.microsoft.com/office/drawing/2014/main" id="{7C0675DF-5B84-465E-A4FB-341424E114A8}"/>
                </a:ext>
              </a:extLst>
            </p:cNvPr>
            <p:cNvSpPr/>
            <p:nvPr/>
          </p:nvSpPr>
          <p:spPr>
            <a:xfrm rot="16200000">
              <a:off x="4566185" y="3308031"/>
              <a:ext cx="519134" cy="4475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Group 87">
            <a:extLst>
              <a:ext uri="{FF2B5EF4-FFF2-40B4-BE49-F238E27FC236}">
                <a16:creationId xmlns:a16="http://schemas.microsoft.com/office/drawing/2014/main" id="{832506A3-DB44-4CFB-B064-195EE8324FAC}"/>
              </a:ext>
            </a:extLst>
          </p:cNvPr>
          <p:cNvGrpSpPr/>
          <p:nvPr/>
        </p:nvGrpSpPr>
        <p:grpSpPr>
          <a:xfrm>
            <a:off x="840459" y="4246317"/>
            <a:ext cx="3493848" cy="884120"/>
            <a:chOff x="270024" y="1671304"/>
            <a:chExt cx="3180864" cy="89296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24AA26-6DC2-4CB8-B267-DA51E6D2D3BE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AA1452-2F0A-4D1B-B58B-753476D2DD03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50">
            <a:extLst>
              <a:ext uri="{FF2B5EF4-FFF2-40B4-BE49-F238E27FC236}">
                <a16:creationId xmlns:a16="http://schemas.microsoft.com/office/drawing/2014/main" id="{6D7D0574-4775-4A91-98CF-DC0CF6C22329}"/>
              </a:ext>
            </a:extLst>
          </p:cNvPr>
          <p:cNvGrpSpPr/>
          <p:nvPr/>
        </p:nvGrpSpPr>
        <p:grpSpPr>
          <a:xfrm>
            <a:off x="4960152" y="3036704"/>
            <a:ext cx="1249054" cy="1606738"/>
            <a:chOff x="4930968" y="3088958"/>
            <a:chExt cx="1249054" cy="1606738"/>
          </a:xfrm>
        </p:grpSpPr>
        <p:sp>
          <p:nvSpPr>
            <p:cNvPr id="31" name="Rounded Rectangle 15">
              <a:extLst>
                <a:ext uri="{FF2B5EF4-FFF2-40B4-BE49-F238E27FC236}">
                  <a16:creationId xmlns:a16="http://schemas.microsoft.com/office/drawing/2014/main" id="{9F9606F0-5830-458F-97AC-DC67B494D8E2}"/>
                </a:ext>
              </a:extLst>
            </p:cNvPr>
            <p:cNvSpPr/>
            <p:nvPr/>
          </p:nvSpPr>
          <p:spPr>
            <a:xfrm rot="5400000">
              <a:off x="5025814" y="3541488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Isosceles Triangle 75">
              <a:extLst>
                <a:ext uri="{FF2B5EF4-FFF2-40B4-BE49-F238E27FC236}">
                  <a16:creationId xmlns:a16="http://schemas.microsoft.com/office/drawing/2014/main" id="{BDC7182F-DBEF-45E1-8F46-FBE3C377CAF4}"/>
                </a:ext>
              </a:extLst>
            </p:cNvPr>
            <p:cNvSpPr/>
            <p:nvPr/>
          </p:nvSpPr>
          <p:spPr>
            <a:xfrm rot="16200000">
              <a:off x="4895165" y="3124761"/>
              <a:ext cx="519134" cy="44752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43">
            <a:extLst>
              <a:ext uri="{FF2B5EF4-FFF2-40B4-BE49-F238E27FC236}">
                <a16:creationId xmlns:a16="http://schemas.microsoft.com/office/drawing/2014/main" id="{B932C411-C15D-4500-9B55-D5BE1FA43081}"/>
              </a:ext>
            </a:extLst>
          </p:cNvPr>
          <p:cNvGrpSpPr/>
          <p:nvPr/>
        </p:nvGrpSpPr>
        <p:grpSpPr>
          <a:xfrm flipH="1">
            <a:off x="5984591" y="3744921"/>
            <a:ext cx="1249054" cy="1606738"/>
            <a:chOff x="4601988" y="3272228"/>
            <a:chExt cx="1249054" cy="1606738"/>
          </a:xfrm>
          <a:solidFill>
            <a:schemeClr val="accent4"/>
          </a:solidFill>
        </p:grpSpPr>
        <p:sp>
          <p:nvSpPr>
            <p:cNvPr id="34" name="Rounded Rectangle 15">
              <a:extLst>
                <a:ext uri="{FF2B5EF4-FFF2-40B4-BE49-F238E27FC236}">
                  <a16:creationId xmlns:a16="http://schemas.microsoft.com/office/drawing/2014/main" id="{C1A8894F-5AAD-4C1F-A91E-393938FF89C3}"/>
                </a:ext>
              </a:extLst>
            </p:cNvPr>
            <p:cNvSpPr/>
            <p:nvPr/>
          </p:nvSpPr>
          <p:spPr>
            <a:xfrm rot="5400000">
              <a:off x="4696834" y="3724758"/>
              <a:ext cx="1462777" cy="845639"/>
            </a:xfrm>
            <a:custGeom>
              <a:avLst/>
              <a:gdLst/>
              <a:ahLst/>
              <a:cxnLst/>
              <a:rect l="l" t="t" r="r" b="b"/>
              <a:pathLst>
                <a:path w="1462777" h="845639">
                  <a:moveTo>
                    <a:pt x="0" y="845639"/>
                  </a:moveTo>
                  <a:lnTo>
                    <a:pt x="0" y="406646"/>
                  </a:lnTo>
                  <a:cubicBezTo>
                    <a:pt x="0" y="182062"/>
                    <a:pt x="182062" y="0"/>
                    <a:pt x="406646" y="0"/>
                  </a:cubicBezTo>
                  <a:lnTo>
                    <a:pt x="1462777" y="0"/>
                  </a:lnTo>
                  <a:lnTo>
                    <a:pt x="1462777" y="222842"/>
                  </a:lnTo>
                  <a:lnTo>
                    <a:pt x="455196" y="222842"/>
                  </a:lnTo>
                  <a:cubicBezTo>
                    <a:pt x="326802" y="222842"/>
                    <a:pt x="222718" y="326926"/>
                    <a:pt x="222718" y="455320"/>
                  </a:cubicBezTo>
                  <a:lnTo>
                    <a:pt x="222718" y="8456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Isosceles Triangle 75">
              <a:extLst>
                <a:ext uri="{FF2B5EF4-FFF2-40B4-BE49-F238E27FC236}">
                  <a16:creationId xmlns:a16="http://schemas.microsoft.com/office/drawing/2014/main" id="{9937E312-3272-4F7F-AC05-D43FDEC01F77}"/>
                </a:ext>
              </a:extLst>
            </p:cNvPr>
            <p:cNvSpPr/>
            <p:nvPr/>
          </p:nvSpPr>
          <p:spPr>
            <a:xfrm rot="16200000">
              <a:off x="4566185" y="3308031"/>
              <a:ext cx="519134" cy="4475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49">
            <a:extLst>
              <a:ext uri="{FF2B5EF4-FFF2-40B4-BE49-F238E27FC236}">
                <a16:creationId xmlns:a16="http://schemas.microsoft.com/office/drawing/2014/main" id="{13273716-9D24-456C-870D-4DE8D5F7E774}"/>
              </a:ext>
            </a:extLst>
          </p:cNvPr>
          <p:cNvGrpSpPr/>
          <p:nvPr/>
        </p:nvGrpSpPr>
        <p:grpSpPr>
          <a:xfrm>
            <a:off x="4960152" y="4411711"/>
            <a:ext cx="1241955" cy="974654"/>
            <a:chOff x="4930968" y="4463965"/>
            <a:chExt cx="1241955" cy="974654"/>
          </a:xfrm>
        </p:grpSpPr>
        <p:sp>
          <p:nvSpPr>
            <p:cNvPr id="37" name="Rounded Rectangle 15">
              <a:extLst>
                <a:ext uri="{FF2B5EF4-FFF2-40B4-BE49-F238E27FC236}">
                  <a16:creationId xmlns:a16="http://schemas.microsoft.com/office/drawing/2014/main" id="{95C7B735-1DFF-4A95-A8A0-E4F03169EE20}"/>
                </a:ext>
              </a:extLst>
            </p:cNvPr>
            <p:cNvSpPr/>
            <p:nvPr/>
          </p:nvSpPr>
          <p:spPr>
            <a:xfrm rot="5400000">
              <a:off x="5264269" y="4529966"/>
              <a:ext cx="828889" cy="988418"/>
            </a:xfrm>
            <a:custGeom>
              <a:avLst/>
              <a:gdLst/>
              <a:ahLst/>
              <a:cxnLst/>
              <a:rect l="l" t="t" r="r" b="b"/>
              <a:pathLst>
                <a:path w="694060" h="935571">
                  <a:moveTo>
                    <a:pt x="0" y="406646"/>
                  </a:moveTo>
                  <a:lnTo>
                    <a:pt x="0" y="935571"/>
                  </a:lnTo>
                  <a:lnTo>
                    <a:pt x="211832" y="935571"/>
                  </a:lnTo>
                  <a:lnTo>
                    <a:pt x="211832" y="444434"/>
                  </a:lnTo>
                  <a:cubicBezTo>
                    <a:pt x="211832" y="316040"/>
                    <a:pt x="315916" y="211956"/>
                    <a:pt x="444310" y="211956"/>
                  </a:cubicBezTo>
                  <a:lnTo>
                    <a:pt x="694060" y="211956"/>
                  </a:lnTo>
                  <a:lnTo>
                    <a:pt x="694060" y="0"/>
                  </a:lnTo>
                  <a:lnTo>
                    <a:pt x="406646" y="0"/>
                  </a:lnTo>
                  <a:cubicBezTo>
                    <a:pt x="182062" y="0"/>
                    <a:pt x="0" y="182062"/>
                    <a:pt x="0" y="4066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Isosceles Triangle 74">
              <a:extLst>
                <a:ext uri="{FF2B5EF4-FFF2-40B4-BE49-F238E27FC236}">
                  <a16:creationId xmlns:a16="http://schemas.microsoft.com/office/drawing/2014/main" id="{E9827705-AE8E-49B1-96C9-CA92E3888447}"/>
                </a:ext>
              </a:extLst>
            </p:cNvPr>
            <p:cNvSpPr/>
            <p:nvPr/>
          </p:nvSpPr>
          <p:spPr>
            <a:xfrm rot="16200000" flipH="1">
              <a:off x="4895165" y="4499768"/>
              <a:ext cx="519134" cy="44752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AE5DCDAE-C2B6-4F53-9588-63F456DB3823}"/>
              </a:ext>
            </a:extLst>
          </p:cNvPr>
          <p:cNvSpPr/>
          <p:nvPr/>
        </p:nvSpPr>
        <p:spPr>
          <a:xfrm>
            <a:off x="4475260" y="1728023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919A45A3-DE25-4C91-A692-E8448767BAF3}"/>
              </a:ext>
            </a:extLst>
          </p:cNvPr>
          <p:cNvSpPr>
            <a:spLocks noChangeAspect="1"/>
          </p:cNvSpPr>
          <p:nvPr/>
        </p:nvSpPr>
        <p:spPr>
          <a:xfrm rot="9900000">
            <a:off x="7366028" y="2424739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Donut 24">
            <a:extLst>
              <a:ext uri="{FF2B5EF4-FFF2-40B4-BE49-F238E27FC236}">
                <a16:creationId xmlns:a16="http://schemas.microsoft.com/office/drawing/2014/main" id="{7EF5FFD8-52A0-4C97-B9C5-7FB1E8F7CE62}"/>
              </a:ext>
            </a:extLst>
          </p:cNvPr>
          <p:cNvSpPr/>
          <p:nvPr/>
        </p:nvSpPr>
        <p:spPr>
          <a:xfrm>
            <a:off x="7334396" y="3801767"/>
            <a:ext cx="458555" cy="46228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CCD7B8D8-1DB7-4FB6-81CE-333BFD065667}"/>
              </a:ext>
            </a:extLst>
          </p:cNvPr>
          <p:cNvSpPr/>
          <p:nvPr/>
        </p:nvSpPr>
        <p:spPr>
          <a:xfrm>
            <a:off x="4466627" y="4478618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EE164080-F194-48B8-84C7-C122903A5858}"/>
              </a:ext>
            </a:extLst>
          </p:cNvPr>
          <p:cNvSpPr>
            <a:spLocks noChangeAspect="1"/>
          </p:cNvSpPr>
          <p:nvPr/>
        </p:nvSpPr>
        <p:spPr>
          <a:xfrm>
            <a:off x="4454660" y="3114665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FD576653-C474-4115-9054-1E8521F22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15571"/>
              </p:ext>
            </p:extLst>
          </p:nvPr>
        </p:nvGraphicFramePr>
        <p:xfrm>
          <a:off x="937322" y="1860344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3F8A7E0F-6095-41D8-BBA6-3FF56612F3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703531"/>
              </p:ext>
            </p:extLst>
          </p:nvPr>
        </p:nvGraphicFramePr>
        <p:xfrm>
          <a:off x="3631639" y="1860344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95462835-3DEA-4348-AB26-C3EF0268B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573960"/>
              </p:ext>
            </p:extLst>
          </p:nvPr>
        </p:nvGraphicFramePr>
        <p:xfrm>
          <a:off x="6325956" y="1860344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Placeholder 5">
            <a:extLst>
              <a:ext uri="{FF2B5EF4-FFF2-40B4-BE49-F238E27FC236}">
                <a16:creationId xmlns:a16="http://schemas.microsoft.com/office/drawing/2014/main" id="{D1BE831C-C417-47BA-B5E8-6490CEAD8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645034"/>
              </p:ext>
            </p:extLst>
          </p:nvPr>
        </p:nvGraphicFramePr>
        <p:xfrm>
          <a:off x="9020273" y="1860344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73A074-5AB1-46EC-87BB-27E84E6896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Oval 28"/>
          <p:cNvSpPr/>
          <p:nvPr/>
        </p:nvSpPr>
        <p:spPr>
          <a:xfrm>
            <a:off x="5241670" y="2811591"/>
            <a:ext cx="864000" cy="8640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5525018" y="3975911"/>
            <a:ext cx="864000" cy="8640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>
            <a:off x="5808366" y="5115847"/>
            <a:ext cx="864000" cy="8640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99B13E-225D-4362-9DE3-BBAE86E38EC7}"/>
              </a:ext>
            </a:extLst>
          </p:cNvPr>
          <p:cNvGrpSpPr/>
          <p:nvPr/>
        </p:nvGrpSpPr>
        <p:grpSpPr>
          <a:xfrm>
            <a:off x="6222907" y="2799400"/>
            <a:ext cx="4784300" cy="888479"/>
            <a:chOff x="6188417" y="2478156"/>
            <a:chExt cx="3660359" cy="888479"/>
          </a:xfrm>
        </p:grpSpPr>
        <p:sp>
          <p:nvSpPr>
            <p:cNvPr id="20" name="Text Placeholder 9">
              <a:extLst>
                <a:ext uri="{FF2B5EF4-FFF2-40B4-BE49-F238E27FC236}">
                  <a16:creationId xmlns:a16="http://schemas.microsoft.com/office/drawing/2014/main" id="{1512D697-B551-4C5F-BE67-EAF89F1504E1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755572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3" name="Text Placeholder 12">
              <a:extLst>
                <a:ext uri="{FF2B5EF4-FFF2-40B4-BE49-F238E27FC236}">
                  <a16:creationId xmlns:a16="http://schemas.microsoft.com/office/drawing/2014/main" id="{5AB8EDF4-3119-4209-8570-1CBF94ADF348}"/>
                </a:ext>
              </a:extLst>
            </p:cNvPr>
            <p:cNvSpPr txBox="1">
              <a:spLocks/>
            </p:cNvSpPr>
            <p:nvPr/>
          </p:nvSpPr>
          <p:spPr>
            <a:xfrm>
              <a:off x="6188417" y="2478156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93448A-E25B-4492-BA5D-61C383F65B6A}"/>
              </a:ext>
            </a:extLst>
          </p:cNvPr>
          <p:cNvGrpSpPr/>
          <p:nvPr/>
        </p:nvGrpSpPr>
        <p:grpSpPr>
          <a:xfrm>
            <a:off x="6505094" y="3951528"/>
            <a:ext cx="4784300" cy="888479"/>
            <a:chOff x="6441522" y="3635167"/>
            <a:chExt cx="3660359" cy="888479"/>
          </a:xfrm>
        </p:grpSpPr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38CD368-D12B-41DF-9DC9-368ACA4BE53B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912583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4" name="Text Placeholder 13">
              <a:extLst>
                <a:ext uri="{FF2B5EF4-FFF2-40B4-BE49-F238E27FC236}">
                  <a16:creationId xmlns:a16="http://schemas.microsoft.com/office/drawing/2014/main" id="{8F8BB76D-EF2B-47D5-87EC-919EEFCCCB01}"/>
                </a:ext>
              </a:extLst>
            </p:cNvPr>
            <p:cNvSpPr txBox="1">
              <a:spLocks/>
            </p:cNvSpPr>
            <p:nvPr/>
          </p:nvSpPr>
          <p:spPr>
            <a:xfrm>
              <a:off x="6441522" y="3635167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0B8BE6-4CC7-419E-B325-CEFBF8E3C539}"/>
              </a:ext>
            </a:extLst>
          </p:cNvPr>
          <p:cNvGrpSpPr/>
          <p:nvPr/>
        </p:nvGrpSpPr>
        <p:grpSpPr>
          <a:xfrm>
            <a:off x="6787282" y="5103656"/>
            <a:ext cx="4784300" cy="888479"/>
            <a:chOff x="6704152" y="4782653"/>
            <a:chExt cx="3660359" cy="888479"/>
          </a:xfrm>
        </p:grpSpPr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31CEF828-E601-4440-92DE-B99322C79502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5060069"/>
              <a:ext cx="3660359" cy="6110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5" name="Text Placeholder 14">
              <a:extLst>
                <a:ext uri="{FF2B5EF4-FFF2-40B4-BE49-F238E27FC236}">
                  <a16:creationId xmlns:a16="http://schemas.microsoft.com/office/drawing/2014/main" id="{0CFC24BE-F215-4124-9BF6-92BF7303581E}"/>
                </a:ext>
              </a:extLst>
            </p:cNvPr>
            <p:cNvSpPr txBox="1">
              <a:spLocks/>
            </p:cNvSpPr>
            <p:nvPr/>
          </p:nvSpPr>
          <p:spPr>
            <a:xfrm>
              <a:off x="6704152" y="4782653"/>
              <a:ext cx="3655348" cy="286382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Freeform 18">
            <a:extLst>
              <a:ext uri="{FF2B5EF4-FFF2-40B4-BE49-F238E27FC236}">
                <a16:creationId xmlns:a16="http://schemas.microsoft.com/office/drawing/2014/main" id="{A6CD48D5-F57A-4FB5-8F2B-B08F9B8B7825}"/>
              </a:ext>
            </a:extLst>
          </p:cNvPr>
          <p:cNvSpPr/>
          <p:nvPr/>
        </p:nvSpPr>
        <p:spPr>
          <a:xfrm>
            <a:off x="5731152" y="4220125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629309D3-DCC0-434D-9E21-30F66DF69309}"/>
              </a:ext>
            </a:extLst>
          </p:cNvPr>
          <p:cNvSpPr/>
          <p:nvPr/>
        </p:nvSpPr>
        <p:spPr>
          <a:xfrm>
            <a:off x="5985919" y="5381072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Oval 32">
            <a:extLst>
              <a:ext uri="{FF2B5EF4-FFF2-40B4-BE49-F238E27FC236}">
                <a16:creationId xmlns:a16="http://schemas.microsoft.com/office/drawing/2014/main" id="{8C7B9E29-2C31-4149-924D-141BD93DA61B}"/>
              </a:ext>
            </a:extLst>
          </p:cNvPr>
          <p:cNvSpPr/>
          <p:nvPr/>
        </p:nvSpPr>
        <p:spPr>
          <a:xfrm>
            <a:off x="5496256" y="3011608"/>
            <a:ext cx="390048" cy="469235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362A5D1-B77D-441E-969A-078B7C4CB769}"/>
              </a:ext>
            </a:extLst>
          </p:cNvPr>
          <p:cNvSpPr txBox="1">
            <a:spLocks/>
          </p:cNvSpPr>
          <p:nvPr/>
        </p:nvSpPr>
        <p:spPr>
          <a:xfrm>
            <a:off x="6022540" y="312942"/>
            <a:ext cx="596380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Simple Portfolio Presentation Designed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37A2C9C-2560-4E56-9943-1136B6E47582}"/>
              </a:ext>
            </a:extLst>
          </p:cNvPr>
          <p:cNvGrpSpPr/>
          <p:nvPr/>
        </p:nvGrpSpPr>
        <p:grpSpPr>
          <a:xfrm flipH="1">
            <a:off x="0" y="2521797"/>
            <a:ext cx="3563936" cy="3105019"/>
            <a:chOff x="4070449" y="2766517"/>
            <a:chExt cx="2346599" cy="2044434"/>
          </a:xfrm>
        </p:grpSpPr>
        <p:sp>
          <p:nvSpPr>
            <p:cNvPr id="28" name="Diagonal Stripe 18">
              <a:extLst>
                <a:ext uri="{FF2B5EF4-FFF2-40B4-BE49-F238E27FC236}">
                  <a16:creationId xmlns:a16="http://schemas.microsoft.com/office/drawing/2014/main" id="{43A84E69-F87C-4E49-B5A2-CC7BDE81627A}"/>
                </a:ext>
              </a:extLst>
            </p:cNvPr>
            <p:cNvSpPr>
              <a:spLocks noChangeAspect="1"/>
            </p:cNvSpPr>
            <p:nvPr/>
          </p:nvSpPr>
          <p:spPr>
            <a:xfrm rot="18751434" flipH="1">
              <a:off x="4221563" y="3701472"/>
              <a:ext cx="1120838" cy="1098119"/>
            </a:xfrm>
            <a:custGeom>
              <a:avLst/>
              <a:gdLst>
                <a:gd name="connsiteX0" fmla="*/ 348904 w 675990"/>
                <a:gd name="connsiteY0" fmla="*/ 312950 h 675086"/>
                <a:gd name="connsiteX1" fmla="*/ 361744 w 675990"/>
                <a:gd name="connsiteY1" fmla="*/ 304427 h 675086"/>
                <a:gd name="connsiteX2" fmla="*/ 387609 w 675990"/>
                <a:gd name="connsiteY2" fmla="*/ 311914 h 675086"/>
                <a:gd name="connsiteX3" fmla="*/ 399673 w 675990"/>
                <a:gd name="connsiteY3" fmla="*/ 352981 h 675086"/>
                <a:gd name="connsiteX4" fmla="*/ 398092 w 675990"/>
                <a:gd name="connsiteY4" fmla="*/ 358061 h 675086"/>
                <a:gd name="connsiteX5" fmla="*/ 348904 w 675990"/>
                <a:gd name="connsiteY5" fmla="*/ 312950 h 675086"/>
                <a:gd name="connsiteX6" fmla="*/ 230585 w 675990"/>
                <a:gd name="connsiteY6" fmla="*/ 257376 h 675086"/>
                <a:gd name="connsiteX7" fmla="*/ 274797 w 675990"/>
                <a:gd name="connsiteY7" fmla="*/ 297922 h 675086"/>
                <a:gd name="connsiteX8" fmla="*/ 274337 w 675990"/>
                <a:gd name="connsiteY8" fmla="*/ 298038 h 675086"/>
                <a:gd name="connsiteX9" fmla="*/ 239961 w 675990"/>
                <a:gd name="connsiteY9" fmla="*/ 288170 h 675086"/>
                <a:gd name="connsiteX10" fmla="*/ 239716 w 675990"/>
                <a:gd name="connsiteY10" fmla="*/ 288461 h 675086"/>
                <a:gd name="connsiteX11" fmla="*/ 230585 w 675990"/>
                <a:gd name="connsiteY11" fmla="*/ 257376 h 675086"/>
                <a:gd name="connsiteX12" fmla="*/ 175280 w 675990"/>
                <a:gd name="connsiteY12" fmla="*/ 206655 h 675086"/>
                <a:gd name="connsiteX13" fmla="*/ 188018 w 675990"/>
                <a:gd name="connsiteY13" fmla="*/ 218337 h 675086"/>
                <a:gd name="connsiteX14" fmla="*/ 176767 w 675990"/>
                <a:gd name="connsiteY14" fmla="*/ 241787 h 675086"/>
                <a:gd name="connsiteX15" fmla="*/ 204569 w 675990"/>
                <a:gd name="connsiteY15" fmla="*/ 330107 h 675086"/>
                <a:gd name="connsiteX16" fmla="*/ 280866 w 675990"/>
                <a:gd name="connsiteY16" fmla="*/ 352529 h 675086"/>
                <a:gd name="connsiteX17" fmla="*/ 318697 w 675990"/>
                <a:gd name="connsiteY17" fmla="*/ 338182 h 675086"/>
                <a:gd name="connsiteX18" fmla="*/ 369250 w 675990"/>
                <a:gd name="connsiteY18" fmla="*/ 384545 h 675086"/>
                <a:gd name="connsiteX19" fmla="*/ 327006 w 675990"/>
                <a:gd name="connsiteY19" fmla="*/ 373364 h 675086"/>
                <a:gd name="connsiteX20" fmla="*/ 284812 w 675990"/>
                <a:gd name="connsiteY20" fmla="*/ 415213 h 675086"/>
                <a:gd name="connsiteX21" fmla="*/ 385381 w 675990"/>
                <a:gd name="connsiteY21" fmla="*/ 441752 h 675086"/>
                <a:gd name="connsiteX22" fmla="*/ 415805 w 675990"/>
                <a:gd name="connsiteY22" fmla="*/ 427239 h 675086"/>
                <a:gd name="connsiteX23" fmla="*/ 428627 w 675990"/>
                <a:gd name="connsiteY23" fmla="*/ 438999 h 675086"/>
                <a:gd name="connsiteX24" fmla="*/ 454996 w 675990"/>
                <a:gd name="connsiteY24" fmla="*/ 410247 h 675086"/>
                <a:gd name="connsiteX25" fmla="*/ 443131 w 675990"/>
                <a:gd name="connsiteY25" fmla="*/ 399365 h 675086"/>
                <a:gd name="connsiteX26" fmla="*/ 457476 w 675990"/>
                <a:gd name="connsiteY26" fmla="*/ 366780 h 675086"/>
                <a:gd name="connsiteX27" fmla="*/ 428374 w 675990"/>
                <a:gd name="connsiteY27" fmla="*/ 268744 h 675086"/>
                <a:gd name="connsiteX28" fmla="*/ 428534 w 675990"/>
                <a:gd name="connsiteY28" fmla="*/ 268557 h 675086"/>
                <a:gd name="connsiteX29" fmla="*/ 427407 w 675990"/>
                <a:gd name="connsiteY29" fmla="*/ 267729 h 675086"/>
                <a:gd name="connsiteX30" fmla="*/ 427024 w 675990"/>
                <a:gd name="connsiteY30" fmla="*/ 267327 h 675086"/>
                <a:gd name="connsiteX31" fmla="*/ 426958 w 675990"/>
                <a:gd name="connsiteY31" fmla="*/ 267399 h 675086"/>
                <a:gd name="connsiteX32" fmla="*/ 352832 w 675990"/>
                <a:gd name="connsiteY32" fmla="*/ 248366 h 675086"/>
                <a:gd name="connsiteX33" fmla="*/ 307533 w 675990"/>
                <a:gd name="connsiteY33" fmla="*/ 275010 h 675086"/>
                <a:gd name="connsiteX34" fmla="*/ 255217 w 675990"/>
                <a:gd name="connsiteY34" fmla="*/ 227031 h 675086"/>
                <a:gd name="connsiteX35" fmla="*/ 258272 w 675990"/>
                <a:gd name="connsiteY35" fmla="*/ 225712 h 675086"/>
                <a:gd name="connsiteX36" fmla="*/ 296374 w 675990"/>
                <a:gd name="connsiteY36" fmla="*/ 235767 h 675086"/>
                <a:gd name="connsiteX37" fmla="*/ 334358 w 675990"/>
                <a:gd name="connsiteY37" fmla="*/ 198094 h 675086"/>
                <a:gd name="connsiteX38" fmla="*/ 243823 w 675990"/>
                <a:gd name="connsiteY38" fmla="*/ 174203 h 675086"/>
                <a:gd name="connsiteX39" fmla="*/ 213832 w 675990"/>
                <a:gd name="connsiteY39" fmla="*/ 189078 h 675086"/>
                <a:gd name="connsiteX40" fmla="*/ 201648 w 675990"/>
                <a:gd name="connsiteY40" fmla="*/ 177904 h 675086"/>
                <a:gd name="connsiteX41" fmla="*/ 175280 w 675990"/>
                <a:gd name="connsiteY41" fmla="*/ 206655 h 675086"/>
                <a:gd name="connsiteX42" fmla="*/ 12 w 675990"/>
                <a:gd name="connsiteY42" fmla="*/ 293155 h 675086"/>
                <a:gd name="connsiteX43" fmla="*/ 249809 w 675990"/>
                <a:gd name="connsiteY43" fmla="*/ 1624 h 675086"/>
                <a:gd name="connsiteX44" fmla="*/ 594173 w 675990"/>
                <a:gd name="connsiteY44" fmla="*/ 64966 h 675086"/>
                <a:gd name="connsiteX45" fmla="*/ 510663 w 675990"/>
                <a:gd name="connsiteY45" fmla="*/ 486821 h 675086"/>
                <a:gd name="connsiteX46" fmla="*/ 71150 w 675990"/>
                <a:gd name="connsiteY46" fmla="*/ 602445 h 675086"/>
                <a:gd name="connsiteX47" fmla="*/ 70567 w 675990"/>
                <a:gd name="connsiteY47" fmla="*/ 601568 h 675086"/>
                <a:gd name="connsiteX48" fmla="*/ 12 w 675990"/>
                <a:gd name="connsiteY48" fmla="*/ 293155 h 675086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81821"/>
                <a:gd name="connsiteY0" fmla="*/ 335464 h 697600"/>
                <a:gd name="connsiteX1" fmla="*/ 361744 w 681821"/>
                <a:gd name="connsiteY1" fmla="*/ 326941 h 697600"/>
                <a:gd name="connsiteX2" fmla="*/ 387609 w 681821"/>
                <a:gd name="connsiteY2" fmla="*/ 334428 h 697600"/>
                <a:gd name="connsiteX3" fmla="*/ 399673 w 681821"/>
                <a:gd name="connsiteY3" fmla="*/ 375495 h 697600"/>
                <a:gd name="connsiteX4" fmla="*/ 398092 w 681821"/>
                <a:gd name="connsiteY4" fmla="*/ 380575 h 697600"/>
                <a:gd name="connsiteX5" fmla="*/ 348904 w 681821"/>
                <a:gd name="connsiteY5" fmla="*/ 335464 h 697600"/>
                <a:gd name="connsiteX6" fmla="*/ 230585 w 681821"/>
                <a:gd name="connsiteY6" fmla="*/ 279890 h 697600"/>
                <a:gd name="connsiteX7" fmla="*/ 274797 w 681821"/>
                <a:gd name="connsiteY7" fmla="*/ 320436 h 697600"/>
                <a:gd name="connsiteX8" fmla="*/ 274337 w 681821"/>
                <a:gd name="connsiteY8" fmla="*/ 320552 h 697600"/>
                <a:gd name="connsiteX9" fmla="*/ 239961 w 681821"/>
                <a:gd name="connsiteY9" fmla="*/ 310684 h 697600"/>
                <a:gd name="connsiteX10" fmla="*/ 239716 w 681821"/>
                <a:gd name="connsiteY10" fmla="*/ 310975 h 697600"/>
                <a:gd name="connsiteX11" fmla="*/ 230585 w 681821"/>
                <a:gd name="connsiteY11" fmla="*/ 279890 h 697600"/>
                <a:gd name="connsiteX12" fmla="*/ 175280 w 681821"/>
                <a:gd name="connsiteY12" fmla="*/ 229169 h 697600"/>
                <a:gd name="connsiteX13" fmla="*/ 188018 w 681821"/>
                <a:gd name="connsiteY13" fmla="*/ 240851 h 697600"/>
                <a:gd name="connsiteX14" fmla="*/ 176767 w 681821"/>
                <a:gd name="connsiteY14" fmla="*/ 264301 h 697600"/>
                <a:gd name="connsiteX15" fmla="*/ 204569 w 681821"/>
                <a:gd name="connsiteY15" fmla="*/ 352621 h 697600"/>
                <a:gd name="connsiteX16" fmla="*/ 280866 w 681821"/>
                <a:gd name="connsiteY16" fmla="*/ 375043 h 697600"/>
                <a:gd name="connsiteX17" fmla="*/ 318697 w 681821"/>
                <a:gd name="connsiteY17" fmla="*/ 360696 h 697600"/>
                <a:gd name="connsiteX18" fmla="*/ 369250 w 681821"/>
                <a:gd name="connsiteY18" fmla="*/ 407059 h 697600"/>
                <a:gd name="connsiteX19" fmla="*/ 327006 w 681821"/>
                <a:gd name="connsiteY19" fmla="*/ 395878 h 697600"/>
                <a:gd name="connsiteX20" fmla="*/ 284812 w 681821"/>
                <a:gd name="connsiteY20" fmla="*/ 437727 h 697600"/>
                <a:gd name="connsiteX21" fmla="*/ 385381 w 681821"/>
                <a:gd name="connsiteY21" fmla="*/ 464266 h 697600"/>
                <a:gd name="connsiteX22" fmla="*/ 415805 w 681821"/>
                <a:gd name="connsiteY22" fmla="*/ 449753 h 697600"/>
                <a:gd name="connsiteX23" fmla="*/ 428627 w 681821"/>
                <a:gd name="connsiteY23" fmla="*/ 461513 h 697600"/>
                <a:gd name="connsiteX24" fmla="*/ 454996 w 681821"/>
                <a:gd name="connsiteY24" fmla="*/ 432761 h 697600"/>
                <a:gd name="connsiteX25" fmla="*/ 443131 w 681821"/>
                <a:gd name="connsiteY25" fmla="*/ 421879 h 697600"/>
                <a:gd name="connsiteX26" fmla="*/ 457476 w 681821"/>
                <a:gd name="connsiteY26" fmla="*/ 389294 h 697600"/>
                <a:gd name="connsiteX27" fmla="*/ 428374 w 681821"/>
                <a:gd name="connsiteY27" fmla="*/ 291258 h 697600"/>
                <a:gd name="connsiteX28" fmla="*/ 428534 w 681821"/>
                <a:gd name="connsiteY28" fmla="*/ 291071 h 697600"/>
                <a:gd name="connsiteX29" fmla="*/ 427407 w 681821"/>
                <a:gd name="connsiteY29" fmla="*/ 290243 h 697600"/>
                <a:gd name="connsiteX30" fmla="*/ 427024 w 681821"/>
                <a:gd name="connsiteY30" fmla="*/ 289841 h 697600"/>
                <a:gd name="connsiteX31" fmla="*/ 426958 w 681821"/>
                <a:gd name="connsiteY31" fmla="*/ 289913 h 697600"/>
                <a:gd name="connsiteX32" fmla="*/ 352832 w 681821"/>
                <a:gd name="connsiteY32" fmla="*/ 270880 h 697600"/>
                <a:gd name="connsiteX33" fmla="*/ 307533 w 681821"/>
                <a:gd name="connsiteY33" fmla="*/ 297524 h 697600"/>
                <a:gd name="connsiteX34" fmla="*/ 255217 w 681821"/>
                <a:gd name="connsiteY34" fmla="*/ 249545 h 697600"/>
                <a:gd name="connsiteX35" fmla="*/ 258272 w 681821"/>
                <a:gd name="connsiteY35" fmla="*/ 248226 h 697600"/>
                <a:gd name="connsiteX36" fmla="*/ 296374 w 681821"/>
                <a:gd name="connsiteY36" fmla="*/ 258281 h 697600"/>
                <a:gd name="connsiteX37" fmla="*/ 334358 w 681821"/>
                <a:gd name="connsiteY37" fmla="*/ 220608 h 697600"/>
                <a:gd name="connsiteX38" fmla="*/ 243823 w 681821"/>
                <a:gd name="connsiteY38" fmla="*/ 196717 h 697600"/>
                <a:gd name="connsiteX39" fmla="*/ 213832 w 681821"/>
                <a:gd name="connsiteY39" fmla="*/ 211592 h 697600"/>
                <a:gd name="connsiteX40" fmla="*/ 201648 w 681821"/>
                <a:gd name="connsiteY40" fmla="*/ 200418 h 697600"/>
                <a:gd name="connsiteX41" fmla="*/ 175280 w 681821"/>
                <a:gd name="connsiteY41" fmla="*/ 229169 h 697600"/>
                <a:gd name="connsiteX42" fmla="*/ 12 w 681821"/>
                <a:gd name="connsiteY42" fmla="*/ 315669 h 697600"/>
                <a:gd name="connsiteX43" fmla="*/ 225239 w 681821"/>
                <a:gd name="connsiteY43" fmla="*/ 1605 h 697600"/>
                <a:gd name="connsiteX44" fmla="*/ 594173 w 681821"/>
                <a:gd name="connsiteY44" fmla="*/ 87480 h 697600"/>
                <a:gd name="connsiteX45" fmla="*/ 510663 w 681821"/>
                <a:gd name="connsiteY45" fmla="*/ 509335 h 697600"/>
                <a:gd name="connsiteX46" fmla="*/ 71150 w 681821"/>
                <a:gd name="connsiteY46" fmla="*/ 624959 h 697600"/>
                <a:gd name="connsiteX47" fmla="*/ 70567 w 681821"/>
                <a:gd name="connsiteY47" fmla="*/ 624082 h 697600"/>
                <a:gd name="connsiteX48" fmla="*/ 12 w 681821"/>
                <a:gd name="connsiteY48" fmla="*/ 315669 h 697600"/>
                <a:gd name="connsiteX0" fmla="*/ 348904 w 700110"/>
                <a:gd name="connsiteY0" fmla="*/ 336630 h 721497"/>
                <a:gd name="connsiteX1" fmla="*/ 361744 w 700110"/>
                <a:gd name="connsiteY1" fmla="*/ 328107 h 721497"/>
                <a:gd name="connsiteX2" fmla="*/ 387609 w 700110"/>
                <a:gd name="connsiteY2" fmla="*/ 335594 h 721497"/>
                <a:gd name="connsiteX3" fmla="*/ 399673 w 700110"/>
                <a:gd name="connsiteY3" fmla="*/ 376661 h 721497"/>
                <a:gd name="connsiteX4" fmla="*/ 398092 w 700110"/>
                <a:gd name="connsiteY4" fmla="*/ 381741 h 721497"/>
                <a:gd name="connsiteX5" fmla="*/ 348904 w 700110"/>
                <a:gd name="connsiteY5" fmla="*/ 336630 h 721497"/>
                <a:gd name="connsiteX6" fmla="*/ 230585 w 700110"/>
                <a:gd name="connsiteY6" fmla="*/ 281056 h 721497"/>
                <a:gd name="connsiteX7" fmla="*/ 274797 w 700110"/>
                <a:gd name="connsiteY7" fmla="*/ 321602 h 721497"/>
                <a:gd name="connsiteX8" fmla="*/ 274337 w 700110"/>
                <a:gd name="connsiteY8" fmla="*/ 321718 h 721497"/>
                <a:gd name="connsiteX9" fmla="*/ 239961 w 700110"/>
                <a:gd name="connsiteY9" fmla="*/ 311850 h 721497"/>
                <a:gd name="connsiteX10" fmla="*/ 239716 w 700110"/>
                <a:gd name="connsiteY10" fmla="*/ 312141 h 721497"/>
                <a:gd name="connsiteX11" fmla="*/ 230585 w 700110"/>
                <a:gd name="connsiteY11" fmla="*/ 281056 h 721497"/>
                <a:gd name="connsiteX12" fmla="*/ 175280 w 700110"/>
                <a:gd name="connsiteY12" fmla="*/ 230335 h 721497"/>
                <a:gd name="connsiteX13" fmla="*/ 188018 w 700110"/>
                <a:gd name="connsiteY13" fmla="*/ 242017 h 721497"/>
                <a:gd name="connsiteX14" fmla="*/ 176767 w 700110"/>
                <a:gd name="connsiteY14" fmla="*/ 265467 h 721497"/>
                <a:gd name="connsiteX15" fmla="*/ 204569 w 700110"/>
                <a:gd name="connsiteY15" fmla="*/ 353787 h 721497"/>
                <a:gd name="connsiteX16" fmla="*/ 280866 w 700110"/>
                <a:gd name="connsiteY16" fmla="*/ 376209 h 721497"/>
                <a:gd name="connsiteX17" fmla="*/ 318697 w 700110"/>
                <a:gd name="connsiteY17" fmla="*/ 361862 h 721497"/>
                <a:gd name="connsiteX18" fmla="*/ 369250 w 700110"/>
                <a:gd name="connsiteY18" fmla="*/ 408225 h 721497"/>
                <a:gd name="connsiteX19" fmla="*/ 327006 w 700110"/>
                <a:gd name="connsiteY19" fmla="*/ 397044 h 721497"/>
                <a:gd name="connsiteX20" fmla="*/ 284812 w 700110"/>
                <a:gd name="connsiteY20" fmla="*/ 438893 h 721497"/>
                <a:gd name="connsiteX21" fmla="*/ 385381 w 700110"/>
                <a:gd name="connsiteY21" fmla="*/ 465432 h 721497"/>
                <a:gd name="connsiteX22" fmla="*/ 415805 w 700110"/>
                <a:gd name="connsiteY22" fmla="*/ 450919 h 721497"/>
                <a:gd name="connsiteX23" fmla="*/ 428627 w 700110"/>
                <a:gd name="connsiteY23" fmla="*/ 462679 h 721497"/>
                <a:gd name="connsiteX24" fmla="*/ 454996 w 700110"/>
                <a:gd name="connsiteY24" fmla="*/ 433927 h 721497"/>
                <a:gd name="connsiteX25" fmla="*/ 443131 w 700110"/>
                <a:gd name="connsiteY25" fmla="*/ 423045 h 721497"/>
                <a:gd name="connsiteX26" fmla="*/ 457476 w 700110"/>
                <a:gd name="connsiteY26" fmla="*/ 390460 h 721497"/>
                <a:gd name="connsiteX27" fmla="*/ 428374 w 700110"/>
                <a:gd name="connsiteY27" fmla="*/ 292424 h 721497"/>
                <a:gd name="connsiteX28" fmla="*/ 428534 w 700110"/>
                <a:gd name="connsiteY28" fmla="*/ 292237 h 721497"/>
                <a:gd name="connsiteX29" fmla="*/ 427407 w 700110"/>
                <a:gd name="connsiteY29" fmla="*/ 291409 h 721497"/>
                <a:gd name="connsiteX30" fmla="*/ 427024 w 700110"/>
                <a:gd name="connsiteY30" fmla="*/ 291007 h 721497"/>
                <a:gd name="connsiteX31" fmla="*/ 426958 w 700110"/>
                <a:gd name="connsiteY31" fmla="*/ 291079 h 721497"/>
                <a:gd name="connsiteX32" fmla="*/ 352832 w 700110"/>
                <a:gd name="connsiteY32" fmla="*/ 272046 h 721497"/>
                <a:gd name="connsiteX33" fmla="*/ 307533 w 700110"/>
                <a:gd name="connsiteY33" fmla="*/ 298690 h 721497"/>
                <a:gd name="connsiteX34" fmla="*/ 255217 w 700110"/>
                <a:gd name="connsiteY34" fmla="*/ 250711 h 721497"/>
                <a:gd name="connsiteX35" fmla="*/ 258272 w 700110"/>
                <a:gd name="connsiteY35" fmla="*/ 249392 h 721497"/>
                <a:gd name="connsiteX36" fmla="*/ 296374 w 700110"/>
                <a:gd name="connsiteY36" fmla="*/ 259447 h 721497"/>
                <a:gd name="connsiteX37" fmla="*/ 334358 w 700110"/>
                <a:gd name="connsiteY37" fmla="*/ 221774 h 721497"/>
                <a:gd name="connsiteX38" fmla="*/ 243823 w 700110"/>
                <a:gd name="connsiteY38" fmla="*/ 197883 h 721497"/>
                <a:gd name="connsiteX39" fmla="*/ 213832 w 700110"/>
                <a:gd name="connsiteY39" fmla="*/ 212758 h 721497"/>
                <a:gd name="connsiteX40" fmla="*/ 201648 w 700110"/>
                <a:gd name="connsiteY40" fmla="*/ 201584 h 721497"/>
                <a:gd name="connsiteX41" fmla="*/ 175280 w 700110"/>
                <a:gd name="connsiteY41" fmla="*/ 230335 h 721497"/>
                <a:gd name="connsiteX42" fmla="*/ 12 w 700110"/>
                <a:gd name="connsiteY42" fmla="*/ 316835 h 721497"/>
                <a:gd name="connsiteX43" fmla="*/ 225239 w 700110"/>
                <a:gd name="connsiteY43" fmla="*/ 2771 h 721497"/>
                <a:gd name="connsiteX44" fmla="*/ 594173 w 700110"/>
                <a:gd name="connsiteY44" fmla="*/ 88646 h 721497"/>
                <a:gd name="connsiteX45" fmla="*/ 588618 w 700110"/>
                <a:gd name="connsiteY45" fmla="*/ 559376 h 721497"/>
                <a:gd name="connsiteX46" fmla="*/ 71150 w 700110"/>
                <a:gd name="connsiteY46" fmla="*/ 626125 h 721497"/>
                <a:gd name="connsiteX47" fmla="*/ 70567 w 700110"/>
                <a:gd name="connsiteY47" fmla="*/ 625248 h 721497"/>
                <a:gd name="connsiteX48" fmla="*/ 12 w 700110"/>
                <a:gd name="connsiteY48" fmla="*/ 316835 h 721497"/>
                <a:gd name="connsiteX0" fmla="*/ 348904 w 717019"/>
                <a:gd name="connsiteY0" fmla="*/ 335844 h 720711"/>
                <a:gd name="connsiteX1" fmla="*/ 361744 w 717019"/>
                <a:gd name="connsiteY1" fmla="*/ 327321 h 720711"/>
                <a:gd name="connsiteX2" fmla="*/ 387609 w 717019"/>
                <a:gd name="connsiteY2" fmla="*/ 334808 h 720711"/>
                <a:gd name="connsiteX3" fmla="*/ 399673 w 717019"/>
                <a:gd name="connsiteY3" fmla="*/ 375875 h 720711"/>
                <a:gd name="connsiteX4" fmla="*/ 398092 w 717019"/>
                <a:gd name="connsiteY4" fmla="*/ 380955 h 720711"/>
                <a:gd name="connsiteX5" fmla="*/ 348904 w 717019"/>
                <a:gd name="connsiteY5" fmla="*/ 335844 h 720711"/>
                <a:gd name="connsiteX6" fmla="*/ 230585 w 717019"/>
                <a:gd name="connsiteY6" fmla="*/ 280270 h 720711"/>
                <a:gd name="connsiteX7" fmla="*/ 274797 w 717019"/>
                <a:gd name="connsiteY7" fmla="*/ 320816 h 720711"/>
                <a:gd name="connsiteX8" fmla="*/ 274337 w 717019"/>
                <a:gd name="connsiteY8" fmla="*/ 320932 h 720711"/>
                <a:gd name="connsiteX9" fmla="*/ 239961 w 717019"/>
                <a:gd name="connsiteY9" fmla="*/ 311064 h 720711"/>
                <a:gd name="connsiteX10" fmla="*/ 239716 w 717019"/>
                <a:gd name="connsiteY10" fmla="*/ 311355 h 720711"/>
                <a:gd name="connsiteX11" fmla="*/ 230585 w 717019"/>
                <a:gd name="connsiteY11" fmla="*/ 280270 h 720711"/>
                <a:gd name="connsiteX12" fmla="*/ 175280 w 717019"/>
                <a:gd name="connsiteY12" fmla="*/ 229549 h 720711"/>
                <a:gd name="connsiteX13" fmla="*/ 188018 w 717019"/>
                <a:gd name="connsiteY13" fmla="*/ 241231 h 720711"/>
                <a:gd name="connsiteX14" fmla="*/ 176767 w 717019"/>
                <a:gd name="connsiteY14" fmla="*/ 264681 h 720711"/>
                <a:gd name="connsiteX15" fmla="*/ 204569 w 717019"/>
                <a:gd name="connsiteY15" fmla="*/ 353001 h 720711"/>
                <a:gd name="connsiteX16" fmla="*/ 280866 w 717019"/>
                <a:gd name="connsiteY16" fmla="*/ 375423 h 720711"/>
                <a:gd name="connsiteX17" fmla="*/ 318697 w 717019"/>
                <a:gd name="connsiteY17" fmla="*/ 361076 h 720711"/>
                <a:gd name="connsiteX18" fmla="*/ 369250 w 717019"/>
                <a:gd name="connsiteY18" fmla="*/ 407439 h 720711"/>
                <a:gd name="connsiteX19" fmla="*/ 327006 w 717019"/>
                <a:gd name="connsiteY19" fmla="*/ 396258 h 720711"/>
                <a:gd name="connsiteX20" fmla="*/ 284812 w 717019"/>
                <a:gd name="connsiteY20" fmla="*/ 438107 h 720711"/>
                <a:gd name="connsiteX21" fmla="*/ 385381 w 717019"/>
                <a:gd name="connsiteY21" fmla="*/ 464646 h 720711"/>
                <a:gd name="connsiteX22" fmla="*/ 415805 w 717019"/>
                <a:gd name="connsiteY22" fmla="*/ 450133 h 720711"/>
                <a:gd name="connsiteX23" fmla="*/ 428627 w 717019"/>
                <a:gd name="connsiteY23" fmla="*/ 461893 h 720711"/>
                <a:gd name="connsiteX24" fmla="*/ 454996 w 717019"/>
                <a:gd name="connsiteY24" fmla="*/ 433141 h 720711"/>
                <a:gd name="connsiteX25" fmla="*/ 443131 w 717019"/>
                <a:gd name="connsiteY25" fmla="*/ 422259 h 720711"/>
                <a:gd name="connsiteX26" fmla="*/ 457476 w 717019"/>
                <a:gd name="connsiteY26" fmla="*/ 389674 h 720711"/>
                <a:gd name="connsiteX27" fmla="*/ 428374 w 717019"/>
                <a:gd name="connsiteY27" fmla="*/ 291638 h 720711"/>
                <a:gd name="connsiteX28" fmla="*/ 428534 w 717019"/>
                <a:gd name="connsiteY28" fmla="*/ 291451 h 720711"/>
                <a:gd name="connsiteX29" fmla="*/ 427407 w 717019"/>
                <a:gd name="connsiteY29" fmla="*/ 290623 h 720711"/>
                <a:gd name="connsiteX30" fmla="*/ 427024 w 717019"/>
                <a:gd name="connsiteY30" fmla="*/ 290221 h 720711"/>
                <a:gd name="connsiteX31" fmla="*/ 426958 w 717019"/>
                <a:gd name="connsiteY31" fmla="*/ 290293 h 720711"/>
                <a:gd name="connsiteX32" fmla="*/ 352832 w 717019"/>
                <a:gd name="connsiteY32" fmla="*/ 271260 h 720711"/>
                <a:gd name="connsiteX33" fmla="*/ 307533 w 717019"/>
                <a:gd name="connsiteY33" fmla="*/ 297904 h 720711"/>
                <a:gd name="connsiteX34" fmla="*/ 255217 w 717019"/>
                <a:gd name="connsiteY34" fmla="*/ 249925 h 720711"/>
                <a:gd name="connsiteX35" fmla="*/ 258272 w 717019"/>
                <a:gd name="connsiteY35" fmla="*/ 248606 h 720711"/>
                <a:gd name="connsiteX36" fmla="*/ 296374 w 717019"/>
                <a:gd name="connsiteY36" fmla="*/ 258661 h 720711"/>
                <a:gd name="connsiteX37" fmla="*/ 334358 w 717019"/>
                <a:gd name="connsiteY37" fmla="*/ 220988 h 720711"/>
                <a:gd name="connsiteX38" fmla="*/ 243823 w 717019"/>
                <a:gd name="connsiteY38" fmla="*/ 197097 h 720711"/>
                <a:gd name="connsiteX39" fmla="*/ 213832 w 717019"/>
                <a:gd name="connsiteY39" fmla="*/ 211972 h 720711"/>
                <a:gd name="connsiteX40" fmla="*/ 201648 w 717019"/>
                <a:gd name="connsiteY40" fmla="*/ 200798 h 720711"/>
                <a:gd name="connsiteX41" fmla="*/ 175280 w 717019"/>
                <a:gd name="connsiteY41" fmla="*/ 229549 h 720711"/>
                <a:gd name="connsiteX42" fmla="*/ 12 w 717019"/>
                <a:gd name="connsiteY42" fmla="*/ 316049 h 720711"/>
                <a:gd name="connsiteX43" fmla="*/ 225239 w 717019"/>
                <a:gd name="connsiteY43" fmla="*/ 1985 h 720711"/>
                <a:gd name="connsiteX44" fmla="*/ 638347 w 717019"/>
                <a:gd name="connsiteY44" fmla="*/ 96063 h 720711"/>
                <a:gd name="connsiteX45" fmla="*/ 588618 w 717019"/>
                <a:gd name="connsiteY45" fmla="*/ 558590 h 720711"/>
                <a:gd name="connsiteX46" fmla="*/ 71150 w 717019"/>
                <a:gd name="connsiteY46" fmla="*/ 625339 h 720711"/>
                <a:gd name="connsiteX47" fmla="*/ 70567 w 717019"/>
                <a:gd name="connsiteY47" fmla="*/ 624462 h 720711"/>
                <a:gd name="connsiteX48" fmla="*/ 12 w 717019"/>
                <a:gd name="connsiteY48" fmla="*/ 316049 h 720711"/>
                <a:gd name="connsiteX0" fmla="*/ 348904 w 720751"/>
                <a:gd name="connsiteY0" fmla="*/ 335142 h 720009"/>
                <a:gd name="connsiteX1" fmla="*/ 361744 w 720751"/>
                <a:gd name="connsiteY1" fmla="*/ 326619 h 720009"/>
                <a:gd name="connsiteX2" fmla="*/ 387609 w 720751"/>
                <a:gd name="connsiteY2" fmla="*/ 334106 h 720009"/>
                <a:gd name="connsiteX3" fmla="*/ 399673 w 720751"/>
                <a:gd name="connsiteY3" fmla="*/ 375173 h 720009"/>
                <a:gd name="connsiteX4" fmla="*/ 398092 w 720751"/>
                <a:gd name="connsiteY4" fmla="*/ 380253 h 720009"/>
                <a:gd name="connsiteX5" fmla="*/ 348904 w 720751"/>
                <a:gd name="connsiteY5" fmla="*/ 335142 h 720009"/>
                <a:gd name="connsiteX6" fmla="*/ 230585 w 720751"/>
                <a:gd name="connsiteY6" fmla="*/ 279568 h 720009"/>
                <a:gd name="connsiteX7" fmla="*/ 274797 w 720751"/>
                <a:gd name="connsiteY7" fmla="*/ 320114 h 720009"/>
                <a:gd name="connsiteX8" fmla="*/ 274337 w 720751"/>
                <a:gd name="connsiteY8" fmla="*/ 320230 h 720009"/>
                <a:gd name="connsiteX9" fmla="*/ 239961 w 720751"/>
                <a:gd name="connsiteY9" fmla="*/ 310362 h 720009"/>
                <a:gd name="connsiteX10" fmla="*/ 239716 w 720751"/>
                <a:gd name="connsiteY10" fmla="*/ 310653 h 720009"/>
                <a:gd name="connsiteX11" fmla="*/ 230585 w 720751"/>
                <a:gd name="connsiteY11" fmla="*/ 279568 h 720009"/>
                <a:gd name="connsiteX12" fmla="*/ 175280 w 720751"/>
                <a:gd name="connsiteY12" fmla="*/ 228847 h 720009"/>
                <a:gd name="connsiteX13" fmla="*/ 188018 w 720751"/>
                <a:gd name="connsiteY13" fmla="*/ 240529 h 720009"/>
                <a:gd name="connsiteX14" fmla="*/ 176767 w 720751"/>
                <a:gd name="connsiteY14" fmla="*/ 263979 h 720009"/>
                <a:gd name="connsiteX15" fmla="*/ 204569 w 720751"/>
                <a:gd name="connsiteY15" fmla="*/ 352299 h 720009"/>
                <a:gd name="connsiteX16" fmla="*/ 280866 w 720751"/>
                <a:gd name="connsiteY16" fmla="*/ 374721 h 720009"/>
                <a:gd name="connsiteX17" fmla="*/ 318697 w 720751"/>
                <a:gd name="connsiteY17" fmla="*/ 360374 h 720009"/>
                <a:gd name="connsiteX18" fmla="*/ 369250 w 720751"/>
                <a:gd name="connsiteY18" fmla="*/ 406737 h 720009"/>
                <a:gd name="connsiteX19" fmla="*/ 327006 w 720751"/>
                <a:gd name="connsiteY19" fmla="*/ 395556 h 720009"/>
                <a:gd name="connsiteX20" fmla="*/ 284812 w 720751"/>
                <a:gd name="connsiteY20" fmla="*/ 437405 h 720009"/>
                <a:gd name="connsiteX21" fmla="*/ 385381 w 720751"/>
                <a:gd name="connsiteY21" fmla="*/ 463944 h 720009"/>
                <a:gd name="connsiteX22" fmla="*/ 415805 w 720751"/>
                <a:gd name="connsiteY22" fmla="*/ 449431 h 720009"/>
                <a:gd name="connsiteX23" fmla="*/ 428627 w 720751"/>
                <a:gd name="connsiteY23" fmla="*/ 461191 h 720009"/>
                <a:gd name="connsiteX24" fmla="*/ 454996 w 720751"/>
                <a:gd name="connsiteY24" fmla="*/ 432439 h 720009"/>
                <a:gd name="connsiteX25" fmla="*/ 443131 w 720751"/>
                <a:gd name="connsiteY25" fmla="*/ 421557 h 720009"/>
                <a:gd name="connsiteX26" fmla="*/ 457476 w 720751"/>
                <a:gd name="connsiteY26" fmla="*/ 388972 h 720009"/>
                <a:gd name="connsiteX27" fmla="*/ 428374 w 720751"/>
                <a:gd name="connsiteY27" fmla="*/ 290936 h 720009"/>
                <a:gd name="connsiteX28" fmla="*/ 428534 w 720751"/>
                <a:gd name="connsiteY28" fmla="*/ 290749 h 720009"/>
                <a:gd name="connsiteX29" fmla="*/ 427407 w 720751"/>
                <a:gd name="connsiteY29" fmla="*/ 289921 h 720009"/>
                <a:gd name="connsiteX30" fmla="*/ 427024 w 720751"/>
                <a:gd name="connsiteY30" fmla="*/ 289519 h 720009"/>
                <a:gd name="connsiteX31" fmla="*/ 426958 w 720751"/>
                <a:gd name="connsiteY31" fmla="*/ 289591 h 720009"/>
                <a:gd name="connsiteX32" fmla="*/ 352832 w 720751"/>
                <a:gd name="connsiteY32" fmla="*/ 270558 h 720009"/>
                <a:gd name="connsiteX33" fmla="*/ 307533 w 720751"/>
                <a:gd name="connsiteY33" fmla="*/ 297202 h 720009"/>
                <a:gd name="connsiteX34" fmla="*/ 255217 w 720751"/>
                <a:gd name="connsiteY34" fmla="*/ 249223 h 720009"/>
                <a:gd name="connsiteX35" fmla="*/ 258272 w 720751"/>
                <a:gd name="connsiteY35" fmla="*/ 247904 h 720009"/>
                <a:gd name="connsiteX36" fmla="*/ 296374 w 720751"/>
                <a:gd name="connsiteY36" fmla="*/ 257959 h 720009"/>
                <a:gd name="connsiteX37" fmla="*/ 334358 w 720751"/>
                <a:gd name="connsiteY37" fmla="*/ 220286 h 720009"/>
                <a:gd name="connsiteX38" fmla="*/ 243823 w 720751"/>
                <a:gd name="connsiteY38" fmla="*/ 196395 h 720009"/>
                <a:gd name="connsiteX39" fmla="*/ 213832 w 720751"/>
                <a:gd name="connsiteY39" fmla="*/ 211270 h 720009"/>
                <a:gd name="connsiteX40" fmla="*/ 201648 w 720751"/>
                <a:gd name="connsiteY40" fmla="*/ 200096 h 720009"/>
                <a:gd name="connsiteX41" fmla="*/ 175280 w 720751"/>
                <a:gd name="connsiteY41" fmla="*/ 228847 h 720009"/>
                <a:gd name="connsiteX42" fmla="*/ 12 w 720751"/>
                <a:gd name="connsiteY42" fmla="*/ 315347 h 720009"/>
                <a:gd name="connsiteX43" fmla="*/ 225239 w 720751"/>
                <a:gd name="connsiteY43" fmla="*/ 1283 h 720009"/>
                <a:gd name="connsiteX44" fmla="*/ 638347 w 720751"/>
                <a:gd name="connsiteY44" fmla="*/ 95361 h 720009"/>
                <a:gd name="connsiteX45" fmla="*/ 588618 w 720751"/>
                <a:gd name="connsiteY45" fmla="*/ 557888 h 720009"/>
                <a:gd name="connsiteX46" fmla="*/ 71150 w 720751"/>
                <a:gd name="connsiteY46" fmla="*/ 624637 h 720009"/>
                <a:gd name="connsiteX47" fmla="*/ 70567 w 720751"/>
                <a:gd name="connsiteY47" fmla="*/ 623760 h 720009"/>
                <a:gd name="connsiteX48" fmla="*/ 12 w 720751"/>
                <a:gd name="connsiteY48" fmla="*/ 315347 h 720009"/>
                <a:gd name="connsiteX0" fmla="*/ 362658 w 734505"/>
                <a:gd name="connsiteY0" fmla="*/ 335142 h 720009"/>
                <a:gd name="connsiteX1" fmla="*/ 375498 w 734505"/>
                <a:gd name="connsiteY1" fmla="*/ 326619 h 720009"/>
                <a:gd name="connsiteX2" fmla="*/ 401363 w 734505"/>
                <a:gd name="connsiteY2" fmla="*/ 334106 h 720009"/>
                <a:gd name="connsiteX3" fmla="*/ 413427 w 734505"/>
                <a:gd name="connsiteY3" fmla="*/ 375173 h 720009"/>
                <a:gd name="connsiteX4" fmla="*/ 411846 w 734505"/>
                <a:gd name="connsiteY4" fmla="*/ 380253 h 720009"/>
                <a:gd name="connsiteX5" fmla="*/ 362658 w 734505"/>
                <a:gd name="connsiteY5" fmla="*/ 335142 h 720009"/>
                <a:gd name="connsiteX6" fmla="*/ 244339 w 734505"/>
                <a:gd name="connsiteY6" fmla="*/ 279568 h 720009"/>
                <a:gd name="connsiteX7" fmla="*/ 288551 w 734505"/>
                <a:gd name="connsiteY7" fmla="*/ 320114 h 720009"/>
                <a:gd name="connsiteX8" fmla="*/ 288091 w 734505"/>
                <a:gd name="connsiteY8" fmla="*/ 320230 h 720009"/>
                <a:gd name="connsiteX9" fmla="*/ 253715 w 734505"/>
                <a:gd name="connsiteY9" fmla="*/ 310362 h 720009"/>
                <a:gd name="connsiteX10" fmla="*/ 253470 w 734505"/>
                <a:gd name="connsiteY10" fmla="*/ 310653 h 720009"/>
                <a:gd name="connsiteX11" fmla="*/ 244339 w 734505"/>
                <a:gd name="connsiteY11" fmla="*/ 279568 h 720009"/>
                <a:gd name="connsiteX12" fmla="*/ 189034 w 734505"/>
                <a:gd name="connsiteY12" fmla="*/ 228847 h 720009"/>
                <a:gd name="connsiteX13" fmla="*/ 201772 w 734505"/>
                <a:gd name="connsiteY13" fmla="*/ 240529 h 720009"/>
                <a:gd name="connsiteX14" fmla="*/ 190521 w 734505"/>
                <a:gd name="connsiteY14" fmla="*/ 263979 h 720009"/>
                <a:gd name="connsiteX15" fmla="*/ 218323 w 734505"/>
                <a:gd name="connsiteY15" fmla="*/ 352299 h 720009"/>
                <a:gd name="connsiteX16" fmla="*/ 294620 w 734505"/>
                <a:gd name="connsiteY16" fmla="*/ 374721 h 720009"/>
                <a:gd name="connsiteX17" fmla="*/ 332451 w 734505"/>
                <a:gd name="connsiteY17" fmla="*/ 360374 h 720009"/>
                <a:gd name="connsiteX18" fmla="*/ 383004 w 734505"/>
                <a:gd name="connsiteY18" fmla="*/ 406737 h 720009"/>
                <a:gd name="connsiteX19" fmla="*/ 340760 w 734505"/>
                <a:gd name="connsiteY19" fmla="*/ 395556 h 720009"/>
                <a:gd name="connsiteX20" fmla="*/ 298566 w 734505"/>
                <a:gd name="connsiteY20" fmla="*/ 437405 h 720009"/>
                <a:gd name="connsiteX21" fmla="*/ 399135 w 734505"/>
                <a:gd name="connsiteY21" fmla="*/ 463944 h 720009"/>
                <a:gd name="connsiteX22" fmla="*/ 429559 w 734505"/>
                <a:gd name="connsiteY22" fmla="*/ 449431 h 720009"/>
                <a:gd name="connsiteX23" fmla="*/ 442381 w 734505"/>
                <a:gd name="connsiteY23" fmla="*/ 461191 h 720009"/>
                <a:gd name="connsiteX24" fmla="*/ 468750 w 734505"/>
                <a:gd name="connsiteY24" fmla="*/ 432439 h 720009"/>
                <a:gd name="connsiteX25" fmla="*/ 456885 w 734505"/>
                <a:gd name="connsiteY25" fmla="*/ 421557 h 720009"/>
                <a:gd name="connsiteX26" fmla="*/ 471230 w 734505"/>
                <a:gd name="connsiteY26" fmla="*/ 388972 h 720009"/>
                <a:gd name="connsiteX27" fmla="*/ 442128 w 734505"/>
                <a:gd name="connsiteY27" fmla="*/ 290936 h 720009"/>
                <a:gd name="connsiteX28" fmla="*/ 442288 w 734505"/>
                <a:gd name="connsiteY28" fmla="*/ 290749 h 720009"/>
                <a:gd name="connsiteX29" fmla="*/ 441161 w 734505"/>
                <a:gd name="connsiteY29" fmla="*/ 289921 h 720009"/>
                <a:gd name="connsiteX30" fmla="*/ 440778 w 734505"/>
                <a:gd name="connsiteY30" fmla="*/ 289519 h 720009"/>
                <a:gd name="connsiteX31" fmla="*/ 440712 w 734505"/>
                <a:gd name="connsiteY31" fmla="*/ 289591 h 720009"/>
                <a:gd name="connsiteX32" fmla="*/ 366586 w 734505"/>
                <a:gd name="connsiteY32" fmla="*/ 270558 h 720009"/>
                <a:gd name="connsiteX33" fmla="*/ 321287 w 734505"/>
                <a:gd name="connsiteY33" fmla="*/ 297202 h 720009"/>
                <a:gd name="connsiteX34" fmla="*/ 268971 w 734505"/>
                <a:gd name="connsiteY34" fmla="*/ 249223 h 720009"/>
                <a:gd name="connsiteX35" fmla="*/ 272026 w 734505"/>
                <a:gd name="connsiteY35" fmla="*/ 247904 h 720009"/>
                <a:gd name="connsiteX36" fmla="*/ 310128 w 734505"/>
                <a:gd name="connsiteY36" fmla="*/ 257959 h 720009"/>
                <a:gd name="connsiteX37" fmla="*/ 348112 w 734505"/>
                <a:gd name="connsiteY37" fmla="*/ 220286 h 720009"/>
                <a:gd name="connsiteX38" fmla="*/ 257577 w 734505"/>
                <a:gd name="connsiteY38" fmla="*/ 196395 h 720009"/>
                <a:gd name="connsiteX39" fmla="*/ 227586 w 734505"/>
                <a:gd name="connsiteY39" fmla="*/ 211270 h 720009"/>
                <a:gd name="connsiteX40" fmla="*/ 215402 w 734505"/>
                <a:gd name="connsiteY40" fmla="*/ 200096 h 720009"/>
                <a:gd name="connsiteX41" fmla="*/ 189034 w 734505"/>
                <a:gd name="connsiteY41" fmla="*/ 228847 h 720009"/>
                <a:gd name="connsiteX42" fmla="*/ 13766 w 734505"/>
                <a:gd name="connsiteY42" fmla="*/ 315347 h 720009"/>
                <a:gd name="connsiteX43" fmla="*/ 238993 w 734505"/>
                <a:gd name="connsiteY43" fmla="*/ 1283 h 720009"/>
                <a:gd name="connsiteX44" fmla="*/ 652101 w 734505"/>
                <a:gd name="connsiteY44" fmla="*/ 95361 h 720009"/>
                <a:gd name="connsiteX45" fmla="*/ 602372 w 734505"/>
                <a:gd name="connsiteY45" fmla="*/ 557888 h 720009"/>
                <a:gd name="connsiteX46" fmla="*/ 84904 w 734505"/>
                <a:gd name="connsiteY46" fmla="*/ 624637 h 720009"/>
                <a:gd name="connsiteX47" fmla="*/ 34164 w 734505"/>
                <a:gd name="connsiteY47" fmla="*/ 555144 h 720009"/>
                <a:gd name="connsiteX48" fmla="*/ 13766 w 734505"/>
                <a:gd name="connsiteY48" fmla="*/ 315347 h 720009"/>
                <a:gd name="connsiteX0" fmla="*/ 362658 w 734505"/>
                <a:gd name="connsiteY0" fmla="*/ 335142 h 735979"/>
                <a:gd name="connsiteX1" fmla="*/ 375498 w 734505"/>
                <a:gd name="connsiteY1" fmla="*/ 326619 h 735979"/>
                <a:gd name="connsiteX2" fmla="*/ 401363 w 734505"/>
                <a:gd name="connsiteY2" fmla="*/ 334106 h 735979"/>
                <a:gd name="connsiteX3" fmla="*/ 413427 w 734505"/>
                <a:gd name="connsiteY3" fmla="*/ 375173 h 735979"/>
                <a:gd name="connsiteX4" fmla="*/ 411846 w 734505"/>
                <a:gd name="connsiteY4" fmla="*/ 380253 h 735979"/>
                <a:gd name="connsiteX5" fmla="*/ 362658 w 734505"/>
                <a:gd name="connsiteY5" fmla="*/ 335142 h 735979"/>
                <a:gd name="connsiteX6" fmla="*/ 244339 w 734505"/>
                <a:gd name="connsiteY6" fmla="*/ 279568 h 735979"/>
                <a:gd name="connsiteX7" fmla="*/ 288551 w 734505"/>
                <a:gd name="connsiteY7" fmla="*/ 320114 h 735979"/>
                <a:gd name="connsiteX8" fmla="*/ 288091 w 734505"/>
                <a:gd name="connsiteY8" fmla="*/ 320230 h 735979"/>
                <a:gd name="connsiteX9" fmla="*/ 253715 w 734505"/>
                <a:gd name="connsiteY9" fmla="*/ 310362 h 735979"/>
                <a:gd name="connsiteX10" fmla="*/ 253470 w 734505"/>
                <a:gd name="connsiteY10" fmla="*/ 310653 h 735979"/>
                <a:gd name="connsiteX11" fmla="*/ 244339 w 734505"/>
                <a:gd name="connsiteY11" fmla="*/ 279568 h 735979"/>
                <a:gd name="connsiteX12" fmla="*/ 189034 w 734505"/>
                <a:gd name="connsiteY12" fmla="*/ 228847 h 735979"/>
                <a:gd name="connsiteX13" fmla="*/ 201772 w 734505"/>
                <a:gd name="connsiteY13" fmla="*/ 240529 h 735979"/>
                <a:gd name="connsiteX14" fmla="*/ 190521 w 734505"/>
                <a:gd name="connsiteY14" fmla="*/ 263979 h 735979"/>
                <a:gd name="connsiteX15" fmla="*/ 218323 w 734505"/>
                <a:gd name="connsiteY15" fmla="*/ 352299 h 735979"/>
                <a:gd name="connsiteX16" fmla="*/ 294620 w 734505"/>
                <a:gd name="connsiteY16" fmla="*/ 374721 h 735979"/>
                <a:gd name="connsiteX17" fmla="*/ 332451 w 734505"/>
                <a:gd name="connsiteY17" fmla="*/ 360374 h 735979"/>
                <a:gd name="connsiteX18" fmla="*/ 383004 w 734505"/>
                <a:gd name="connsiteY18" fmla="*/ 406737 h 735979"/>
                <a:gd name="connsiteX19" fmla="*/ 340760 w 734505"/>
                <a:gd name="connsiteY19" fmla="*/ 395556 h 735979"/>
                <a:gd name="connsiteX20" fmla="*/ 298566 w 734505"/>
                <a:gd name="connsiteY20" fmla="*/ 437405 h 735979"/>
                <a:gd name="connsiteX21" fmla="*/ 399135 w 734505"/>
                <a:gd name="connsiteY21" fmla="*/ 463944 h 735979"/>
                <a:gd name="connsiteX22" fmla="*/ 429559 w 734505"/>
                <a:gd name="connsiteY22" fmla="*/ 449431 h 735979"/>
                <a:gd name="connsiteX23" fmla="*/ 442381 w 734505"/>
                <a:gd name="connsiteY23" fmla="*/ 461191 h 735979"/>
                <a:gd name="connsiteX24" fmla="*/ 468750 w 734505"/>
                <a:gd name="connsiteY24" fmla="*/ 432439 h 735979"/>
                <a:gd name="connsiteX25" fmla="*/ 456885 w 734505"/>
                <a:gd name="connsiteY25" fmla="*/ 421557 h 735979"/>
                <a:gd name="connsiteX26" fmla="*/ 471230 w 734505"/>
                <a:gd name="connsiteY26" fmla="*/ 388972 h 735979"/>
                <a:gd name="connsiteX27" fmla="*/ 442128 w 734505"/>
                <a:gd name="connsiteY27" fmla="*/ 290936 h 735979"/>
                <a:gd name="connsiteX28" fmla="*/ 442288 w 734505"/>
                <a:gd name="connsiteY28" fmla="*/ 290749 h 735979"/>
                <a:gd name="connsiteX29" fmla="*/ 441161 w 734505"/>
                <a:gd name="connsiteY29" fmla="*/ 289921 h 735979"/>
                <a:gd name="connsiteX30" fmla="*/ 440778 w 734505"/>
                <a:gd name="connsiteY30" fmla="*/ 289519 h 735979"/>
                <a:gd name="connsiteX31" fmla="*/ 440712 w 734505"/>
                <a:gd name="connsiteY31" fmla="*/ 289591 h 735979"/>
                <a:gd name="connsiteX32" fmla="*/ 366586 w 734505"/>
                <a:gd name="connsiteY32" fmla="*/ 270558 h 735979"/>
                <a:gd name="connsiteX33" fmla="*/ 321287 w 734505"/>
                <a:gd name="connsiteY33" fmla="*/ 297202 h 735979"/>
                <a:gd name="connsiteX34" fmla="*/ 268971 w 734505"/>
                <a:gd name="connsiteY34" fmla="*/ 249223 h 735979"/>
                <a:gd name="connsiteX35" fmla="*/ 272026 w 734505"/>
                <a:gd name="connsiteY35" fmla="*/ 247904 h 735979"/>
                <a:gd name="connsiteX36" fmla="*/ 310128 w 734505"/>
                <a:gd name="connsiteY36" fmla="*/ 257959 h 735979"/>
                <a:gd name="connsiteX37" fmla="*/ 348112 w 734505"/>
                <a:gd name="connsiteY37" fmla="*/ 220286 h 735979"/>
                <a:gd name="connsiteX38" fmla="*/ 257577 w 734505"/>
                <a:gd name="connsiteY38" fmla="*/ 196395 h 735979"/>
                <a:gd name="connsiteX39" fmla="*/ 227586 w 734505"/>
                <a:gd name="connsiteY39" fmla="*/ 211270 h 735979"/>
                <a:gd name="connsiteX40" fmla="*/ 215402 w 734505"/>
                <a:gd name="connsiteY40" fmla="*/ 200096 h 735979"/>
                <a:gd name="connsiteX41" fmla="*/ 189034 w 734505"/>
                <a:gd name="connsiteY41" fmla="*/ 228847 h 735979"/>
                <a:gd name="connsiteX42" fmla="*/ 13766 w 734505"/>
                <a:gd name="connsiteY42" fmla="*/ 315347 h 735979"/>
                <a:gd name="connsiteX43" fmla="*/ 238993 w 734505"/>
                <a:gd name="connsiteY43" fmla="*/ 1283 h 735979"/>
                <a:gd name="connsiteX44" fmla="*/ 652101 w 734505"/>
                <a:gd name="connsiteY44" fmla="*/ 95361 h 735979"/>
                <a:gd name="connsiteX45" fmla="*/ 602372 w 734505"/>
                <a:gd name="connsiteY45" fmla="*/ 557888 h 735979"/>
                <a:gd name="connsiteX46" fmla="*/ 146920 w 734505"/>
                <a:gd name="connsiteY46" fmla="*/ 655663 h 735979"/>
                <a:gd name="connsiteX47" fmla="*/ 34164 w 734505"/>
                <a:gd name="connsiteY47" fmla="*/ 555144 h 735979"/>
                <a:gd name="connsiteX48" fmla="*/ 13766 w 734505"/>
                <a:gd name="connsiteY48" fmla="*/ 315347 h 735979"/>
                <a:gd name="connsiteX0" fmla="*/ 348892 w 720739"/>
                <a:gd name="connsiteY0" fmla="*/ 335142 h 735979"/>
                <a:gd name="connsiteX1" fmla="*/ 361732 w 720739"/>
                <a:gd name="connsiteY1" fmla="*/ 326619 h 735979"/>
                <a:gd name="connsiteX2" fmla="*/ 387597 w 720739"/>
                <a:gd name="connsiteY2" fmla="*/ 334106 h 735979"/>
                <a:gd name="connsiteX3" fmla="*/ 399661 w 720739"/>
                <a:gd name="connsiteY3" fmla="*/ 375173 h 735979"/>
                <a:gd name="connsiteX4" fmla="*/ 398080 w 720739"/>
                <a:gd name="connsiteY4" fmla="*/ 380253 h 735979"/>
                <a:gd name="connsiteX5" fmla="*/ 348892 w 720739"/>
                <a:gd name="connsiteY5" fmla="*/ 335142 h 735979"/>
                <a:gd name="connsiteX6" fmla="*/ 230573 w 720739"/>
                <a:gd name="connsiteY6" fmla="*/ 279568 h 735979"/>
                <a:gd name="connsiteX7" fmla="*/ 274785 w 720739"/>
                <a:gd name="connsiteY7" fmla="*/ 320114 h 735979"/>
                <a:gd name="connsiteX8" fmla="*/ 274325 w 720739"/>
                <a:gd name="connsiteY8" fmla="*/ 320230 h 735979"/>
                <a:gd name="connsiteX9" fmla="*/ 239949 w 720739"/>
                <a:gd name="connsiteY9" fmla="*/ 310362 h 735979"/>
                <a:gd name="connsiteX10" fmla="*/ 239704 w 720739"/>
                <a:gd name="connsiteY10" fmla="*/ 310653 h 735979"/>
                <a:gd name="connsiteX11" fmla="*/ 230573 w 720739"/>
                <a:gd name="connsiteY11" fmla="*/ 279568 h 735979"/>
                <a:gd name="connsiteX12" fmla="*/ 175268 w 720739"/>
                <a:gd name="connsiteY12" fmla="*/ 228847 h 735979"/>
                <a:gd name="connsiteX13" fmla="*/ 188006 w 720739"/>
                <a:gd name="connsiteY13" fmla="*/ 240529 h 735979"/>
                <a:gd name="connsiteX14" fmla="*/ 176755 w 720739"/>
                <a:gd name="connsiteY14" fmla="*/ 263979 h 735979"/>
                <a:gd name="connsiteX15" fmla="*/ 204557 w 720739"/>
                <a:gd name="connsiteY15" fmla="*/ 352299 h 735979"/>
                <a:gd name="connsiteX16" fmla="*/ 280854 w 720739"/>
                <a:gd name="connsiteY16" fmla="*/ 374721 h 735979"/>
                <a:gd name="connsiteX17" fmla="*/ 318685 w 720739"/>
                <a:gd name="connsiteY17" fmla="*/ 360374 h 735979"/>
                <a:gd name="connsiteX18" fmla="*/ 369238 w 720739"/>
                <a:gd name="connsiteY18" fmla="*/ 406737 h 735979"/>
                <a:gd name="connsiteX19" fmla="*/ 326994 w 720739"/>
                <a:gd name="connsiteY19" fmla="*/ 395556 h 735979"/>
                <a:gd name="connsiteX20" fmla="*/ 284800 w 720739"/>
                <a:gd name="connsiteY20" fmla="*/ 437405 h 735979"/>
                <a:gd name="connsiteX21" fmla="*/ 385369 w 720739"/>
                <a:gd name="connsiteY21" fmla="*/ 463944 h 735979"/>
                <a:gd name="connsiteX22" fmla="*/ 415793 w 720739"/>
                <a:gd name="connsiteY22" fmla="*/ 449431 h 735979"/>
                <a:gd name="connsiteX23" fmla="*/ 428615 w 720739"/>
                <a:gd name="connsiteY23" fmla="*/ 461191 h 735979"/>
                <a:gd name="connsiteX24" fmla="*/ 454984 w 720739"/>
                <a:gd name="connsiteY24" fmla="*/ 432439 h 735979"/>
                <a:gd name="connsiteX25" fmla="*/ 443119 w 720739"/>
                <a:gd name="connsiteY25" fmla="*/ 421557 h 735979"/>
                <a:gd name="connsiteX26" fmla="*/ 457464 w 720739"/>
                <a:gd name="connsiteY26" fmla="*/ 388972 h 735979"/>
                <a:gd name="connsiteX27" fmla="*/ 428362 w 720739"/>
                <a:gd name="connsiteY27" fmla="*/ 290936 h 735979"/>
                <a:gd name="connsiteX28" fmla="*/ 428522 w 720739"/>
                <a:gd name="connsiteY28" fmla="*/ 290749 h 735979"/>
                <a:gd name="connsiteX29" fmla="*/ 427395 w 720739"/>
                <a:gd name="connsiteY29" fmla="*/ 289921 h 735979"/>
                <a:gd name="connsiteX30" fmla="*/ 427012 w 720739"/>
                <a:gd name="connsiteY30" fmla="*/ 289519 h 735979"/>
                <a:gd name="connsiteX31" fmla="*/ 426946 w 720739"/>
                <a:gd name="connsiteY31" fmla="*/ 289591 h 735979"/>
                <a:gd name="connsiteX32" fmla="*/ 352820 w 720739"/>
                <a:gd name="connsiteY32" fmla="*/ 270558 h 735979"/>
                <a:gd name="connsiteX33" fmla="*/ 307521 w 720739"/>
                <a:gd name="connsiteY33" fmla="*/ 297202 h 735979"/>
                <a:gd name="connsiteX34" fmla="*/ 255205 w 720739"/>
                <a:gd name="connsiteY34" fmla="*/ 249223 h 735979"/>
                <a:gd name="connsiteX35" fmla="*/ 258260 w 720739"/>
                <a:gd name="connsiteY35" fmla="*/ 247904 h 735979"/>
                <a:gd name="connsiteX36" fmla="*/ 296362 w 720739"/>
                <a:gd name="connsiteY36" fmla="*/ 257959 h 735979"/>
                <a:gd name="connsiteX37" fmla="*/ 334346 w 720739"/>
                <a:gd name="connsiteY37" fmla="*/ 220286 h 735979"/>
                <a:gd name="connsiteX38" fmla="*/ 243811 w 720739"/>
                <a:gd name="connsiteY38" fmla="*/ 196395 h 735979"/>
                <a:gd name="connsiteX39" fmla="*/ 213820 w 720739"/>
                <a:gd name="connsiteY39" fmla="*/ 211270 h 735979"/>
                <a:gd name="connsiteX40" fmla="*/ 201636 w 720739"/>
                <a:gd name="connsiteY40" fmla="*/ 200096 h 735979"/>
                <a:gd name="connsiteX41" fmla="*/ 175268 w 720739"/>
                <a:gd name="connsiteY41" fmla="*/ 228847 h 735979"/>
                <a:gd name="connsiteX42" fmla="*/ 0 w 720739"/>
                <a:gd name="connsiteY42" fmla="*/ 315347 h 735979"/>
                <a:gd name="connsiteX43" fmla="*/ 225227 w 720739"/>
                <a:gd name="connsiteY43" fmla="*/ 1283 h 735979"/>
                <a:gd name="connsiteX44" fmla="*/ 638335 w 720739"/>
                <a:gd name="connsiteY44" fmla="*/ 95361 h 735979"/>
                <a:gd name="connsiteX45" fmla="*/ 588606 w 720739"/>
                <a:gd name="connsiteY45" fmla="*/ 557888 h 735979"/>
                <a:gd name="connsiteX46" fmla="*/ 133154 w 720739"/>
                <a:gd name="connsiteY46" fmla="*/ 655663 h 735979"/>
                <a:gd name="connsiteX47" fmla="*/ 0 w 720739"/>
                <a:gd name="connsiteY47" fmla="*/ 315347 h 735979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29933"/>
                <a:gd name="connsiteX1" fmla="*/ 361732 w 720739"/>
                <a:gd name="connsiteY1" fmla="*/ 326619 h 729933"/>
                <a:gd name="connsiteX2" fmla="*/ 387597 w 720739"/>
                <a:gd name="connsiteY2" fmla="*/ 334106 h 729933"/>
                <a:gd name="connsiteX3" fmla="*/ 399661 w 720739"/>
                <a:gd name="connsiteY3" fmla="*/ 375173 h 729933"/>
                <a:gd name="connsiteX4" fmla="*/ 398080 w 720739"/>
                <a:gd name="connsiteY4" fmla="*/ 380253 h 729933"/>
                <a:gd name="connsiteX5" fmla="*/ 348892 w 720739"/>
                <a:gd name="connsiteY5" fmla="*/ 335142 h 729933"/>
                <a:gd name="connsiteX6" fmla="*/ 230573 w 720739"/>
                <a:gd name="connsiteY6" fmla="*/ 279568 h 729933"/>
                <a:gd name="connsiteX7" fmla="*/ 274785 w 720739"/>
                <a:gd name="connsiteY7" fmla="*/ 320114 h 729933"/>
                <a:gd name="connsiteX8" fmla="*/ 274325 w 720739"/>
                <a:gd name="connsiteY8" fmla="*/ 320230 h 729933"/>
                <a:gd name="connsiteX9" fmla="*/ 239949 w 720739"/>
                <a:gd name="connsiteY9" fmla="*/ 310362 h 729933"/>
                <a:gd name="connsiteX10" fmla="*/ 239704 w 720739"/>
                <a:gd name="connsiteY10" fmla="*/ 310653 h 729933"/>
                <a:gd name="connsiteX11" fmla="*/ 230573 w 720739"/>
                <a:gd name="connsiteY11" fmla="*/ 279568 h 729933"/>
                <a:gd name="connsiteX12" fmla="*/ 175268 w 720739"/>
                <a:gd name="connsiteY12" fmla="*/ 228847 h 729933"/>
                <a:gd name="connsiteX13" fmla="*/ 188006 w 720739"/>
                <a:gd name="connsiteY13" fmla="*/ 240529 h 729933"/>
                <a:gd name="connsiteX14" fmla="*/ 176755 w 720739"/>
                <a:gd name="connsiteY14" fmla="*/ 263979 h 729933"/>
                <a:gd name="connsiteX15" fmla="*/ 204557 w 720739"/>
                <a:gd name="connsiteY15" fmla="*/ 352299 h 729933"/>
                <a:gd name="connsiteX16" fmla="*/ 280854 w 720739"/>
                <a:gd name="connsiteY16" fmla="*/ 374721 h 729933"/>
                <a:gd name="connsiteX17" fmla="*/ 318685 w 720739"/>
                <a:gd name="connsiteY17" fmla="*/ 360374 h 729933"/>
                <a:gd name="connsiteX18" fmla="*/ 369238 w 720739"/>
                <a:gd name="connsiteY18" fmla="*/ 406737 h 729933"/>
                <a:gd name="connsiteX19" fmla="*/ 326994 w 720739"/>
                <a:gd name="connsiteY19" fmla="*/ 395556 h 729933"/>
                <a:gd name="connsiteX20" fmla="*/ 284800 w 720739"/>
                <a:gd name="connsiteY20" fmla="*/ 437405 h 729933"/>
                <a:gd name="connsiteX21" fmla="*/ 385369 w 720739"/>
                <a:gd name="connsiteY21" fmla="*/ 463944 h 729933"/>
                <a:gd name="connsiteX22" fmla="*/ 415793 w 720739"/>
                <a:gd name="connsiteY22" fmla="*/ 449431 h 729933"/>
                <a:gd name="connsiteX23" fmla="*/ 428615 w 720739"/>
                <a:gd name="connsiteY23" fmla="*/ 461191 h 729933"/>
                <a:gd name="connsiteX24" fmla="*/ 454984 w 720739"/>
                <a:gd name="connsiteY24" fmla="*/ 432439 h 729933"/>
                <a:gd name="connsiteX25" fmla="*/ 443119 w 720739"/>
                <a:gd name="connsiteY25" fmla="*/ 421557 h 729933"/>
                <a:gd name="connsiteX26" fmla="*/ 457464 w 720739"/>
                <a:gd name="connsiteY26" fmla="*/ 388972 h 729933"/>
                <a:gd name="connsiteX27" fmla="*/ 428362 w 720739"/>
                <a:gd name="connsiteY27" fmla="*/ 290936 h 729933"/>
                <a:gd name="connsiteX28" fmla="*/ 428522 w 720739"/>
                <a:gd name="connsiteY28" fmla="*/ 290749 h 729933"/>
                <a:gd name="connsiteX29" fmla="*/ 427395 w 720739"/>
                <a:gd name="connsiteY29" fmla="*/ 289921 h 729933"/>
                <a:gd name="connsiteX30" fmla="*/ 427012 w 720739"/>
                <a:gd name="connsiteY30" fmla="*/ 289519 h 729933"/>
                <a:gd name="connsiteX31" fmla="*/ 426946 w 720739"/>
                <a:gd name="connsiteY31" fmla="*/ 289591 h 729933"/>
                <a:gd name="connsiteX32" fmla="*/ 352820 w 720739"/>
                <a:gd name="connsiteY32" fmla="*/ 270558 h 729933"/>
                <a:gd name="connsiteX33" fmla="*/ 307521 w 720739"/>
                <a:gd name="connsiteY33" fmla="*/ 297202 h 729933"/>
                <a:gd name="connsiteX34" fmla="*/ 255205 w 720739"/>
                <a:gd name="connsiteY34" fmla="*/ 249223 h 729933"/>
                <a:gd name="connsiteX35" fmla="*/ 258260 w 720739"/>
                <a:gd name="connsiteY35" fmla="*/ 247904 h 729933"/>
                <a:gd name="connsiteX36" fmla="*/ 296362 w 720739"/>
                <a:gd name="connsiteY36" fmla="*/ 257959 h 729933"/>
                <a:gd name="connsiteX37" fmla="*/ 334346 w 720739"/>
                <a:gd name="connsiteY37" fmla="*/ 220286 h 729933"/>
                <a:gd name="connsiteX38" fmla="*/ 243811 w 720739"/>
                <a:gd name="connsiteY38" fmla="*/ 196395 h 729933"/>
                <a:gd name="connsiteX39" fmla="*/ 213820 w 720739"/>
                <a:gd name="connsiteY39" fmla="*/ 211270 h 729933"/>
                <a:gd name="connsiteX40" fmla="*/ 201636 w 720739"/>
                <a:gd name="connsiteY40" fmla="*/ 200096 h 729933"/>
                <a:gd name="connsiteX41" fmla="*/ 175268 w 720739"/>
                <a:gd name="connsiteY41" fmla="*/ 228847 h 729933"/>
                <a:gd name="connsiteX42" fmla="*/ 0 w 720739"/>
                <a:gd name="connsiteY42" fmla="*/ 315347 h 729933"/>
                <a:gd name="connsiteX43" fmla="*/ 225227 w 720739"/>
                <a:gd name="connsiteY43" fmla="*/ 1283 h 729933"/>
                <a:gd name="connsiteX44" fmla="*/ 638335 w 720739"/>
                <a:gd name="connsiteY44" fmla="*/ 95361 h 729933"/>
                <a:gd name="connsiteX45" fmla="*/ 588606 w 720739"/>
                <a:gd name="connsiteY45" fmla="*/ 557888 h 729933"/>
                <a:gd name="connsiteX46" fmla="*/ 120870 w 720739"/>
                <a:gd name="connsiteY46" fmla="*/ 644397 h 729933"/>
                <a:gd name="connsiteX47" fmla="*/ 0 w 720739"/>
                <a:gd name="connsiteY47" fmla="*/ 315347 h 729933"/>
                <a:gd name="connsiteX0" fmla="*/ 348892 w 720739"/>
                <a:gd name="connsiteY0" fmla="*/ 335142 h 731465"/>
                <a:gd name="connsiteX1" fmla="*/ 361732 w 720739"/>
                <a:gd name="connsiteY1" fmla="*/ 326619 h 731465"/>
                <a:gd name="connsiteX2" fmla="*/ 387597 w 720739"/>
                <a:gd name="connsiteY2" fmla="*/ 334106 h 731465"/>
                <a:gd name="connsiteX3" fmla="*/ 399661 w 720739"/>
                <a:gd name="connsiteY3" fmla="*/ 375173 h 731465"/>
                <a:gd name="connsiteX4" fmla="*/ 398080 w 720739"/>
                <a:gd name="connsiteY4" fmla="*/ 380253 h 731465"/>
                <a:gd name="connsiteX5" fmla="*/ 348892 w 720739"/>
                <a:gd name="connsiteY5" fmla="*/ 335142 h 731465"/>
                <a:gd name="connsiteX6" fmla="*/ 230573 w 720739"/>
                <a:gd name="connsiteY6" fmla="*/ 279568 h 731465"/>
                <a:gd name="connsiteX7" fmla="*/ 274785 w 720739"/>
                <a:gd name="connsiteY7" fmla="*/ 320114 h 731465"/>
                <a:gd name="connsiteX8" fmla="*/ 274325 w 720739"/>
                <a:gd name="connsiteY8" fmla="*/ 320230 h 731465"/>
                <a:gd name="connsiteX9" fmla="*/ 239949 w 720739"/>
                <a:gd name="connsiteY9" fmla="*/ 310362 h 731465"/>
                <a:gd name="connsiteX10" fmla="*/ 239704 w 720739"/>
                <a:gd name="connsiteY10" fmla="*/ 310653 h 731465"/>
                <a:gd name="connsiteX11" fmla="*/ 230573 w 720739"/>
                <a:gd name="connsiteY11" fmla="*/ 279568 h 731465"/>
                <a:gd name="connsiteX12" fmla="*/ 175268 w 720739"/>
                <a:gd name="connsiteY12" fmla="*/ 228847 h 731465"/>
                <a:gd name="connsiteX13" fmla="*/ 188006 w 720739"/>
                <a:gd name="connsiteY13" fmla="*/ 240529 h 731465"/>
                <a:gd name="connsiteX14" fmla="*/ 176755 w 720739"/>
                <a:gd name="connsiteY14" fmla="*/ 263979 h 731465"/>
                <a:gd name="connsiteX15" fmla="*/ 204557 w 720739"/>
                <a:gd name="connsiteY15" fmla="*/ 352299 h 731465"/>
                <a:gd name="connsiteX16" fmla="*/ 280854 w 720739"/>
                <a:gd name="connsiteY16" fmla="*/ 374721 h 731465"/>
                <a:gd name="connsiteX17" fmla="*/ 318685 w 720739"/>
                <a:gd name="connsiteY17" fmla="*/ 360374 h 731465"/>
                <a:gd name="connsiteX18" fmla="*/ 369238 w 720739"/>
                <a:gd name="connsiteY18" fmla="*/ 406737 h 731465"/>
                <a:gd name="connsiteX19" fmla="*/ 326994 w 720739"/>
                <a:gd name="connsiteY19" fmla="*/ 395556 h 731465"/>
                <a:gd name="connsiteX20" fmla="*/ 284800 w 720739"/>
                <a:gd name="connsiteY20" fmla="*/ 437405 h 731465"/>
                <a:gd name="connsiteX21" fmla="*/ 385369 w 720739"/>
                <a:gd name="connsiteY21" fmla="*/ 463944 h 731465"/>
                <a:gd name="connsiteX22" fmla="*/ 415793 w 720739"/>
                <a:gd name="connsiteY22" fmla="*/ 449431 h 731465"/>
                <a:gd name="connsiteX23" fmla="*/ 428615 w 720739"/>
                <a:gd name="connsiteY23" fmla="*/ 461191 h 731465"/>
                <a:gd name="connsiteX24" fmla="*/ 454984 w 720739"/>
                <a:gd name="connsiteY24" fmla="*/ 432439 h 731465"/>
                <a:gd name="connsiteX25" fmla="*/ 443119 w 720739"/>
                <a:gd name="connsiteY25" fmla="*/ 421557 h 731465"/>
                <a:gd name="connsiteX26" fmla="*/ 457464 w 720739"/>
                <a:gd name="connsiteY26" fmla="*/ 388972 h 731465"/>
                <a:gd name="connsiteX27" fmla="*/ 428362 w 720739"/>
                <a:gd name="connsiteY27" fmla="*/ 290936 h 731465"/>
                <a:gd name="connsiteX28" fmla="*/ 428522 w 720739"/>
                <a:gd name="connsiteY28" fmla="*/ 290749 h 731465"/>
                <a:gd name="connsiteX29" fmla="*/ 427395 w 720739"/>
                <a:gd name="connsiteY29" fmla="*/ 289921 h 731465"/>
                <a:gd name="connsiteX30" fmla="*/ 427012 w 720739"/>
                <a:gd name="connsiteY30" fmla="*/ 289519 h 731465"/>
                <a:gd name="connsiteX31" fmla="*/ 426946 w 720739"/>
                <a:gd name="connsiteY31" fmla="*/ 289591 h 731465"/>
                <a:gd name="connsiteX32" fmla="*/ 352820 w 720739"/>
                <a:gd name="connsiteY32" fmla="*/ 270558 h 731465"/>
                <a:gd name="connsiteX33" fmla="*/ 307521 w 720739"/>
                <a:gd name="connsiteY33" fmla="*/ 297202 h 731465"/>
                <a:gd name="connsiteX34" fmla="*/ 255205 w 720739"/>
                <a:gd name="connsiteY34" fmla="*/ 249223 h 731465"/>
                <a:gd name="connsiteX35" fmla="*/ 258260 w 720739"/>
                <a:gd name="connsiteY35" fmla="*/ 247904 h 731465"/>
                <a:gd name="connsiteX36" fmla="*/ 296362 w 720739"/>
                <a:gd name="connsiteY36" fmla="*/ 257959 h 731465"/>
                <a:gd name="connsiteX37" fmla="*/ 334346 w 720739"/>
                <a:gd name="connsiteY37" fmla="*/ 220286 h 731465"/>
                <a:gd name="connsiteX38" fmla="*/ 243811 w 720739"/>
                <a:gd name="connsiteY38" fmla="*/ 196395 h 731465"/>
                <a:gd name="connsiteX39" fmla="*/ 213820 w 720739"/>
                <a:gd name="connsiteY39" fmla="*/ 211270 h 731465"/>
                <a:gd name="connsiteX40" fmla="*/ 201636 w 720739"/>
                <a:gd name="connsiteY40" fmla="*/ 200096 h 731465"/>
                <a:gd name="connsiteX41" fmla="*/ 175268 w 720739"/>
                <a:gd name="connsiteY41" fmla="*/ 228847 h 731465"/>
                <a:gd name="connsiteX42" fmla="*/ 0 w 720739"/>
                <a:gd name="connsiteY42" fmla="*/ 315347 h 731465"/>
                <a:gd name="connsiteX43" fmla="*/ 225227 w 720739"/>
                <a:gd name="connsiteY43" fmla="*/ 1283 h 731465"/>
                <a:gd name="connsiteX44" fmla="*/ 638335 w 720739"/>
                <a:gd name="connsiteY44" fmla="*/ 95361 h 731465"/>
                <a:gd name="connsiteX45" fmla="*/ 588606 w 720739"/>
                <a:gd name="connsiteY45" fmla="*/ 557888 h 731465"/>
                <a:gd name="connsiteX46" fmla="*/ 120870 w 720739"/>
                <a:gd name="connsiteY46" fmla="*/ 644397 h 731465"/>
                <a:gd name="connsiteX47" fmla="*/ 0 w 720739"/>
                <a:gd name="connsiteY47" fmla="*/ 315347 h 731465"/>
                <a:gd name="connsiteX0" fmla="*/ 348892 w 731940"/>
                <a:gd name="connsiteY0" fmla="*/ 336207 h 746412"/>
                <a:gd name="connsiteX1" fmla="*/ 361732 w 731940"/>
                <a:gd name="connsiteY1" fmla="*/ 327684 h 746412"/>
                <a:gd name="connsiteX2" fmla="*/ 387597 w 731940"/>
                <a:gd name="connsiteY2" fmla="*/ 335171 h 746412"/>
                <a:gd name="connsiteX3" fmla="*/ 399661 w 731940"/>
                <a:gd name="connsiteY3" fmla="*/ 376238 h 746412"/>
                <a:gd name="connsiteX4" fmla="*/ 398080 w 731940"/>
                <a:gd name="connsiteY4" fmla="*/ 381318 h 746412"/>
                <a:gd name="connsiteX5" fmla="*/ 348892 w 731940"/>
                <a:gd name="connsiteY5" fmla="*/ 336207 h 746412"/>
                <a:gd name="connsiteX6" fmla="*/ 230573 w 731940"/>
                <a:gd name="connsiteY6" fmla="*/ 280633 h 746412"/>
                <a:gd name="connsiteX7" fmla="*/ 274785 w 731940"/>
                <a:gd name="connsiteY7" fmla="*/ 321179 h 746412"/>
                <a:gd name="connsiteX8" fmla="*/ 274325 w 731940"/>
                <a:gd name="connsiteY8" fmla="*/ 321295 h 746412"/>
                <a:gd name="connsiteX9" fmla="*/ 239949 w 731940"/>
                <a:gd name="connsiteY9" fmla="*/ 311427 h 746412"/>
                <a:gd name="connsiteX10" fmla="*/ 239704 w 731940"/>
                <a:gd name="connsiteY10" fmla="*/ 311718 h 746412"/>
                <a:gd name="connsiteX11" fmla="*/ 230573 w 731940"/>
                <a:gd name="connsiteY11" fmla="*/ 280633 h 746412"/>
                <a:gd name="connsiteX12" fmla="*/ 175268 w 731940"/>
                <a:gd name="connsiteY12" fmla="*/ 229912 h 746412"/>
                <a:gd name="connsiteX13" fmla="*/ 188006 w 731940"/>
                <a:gd name="connsiteY13" fmla="*/ 241594 h 746412"/>
                <a:gd name="connsiteX14" fmla="*/ 176755 w 731940"/>
                <a:gd name="connsiteY14" fmla="*/ 265044 h 746412"/>
                <a:gd name="connsiteX15" fmla="*/ 204557 w 731940"/>
                <a:gd name="connsiteY15" fmla="*/ 353364 h 746412"/>
                <a:gd name="connsiteX16" fmla="*/ 280854 w 731940"/>
                <a:gd name="connsiteY16" fmla="*/ 375786 h 746412"/>
                <a:gd name="connsiteX17" fmla="*/ 318685 w 731940"/>
                <a:gd name="connsiteY17" fmla="*/ 361439 h 746412"/>
                <a:gd name="connsiteX18" fmla="*/ 369238 w 731940"/>
                <a:gd name="connsiteY18" fmla="*/ 407802 h 746412"/>
                <a:gd name="connsiteX19" fmla="*/ 326994 w 731940"/>
                <a:gd name="connsiteY19" fmla="*/ 396621 h 746412"/>
                <a:gd name="connsiteX20" fmla="*/ 284800 w 731940"/>
                <a:gd name="connsiteY20" fmla="*/ 438470 h 746412"/>
                <a:gd name="connsiteX21" fmla="*/ 385369 w 731940"/>
                <a:gd name="connsiteY21" fmla="*/ 465009 h 746412"/>
                <a:gd name="connsiteX22" fmla="*/ 415793 w 731940"/>
                <a:gd name="connsiteY22" fmla="*/ 450496 h 746412"/>
                <a:gd name="connsiteX23" fmla="*/ 428615 w 731940"/>
                <a:gd name="connsiteY23" fmla="*/ 462256 h 746412"/>
                <a:gd name="connsiteX24" fmla="*/ 454984 w 731940"/>
                <a:gd name="connsiteY24" fmla="*/ 433504 h 746412"/>
                <a:gd name="connsiteX25" fmla="*/ 443119 w 731940"/>
                <a:gd name="connsiteY25" fmla="*/ 422622 h 746412"/>
                <a:gd name="connsiteX26" fmla="*/ 457464 w 731940"/>
                <a:gd name="connsiteY26" fmla="*/ 390037 h 746412"/>
                <a:gd name="connsiteX27" fmla="*/ 428362 w 731940"/>
                <a:gd name="connsiteY27" fmla="*/ 292001 h 746412"/>
                <a:gd name="connsiteX28" fmla="*/ 428522 w 731940"/>
                <a:gd name="connsiteY28" fmla="*/ 291814 h 746412"/>
                <a:gd name="connsiteX29" fmla="*/ 427395 w 731940"/>
                <a:gd name="connsiteY29" fmla="*/ 290986 h 746412"/>
                <a:gd name="connsiteX30" fmla="*/ 427012 w 731940"/>
                <a:gd name="connsiteY30" fmla="*/ 290584 h 746412"/>
                <a:gd name="connsiteX31" fmla="*/ 426946 w 731940"/>
                <a:gd name="connsiteY31" fmla="*/ 290656 h 746412"/>
                <a:gd name="connsiteX32" fmla="*/ 352820 w 731940"/>
                <a:gd name="connsiteY32" fmla="*/ 271623 h 746412"/>
                <a:gd name="connsiteX33" fmla="*/ 307521 w 731940"/>
                <a:gd name="connsiteY33" fmla="*/ 298267 h 746412"/>
                <a:gd name="connsiteX34" fmla="*/ 255205 w 731940"/>
                <a:gd name="connsiteY34" fmla="*/ 250288 h 746412"/>
                <a:gd name="connsiteX35" fmla="*/ 258260 w 731940"/>
                <a:gd name="connsiteY35" fmla="*/ 248969 h 746412"/>
                <a:gd name="connsiteX36" fmla="*/ 296362 w 731940"/>
                <a:gd name="connsiteY36" fmla="*/ 259024 h 746412"/>
                <a:gd name="connsiteX37" fmla="*/ 334346 w 731940"/>
                <a:gd name="connsiteY37" fmla="*/ 221351 h 746412"/>
                <a:gd name="connsiteX38" fmla="*/ 243811 w 731940"/>
                <a:gd name="connsiteY38" fmla="*/ 197460 h 746412"/>
                <a:gd name="connsiteX39" fmla="*/ 213820 w 731940"/>
                <a:gd name="connsiteY39" fmla="*/ 212335 h 746412"/>
                <a:gd name="connsiteX40" fmla="*/ 201636 w 731940"/>
                <a:gd name="connsiteY40" fmla="*/ 201161 h 746412"/>
                <a:gd name="connsiteX41" fmla="*/ 175268 w 731940"/>
                <a:gd name="connsiteY41" fmla="*/ 229912 h 746412"/>
                <a:gd name="connsiteX42" fmla="*/ 0 w 731940"/>
                <a:gd name="connsiteY42" fmla="*/ 316412 h 746412"/>
                <a:gd name="connsiteX43" fmla="*/ 225227 w 731940"/>
                <a:gd name="connsiteY43" fmla="*/ 2348 h 746412"/>
                <a:gd name="connsiteX44" fmla="*/ 638335 w 731940"/>
                <a:gd name="connsiteY44" fmla="*/ 96426 h 746412"/>
                <a:gd name="connsiteX45" fmla="*/ 611711 w 731940"/>
                <a:gd name="connsiteY45" fmla="*/ 586606 h 746412"/>
                <a:gd name="connsiteX46" fmla="*/ 120870 w 731940"/>
                <a:gd name="connsiteY46" fmla="*/ 645462 h 746412"/>
                <a:gd name="connsiteX47" fmla="*/ 0 w 731940"/>
                <a:gd name="connsiteY47" fmla="*/ 316412 h 746412"/>
                <a:gd name="connsiteX0" fmla="*/ 348892 w 731940"/>
                <a:gd name="connsiteY0" fmla="*/ 336207 h 721787"/>
                <a:gd name="connsiteX1" fmla="*/ 361732 w 731940"/>
                <a:gd name="connsiteY1" fmla="*/ 327684 h 721787"/>
                <a:gd name="connsiteX2" fmla="*/ 387597 w 731940"/>
                <a:gd name="connsiteY2" fmla="*/ 335171 h 721787"/>
                <a:gd name="connsiteX3" fmla="*/ 399661 w 731940"/>
                <a:gd name="connsiteY3" fmla="*/ 376238 h 721787"/>
                <a:gd name="connsiteX4" fmla="*/ 398080 w 731940"/>
                <a:gd name="connsiteY4" fmla="*/ 381318 h 721787"/>
                <a:gd name="connsiteX5" fmla="*/ 348892 w 731940"/>
                <a:gd name="connsiteY5" fmla="*/ 336207 h 721787"/>
                <a:gd name="connsiteX6" fmla="*/ 230573 w 731940"/>
                <a:gd name="connsiteY6" fmla="*/ 280633 h 721787"/>
                <a:gd name="connsiteX7" fmla="*/ 274785 w 731940"/>
                <a:gd name="connsiteY7" fmla="*/ 321179 h 721787"/>
                <a:gd name="connsiteX8" fmla="*/ 274325 w 731940"/>
                <a:gd name="connsiteY8" fmla="*/ 321295 h 721787"/>
                <a:gd name="connsiteX9" fmla="*/ 239949 w 731940"/>
                <a:gd name="connsiteY9" fmla="*/ 311427 h 721787"/>
                <a:gd name="connsiteX10" fmla="*/ 239704 w 731940"/>
                <a:gd name="connsiteY10" fmla="*/ 311718 h 721787"/>
                <a:gd name="connsiteX11" fmla="*/ 230573 w 731940"/>
                <a:gd name="connsiteY11" fmla="*/ 280633 h 721787"/>
                <a:gd name="connsiteX12" fmla="*/ 175268 w 731940"/>
                <a:gd name="connsiteY12" fmla="*/ 229912 h 721787"/>
                <a:gd name="connsiteX13" fmla="*/ 188006 w 731940"/>
                <a:gd name="connsiteY13" fmla="*/ 241594 h 721787"/>
                <a:gd name="connsiteX14" fmla="*/ 176755 w 731940"/>
                <a:gd name="connsiteY14" fmla="*/ 265044 h 721787"/>
                <a:gd name="connsiteX15" fmla="*/ 204557 w 731940"/>
                <a:gd name="connsiteY15" fmla="*/ 353364 h 721787"/>
                <a:gd name="connsiteX16" fmla="*/ 280854 w 731940"/>
                <a:gd name="connsiteY16" fmla="*/ 375786 h 721787"/>
                <a:gd name="connsiteX17" fmla="*/ 318685 w 731940"/>
                <a:gd name="connsiteY17" fmla="*/ 361439 h 721787"/>
                <a:gd name="connsiteX18" fmla="*/ 369238 w 731940"/>
                <a:gd name="connsiteY18" fmla="*/ 407802 h 721787"/>
                <a:gd name="connsiteX19" fmla="*/ 326994 w 731940"/>
                <a:gd name="connsiteY19" fmla="*/ 396621 h 721787"/>
                <a:gd name="connsiteX20" fmla="*/ 284800 w 731940"/>
                <a:gd name="connsiteY20" fmla="*/ 438470 h 721787"/>
                <a:gd name="connsiteX21" fmla="*/ 385369 w 731940"/>
                <a:gd name="connsiteY21" fmla="*/ 465009 h 721787"/>
                <a:gd name="connsiteX22" fmla="*/ 415793 w 731940"/>
                <a:gd name="connsiteY22" fmla="*/ 450496 h 721787"/>
                <a:gd name="connsiteX23" fmla="*/ 428615 w 731940"/>
                <a:gd name="connsiteY23" fmla="*/ 462256 h 721787"/>
                <a:gd name="connsiteX24" fmla="*/ 454984 w 731940"/>
                <a:gd name="connsiteY24" fmla="*/ 433504 h 721787"/>
                <a:gd name="connsiteX25" fmla="*/ 443119 w 731940"/>
                <a:gd name="connsiteY25" fmla="*/ 422622 h 721787"/>
                <a:gd name="connsiteX26" fmla="*/ 457464 w 731940"/>
                <a:gd name="connsiteY26" fmla="*/ 390037 h 721787"/>
                <a:gd name="connsiteX27" fmla="*/ 428362 w 731940"/>
                <a:gd name="connsiteY27" fmla="*/ 292001 h 721787"/>
                <a:gd name="connsiteX28" fmla="*/ 428522 w 731940"/>
                <a:gd name="connsiteY28" fmla="*/ 291814 h 721787"/>
                <a:gd name="connsiteX29" fmla="*/ 427395 w 731940"/>
                <a:gd name="connsiteY29" fmla="*/ 290986 h 721787"/>
                <a:gd name="connsiteX30" fmla="*/ 427012 w 731940"/>
                <a:gd name="connsiteY30" fmla="*/ 290584 h 721787"/>
                <a:gd name="connsiteX31" fmla="*/ 426946 w 731940"/>
                <a:gd name="connsiteY31" fmla="*/ 290656 h 721787"/>
                <a:gd name="connsiteX32" fmla="*/ 352820 w 731940"/>
                <a:gd name="connsiteY32" fmla="*/ 271623 h 721787"/>
                <a:gd name="connsiteX33" fmla="*/ 307521 w 731940"/>
                <a:gd name="connsiteY33" fmla="*/ 298267 h 721787"/>
                <a:gd name="connsiteX34" fmla="*/ 255205 w 731940"/>
                <a:gd name="connsiteY34" fmla="*/ 250288 h 721787"/>
                <a:gd name="connsiteX35" fmla="*/ 258260 w 731940"/>
                <a:gd name="connsiteY35" fmla="*/ 248969 h 721787"/>
                <a:gd name="connsiteX36" fmla="*/ 296362 w 731940"/>
                <a:gd name="connsiteY36" fmla="*/ 259024 h 721787"/>
                <a:gd name="connsiteX37" fmla="*/ 334346 w 731940"/>
                <a:gd name="connsiteY37" fmla="*/ 221351 h 721787"/>
                <a:gd name="connsiteX38" fmla="*/ 243811 w 731940"/>
                <a:gd name="connsiteY38" fmla="*/ 197460 h 721787"/>
                <a:gd name="connsiteX39" fmla="*/ 213820 w 731940"/>
                <a:gd name="connsiteY39" fmla="*/ 212335 h 721787"/>
                <a:gd name="connsiteX40" fmla="*/ 201636 w 731940"/>
                <a:gd name="connsiteY40" fmla="*/ 201161 h 721787"/>
                <a:gd name="connsiteX41" fmla="*/ 175268 w 731940"/>
                <a:gd name="connsiteY41" fmla="*/ 229912 h 721787"/>
                <a:gd name="connsiteX42" fmla="*/ 0 w 731940"/>
                <a:gd name="connsiteY42" fmla="*/ 316412 h 721787"/>
                <a:gd name="connsiteX43" fmla="*/ 225227 w 731940"/>
                <a:gd name="connsiteY43" fmla="*/ 2348 h 721787"/>
                <a:gd name="connsiteX44" fmla="*/ 638335 w 731940"/>
                <a:gd name="connsiteY44" fmla="*/ 96426 h 721787"/>
                <a:gd name="connsiteX45" fmla="*/ 611711 w 731940"/>
                <a:gd name="connsiteY45" fmla="*/ 586606 h 721787"/>
                <a:gd name="connsiteX46" fmla="*/ 120870 w 731940"/>
                <a:gd name="connsiteY46" fmla="*/ 645462 h 721787"/>
                <a:gd name="connsiteX47" fmla="*/ 0 w 731940"/>
                <a:gd name="connsiteY47" fmla="*/ 316412 h 721787"/>
                <a:gd name="connsiteX0" fmla="*/ 348892 w 703658"/>
                <a:gd name="connsiteY0" fmla="*/ 336207 h 721787"/>
                <a:gd name="connsiteX1" fmla="*/ 361732 w 703658"/>
                <a:gd name="connsiteY1" fmla="*/ 327684 h 721787"/>
                <a:gd name="connsiteX2" fmla="*/ 387597 w 703658"/>
                <a:gd name="connsiteY2" fmla="*/ 335171 h 721787"/>
                <a:gd name="connsiteX3" fmla="*/ 399661 w 703658"/>
                <a:gd name="connsiteY3" fmla="*/ 376238 h 721787"/>
                <a:gd name="connsiteX4" fmla="*/ 398080 w 703658"/>
                <a:gd name="connsiteY4" fmla="*/ 381318 h 721787"/>
                <a:gd name="connsiteX5" fmla="*/ 348892 w 703658"/>
                <a:gd name="connsiteY5" fmla="*/ 336207 h 721787"/>
                <a:gd name="connsiteX6" fmla="*/ 230573 w 703658"/>
                <a:gd name="connsiteY6" fmla="*/ 280633 h 721787"/>
                <a:gd name="connsiteX7" fmla="*/ 274785 w 703658"/>
                <a:gd name="connsiteY7" fmla="*/ 321179 h 721787"/>
                <a:gd name="connsiteX8" fmla="*/ 274325 w 703658"/>
                <a:gd name="connsiteY8" fmla="*/ 321295 h 721787"/>
                <a:gd name="connsiteX9" fmla="*/ 239949 w 703658"/>
                <a:gd name="connsiteY9" fmla="*/ 311427 h 721787"/>
                <a:gd name="connsiteX10" fmla="*/ 239704 w 703658"/>
                <a:gd name="connsiteY10" fmla="*/ 311718 h 721787"/>
                <a:gd name="connsiteX11" fmla="*/ 230573 w 703658"/>
                <a:gd name="connsiteY11" fmla="*/ 280633 h 721787"/>
                <a:gd name="connsiteX12" fmla="*/ 175268 w 703658"/>
                <a:gd name="connsiteY12" fmla="*/ 229912 h 721787"/>
                <a:gd name="connsiteX13" fmla="*/ 188006 w 703658"/>
                <a:gd name="connsiteY13" fmla="*/ 241594 h 721787"/>
                <a:gd name="connsiteX14" fmla="*/ 176755 w 703658"/>
                <a:gd name="connsiteY14" fmla="*/ 265044 h 721787"/>
                <a:gd name="connsiteX15" fmla="*/ 204557 w 703658"/>
                <a:gd name="connsiteY15" fmla="*/ 353364 h 721787"/>
                <a:gd name="connsiteX16" fmla="*/ 280854 w 703658"/>
                <a:gd name="connsiteY16" fmla="*/ 375786 h 721787"/>
                <a:gd name="connsiteX17" fmla="*/ 318685 w 703658"/>
                <a:gd name="connsiteY17" fmla="*/ 361439 h 721787"/>
                <a:gd name="connsiteX18" fmla="*/ 369238 w 703658"/>
                <a:gd name="connsiteY18" fmla="*/ 407802 h 721787"/>
                <a:gd name="connsiteX19" fmla="*/ 326994 w 703658"/>
                <a:gd name="connsiteY19" fmla="*/ 396621 h 721787"/>
                <a:gd name="connsiteX20" fmla="*/ 284800 w 703658"/>
                <a:gd name="connsiteY20" fmla="*/ 438470 h 721787"/>
                <a:gd name="connsiteX21" fmla="*/ 385369 w 703658"/>
                <a:gd name="connsiteY21" fmla="*/ 465009 h 721787"/>
                <a:gd name="connsiteX22" fmla="*/ 415793 w 703658"/>
                <a:gd name="connsiteY22" fmla="*/ 450496 h 721787"/>
                <a:gd name="connsiteX23" fmla="*/ 428615 w 703658"/>
                <a:gd name="connsiteY23" fmla="*/ 462256 h 721787"/>
                <a:gd name="connsiteX24" fmla="*/ 454984 w 703658"/>
                <a:gd name="connsiteY24" fmla="*/ 433504 h 721787"/>
                <a:gd name="connsiteX25" fmla="*/ 443119 w 703658"/>
                <a:gd name="connsiteY25" fmla="*/ 422622 h 721787"/>
                <a:gd name="connsiteX26" fmla="*/ 457464 w 703658"/>
                <a:gd name="connsiteY26" fmla="*/ 390037 h 721787"/>
                <a:gd name="connsiteX27" fmla="*/ 428362 w 703658"/>
                <a:gd name="connsiteY27" fmla="*/ 292001 h 721787"/>
                <a:gd name="connsiteX28" fmla="*/ 428522 w 703658"/>
                <a:gd name="connsiteY28" fmla="*/ 291814 h 721787"/>
                <a:gd name="connsiteX29" fmla="*/ 427395 w 703658"/>
                <a:gd name="connsiteY29" fmla="*/ 290986 h 721787"/>
                <a:gd name="connsiteX30" fmla="*/ 427012 w 703658"/>
                <a:gd name="connsiteY30" fmla="*/ 290584 h 721787"/>
                <a:gd name="connsiteX31" fmla="*/ 426946 w 703658"/>
                <a:gd name="connsiteY31" fmla="*/ 290656 h 721787"/>
                <a:gd name="connsiteX32" fmla="*/ 352820 w 703658"/>
                <a:gd name="connsiteY32" fmla="*/ 271623 h 721787"/>
                <a:gd name="connsiteX33" fmla="*/ 307521 w 703658"/>
                <a:gd name="connsiteY33" fmla="*/ 298267 h 721787"/>
                <a:gd name="connsiteX34" fmla="*/ 255205 w 703658"/>
                <a:gd name="connsiteY34" fmla="*/ 250288 h 721787"/>
                <a:gd name="connsiteX35" fmla="*/ 258260 w 703658"/>
                <a:gd name="connsiteY35" fmla="*/ 248969 h 721787"/>
                <a:gd name="connsiteX36" fmla="*/ 296362 w 703658"/>
                <a:gd name="connsiteY36" fmla="*/ 259024 h 721787"/>
                <a:gd name="connsiteX37" fmla="*/ 334346 w 703658"/>
                <a:gd name="connsiteY37" fmla="*/ 221351 h 721787"/>
                <a:gd name="connsiteX38" fmla="*/ 243811 w 703658"/>
                <a:gd name="connsiteY38" fmla="*/ 197460 h 721787"/>
                <a:gd name="connsiteX39" fmla="*/ 213820 w 703658"/>
                <a:gd name="connsiteY39" fmla="*/ 212335 h 721787"/>
                <a:gd name="connsiteX40" fmla="*/ 201636 w 703658"/>
                <a:gd name="connsiteY40" fmla="*/ 201161 h 721787"/>
                <a:gd name="connsiteX41" fmla="*/ 175268 w 703658"/>
                <a:gd name="connsiteY41" fmla="*/ 229912 h 721787"/>
                <a:gd name="connsiteX42" fmla="*/ 0 w 703658"/>
                <a:gd name="connsiteY42" fmla="*/ 316412 h 721787"/>
                <a:gd name="connsiteX43" fmla="*/ 225227 w 703658"/>
                <a:gd name="connsiteY43" fmla="*/ 2348 h 721787"/>
                <a:gd name="connsiteX44" fmla="*/ 638335 w 703658"/>
                <a:gd name="connsiteY44" fmla="*/ 96426 h 721787"/>
                <a:gd name="connsiteX45" fmla="*/ 611711 w 703658"/>
                <a:gd name="connsiteY45" fmla="*/ 586606 h 721787"/>
                <a:gd name="connsiteX46" fmla="*/ 120870 w 703658"/>
                <a:gd name="connsiteY46" fmla="*/ 645462 h 721787"/>
                <a:gd name="connsiteX47" fmla="*/ 0 w 703658"/>
                <a:gd name="connsiteY47" fmla="*/ 316412 h 721787"/>
                <a:gd name="connsiteX0" fmla="*/ 348892 w 712232"/>
                <a:gd name="connsiteY0" fmla="*/ 336300 h 724701"/>
                <a:gd name="connsiteX1" fmla="*/ 361732 w 712232"/>
                <a:gd name="connsiteY1" fmla="*/ 327777 h 724701"/>
                <a:gd name="connsiteX2" fmla="*/ 387597 w 712232"/>
                <a:gd name="connsiteY2" fmla="*/ 335264 h 724701"/>
                <a:gd name="connsiteX3" fmla="*/ 399661 w 712232"/>
                <a:gd name="connsiteY3" fmla="*/ 376331 h 724701"/>
                <a:gd name="connsiteX4" fmla="*/ 398080 w 712232"/>
                <a:gd name="connsiteY4" fmla="*/ 381411 h 724701"/>
                <a:gd name="connsiteX5" fmla="*/ 348892 w 712232"/>
                <a:gd name="connsiteY5" fmla="*/ 336300 h 724701"/>
                <a:gd name="connsiteX6" fmla="*/ 230573 w 712232"/>
                <a:gd name="connsiteY6" fmla="*/ 280726 h 724701"/>
                <a:gd name="connsiteX7" fmla="*/ 274785 w 712232"/>
                <a:gd name="connsiteY7" fmla="*/ 321272 h 724701"/>
                <a:gd name="connsiteX8" fmla="*/ 274325 w 712232"/>
                <a:gd name="connsiteY8" fmla="*/ 321388 h 724701"/>
                <a:gd name="connsiteX9" fmla="*/ 239949 w 712232"/>
                <a:gd name="connsiteY9" fmla="*/ 311520 h 724701"/>
                <a:gd name="connsiteX10" fmla="*/ 239704 w 712232"/>
                <a:gd name="connsiteY10" fmla="*/ 311811 h 724701"/>
                <a:gd name="connsiteX11" fmla="*/ 230573 w 712232"/>
                <a:gd name="connsiteY11" fmla="*/ 280726 h 724701"/>
                <a:gd name="connsiteX12" fmla="*/ 175268 w 712232"/>
                <a:gd name="connsiteY12" fmla="*/ 230005 h 724701"/>
                <a:gd name="connsiteX13" fmla="*/ 188006 w 712232"/>
                <a:gd name="connsiteY13" fmla="*/ 241687 h 724701"/>
                <a:gd name="connsiteX14" fmla="*/ 176755 w 712232"/>
                <a:gd name="connsiteY14" fmla="*/ 265137 h 724701"/>
                <a:gd name="connsiteX15" fmla="*/ 204557 w 712232"/>
                <a:gd name="connsiteY15" fmla="*/ 353457 h 724701"/>
                <a:gd name="connsiteX16" fmla="*/ 280854 w 712232"/>
                <a:gd name="connsiteY16" fmla="*/ 375879 h 724701"/>
                <a:gd name="connsiteX17" fmla="*/ 318685 w 712232"/>
                <a:gd name="connsiteY17" fmla="*/ 361532 h 724701"/>
                <a:gd name="connsiteX18" fmla="*/ 369238 w 712232"/>
                <a:gd name="connsiteY18" fmla="*/ 407895 h 724701"/>
                <a:gd name="connsiteX19" fmla="*/ 326994 w 712232"/>
                <a:gd name="connsiteY19" fmla="*/ 396714 h 724701"/>
                <a:gd name="connsiteX20" fmla="*/ 284800 w 712232"/>
                <a:gd name="connsiteY20" fmla="*/ 438563 h 724701"/>
                <a:gd name="connsiteX21" fmla="*/ 385369 w 712232"/>
                <a:gd name="connsiteY21" fmla="*/ 465102 h 724701"/>
                <a:gd name="connsiteX22" fmla="*/ 415793 w 712232"/>
                <a:gd name="connsiteY22" fmla="*/ 450589 h 724701"/>
                <a:gd name="connsiteX23" fmla="*/ 428615 w 712232"/>
                <a:gd name="connsiteY23" fmla="*/ 462349 h 724701"/>
                <a:gd name="connsiteX24" fmla="*/ 454984 w 712232"/>
                <a:gd name="connsiteY24" fmla="*/ 433597 h 724701"/>
                <a:gd name="connsiteX25" fmla="*/ 443119 w 712232"/>
                <a:gd name="connsiteY25" fmla="*/ 422715 h 724701"/>
                <a:gd name="connsiteX26" fmla="*/ 457464 w 712232"/>
                <a:gd name="connsiteY26" fmla="*/ 390130 h 724701"/>
                <a:gd name="connsiteX27" fmla="*/ 428362 w 712232"/>
                <a:gd name="connsiteY27" fmla="*/ 292094 h 724701"/>
                <a:gd name="connsiteX28" fmla="*/ 428522 w 712232"/>
                <a:gd name="connsiteY28" fmla="*/ 291907 h 724701"/>
                <a:gd name="connsiteX29" fmla="*/ 427395 w 712232"/>
                <a:gd name="connsiteY29" fmla="*/ 291079 h 724701"/>
                <a:gd name="connsiteX30" fmla="*/ 427012 w 712232"/>
                <a:gd name="connsiteY30" fmla="*/ 290677 h 724701"/>
                <a:gd name="connsiteX31" fmla="*/ 426946 w 712232"/>
                <a:gd name="connsiteY31" fmla="*/ 290749 h 724701"/>
                <a:gd name="connsiteX32" fmla="*/ 352820 w 712232"/>
                <a:gd name="connsiteY32" fmla="*/ 271716 h 724701"/>
                <a:gd name="connsiteX33" fmla="*/ 307521 w 712232"/>
                <a:gd name="connsiteY33" fmla="*/ 298360 h 724701"/>
                <a:gd name="connsiteX34" fmla="*/ 255205 w 712232"/>
                <a:gd name="connsiteY34" fmla="*/ 250381 h 724701"/>
                <a:gd name="connsiteX35" fmla="*/ 258260 w 712232"/>
                <a:gd name="connsiteY35" fmla="*/ 249062 h 724701"/>
                <a:gd name="connsiteX36" fmla="*/ 296362 w 712232"/>
                <a:gd name="connsiteY36" fmla="*/ 259117 h 724701"/>
                <a:gd name="connsiteX37" fmla="*/ 334346 w 712232"/>
                <a:gd name="connsiteY37" fmla="*/ 221444 h 724701"/>
                <a:gd name="connsiteX38" fmla="*/ 243811 w 712232"/>
                <a:gd name="connsiteY38" fmla="*/ 197553 h 724701"/>
                <a:gd name="connsiteX39" fmla="*/ 213820 w 712232"/>
                <a:gd name="connsiteY39" fmla="*/ 212428 h 724701"/>
                <a:gd name="connsiteX40" fmla="*/ 201636 w 712232"/>
                <a:gd name="connsiteY40" fmla="*/ 201254 h 724701"/>
                <a:gd name="connsiteX41" fmla="*/ 175268 w 712232"/>
                <a:gd name="connsiteY41" fmla="*/ 230005 h 724701"/>
                <a:gd name="connsiteX42" fmla="*/ 0 w 712232"/>
                <a:gd name="connsiteY42" fmla="*/ 316505 h 724701"/>
                <a:gd name="connsiteX43" fmla="*/ 225227 w 712232"/>
                <a:gd name="connsiteY43" fmla="*/ 2441 h 724701"/>
                <a:gd name="connsiteX44" fmla="*/ 638335 w 712232"/>
                <a:gd name="connsiteY44" fmla="*/ 96519 h 724701"/>
                <a:gd name="connsiteX45" fmla="*/ 625461 w 712232"/>
                <a:gd name="connsiteY45" fmla="*/ 592846 h 724701"/>
                <a:gd name="connsiteX46" fmla="*/ 120870 w 712232"/>
                <a:gd name="connsiteY46" fmla="*/ 645555 h 724701"/>
                <a:gd name="connsiteX47" fmla="*/ 0 w 712232"/>
                <a:gd name="connsiteY47" fmla="*/ 316505 h 724701"/>
                <a:gd name="connsiteX0" fmla="*/ 348892 w 716659"/>
                <a:gd name="connsiteY0" fmla="*/ 335530 h 723931"/>
                <a:gd name="connsiteX1" fmla="*/ 361732 w 716659"/>
                <a:gd name="connsiteY1" fmla="*/ 327007 h 723931"/>
                <a:gd name="connsiteX2" fmla="*/ 387597 w 716659"/>
                <a:gd name="connsiteY2" fmla="*/ 334494 h 723931"/>
                <a:gd name="connsiteX3" fmla="*/ 399661 w 716659"/>
                <a:gd name="connsiteY3" fmla="*/ 375561 h 723931"/>
                <a:gd name="connsiteX4" fmla="*/ 398080 w 716659"/>
                <a:gd name="connsiteY4" fmla="*/ 380641 h 723931"/>
                <a:gd name="connsiteX5" fmla="*/ 348892 w 716659"/>
                <a:gd name="connsiteY5" fmla="*/ 335530 h 723931"/>
                <a:gd name="connsiteX6" fmla="*/ 230573 w 716659"/>
                <a:gd name="connsiteY6" fmla="*/ 279956 h 723931"/>
                <a:gd name="connsiteX7" fmla="*/ 274785 w 716659"/>
                <a:gd name="connsiteY7" fmla="*/ 320502 h 723931"/>
                <a:gd name="connsiteX8" fmla="*/ 274325 w 716659"/>
                <a:gd name="connsiteY8" fmla="*/ 320618 h 723931"/>
                <a:gd name="connsiteX9" fmla="*/ 239949 w 716659"/>
                <a:gd name="connsiteY9" fmla="*/ 310750 h 723931"/>
                <a:gd name="connsiteX10" fmla="*/ 239704 w 716659"/>
                <a:gd name="connsiteY10" fmla="*/ 311041 h 723931"/>
                <a:gd name="connsiteX11" fmla="*/ 230573 w 716659"/>
                <a:gd name="connsiteY11" fmla="*/ 279956 h 723931"/>
                <a:gd name="connsiteX12" fmla="*/ 175268 w 716659"/>
                <a:gd name="connsiteY12" fmla="*/ 229235 h 723931"/>
                <a:gd name="connsiteX13" fmla="*/ 188006 w 716659"/>
                <a:gd name="connsiteY13" fmla="*/ 240917 h 723931"/>
                <a:gd name="connsiteX14" fmla="*/ 176755 w 716659"/>
                <a:gd name="connsiteY14" fmla="*/ 264367 h 723931"/>
                <a:gd name="connsiteX15" fmla="*/ 204557 w 716659"/>
                <a:gd name="connsiteY15" fmla="*/ 352687 h 723931"/>
                <a:gd name="connsiteX16" fmla="*/ 280854 w 716659"/>
                <a:gd name="connsiteY16" fmla="*/ 375109 h 723931"/>
                <a:gd name="connsiteX17" fmla="*/ 318685 w 716659"/>
                <a:gd name="connsiteY17" fmla="*/ 360762 h 723931"/>
                <a:gd name="connsiteX18" fmla="*/ 369238 w 716659"/>
                <a:gd name="connsiteY18" fmla="*/ 407125 h 723931"/>
                <a:gd name="connsiteX19" fmla="*/ 326994 w 716659"/>
                <a:gd name="connsiteY19" fmla="*/ 395944 h 723931"/>
                <a:gd name="connsiteX20" fmla="*/ 284800 w 716659"/>
                <a:gd name="connsiteY20" fmla="*/ 437793 h 723931"/>
                <a:gd name="connsiteX21" fmla="*/ 385369 w 716659"/>
                <a:gd name="connsiteY21" fmla="*/ 464332 h 723931"/>
                <a:gd name="connsiteX22" fmla="*/ 415793 w 716659"/>
                <a:gd name="connsiteY22" fmla="*/ 449819 h 723931"/>
                <a:gd name="connsiteX23" fmla="*/ 428615 w 716659"/>
                <a:gd name="connsiteY23" fmla="*/ 461579 h 723931"/>
                <a:gd name="connsiteX24" fmla="*/ 454984 w 716659"/>
                <a:gd name="connsiteY24" fmla="*/ 432827 h 723931"/>
                <a:gd name="connsiteX25" fmla="*/ 443119 w 716659"/>
                <a:gd name="connsiteY25" fmla="*/ 421945 h 723931"/>
                <a:gd name="connsiteX26" fmla="*/ 457464 w 716659"/>
                <a:gd name="connsiteY26" fmla="*/ 389360 h 723931"/>
                <a:gd name="connsiteX27" fmla="*/ 428362 w 716659"/>
                <a:gd name="connsiteY27" fmla="*/ 291324 h 723931"/>
                <a:gd name="connsiteX28" fmla="*/ 428522 w 716659"/>
                <a:gd name="connsiteY28" fmla="*/ 291137 h 723931"/>
                <a:gd name="connsiteX29" fmla="*/ 427395 w 716659"/>
                <a:gd name="connsiteY29" fmla="*/ 290309 h 723931"/>
                <a:gd name="connsiteX30" fmla="*/ 427012 w 716659"/>
                <a:gd name="connsiteY30" fmla="*/ 289907 h 723931"/>
                <a:gd name="connsiteX31" fmla="*/ 426946 w 716659"/>
                <a:gd name="connsiteY31" fmla="*/ 289979 h 723931"/>
                <a:gd name="connsiteX32" fmla="*/ 352820 w 716659"/>
                <a:gd name="connsiteY32" fmla="*/ 270946 h 723931"/>
                <a:gd name="connsiteX33" fmla="*/ 307521 w 716659"/>
                <a:gd name="connsiteY33" fmla="*/ 297590 h 723931"/>
                <a:gd name="connsiteX34" fmla="*/ 255205 w 716659"/>
                <a:gd name="connsiteY34" fmla="*/ 249611 h 723931"/>
                <a:gd name="connsiteX35" fmla="*/ 258260 w 716659"/>
                <a:gd name="connsiteY35" fmla="*/ 248292 h 723931"/>
                <a:gd name="connsiteX36" fmla="*/ 296362 w 716659"/>
                <a:gd name="connsiteY36" fmla="*/ 258347 h 723931"/>
                <a:gd name="connsiteX37" fmla="*/ 334346 w 716659"/>
                <a:gd name="connsiteY37" fmla="*/ 220674 h 723931"/>
                <a:gd name="connsiteX38" fmla="*/ 243811 w 716659"/>
                <a:gd name="connsiteY38" fmla="*/ 196783 h 723931"/>
                <a:gd name="connsiteX39" fmla="*/ 213820 w 716659"/>
                <a:gd name="connsiteY39" fmla="*/ 211658 h 723931"/>
                <a:gd name="connsiteX40" fmla="*/ 201636 w 716659"/>
                <a:gd name="connsiteY40" fmla="*/ 200484 h 723931"/>
                <a:gd name="connsiteX41" fmla="*/ 175268 w 716659"/>
                <a:gd name="connsiteY41" fmla="*/ 229235 h 723931"/>
                <a:gd name="connsiteX42" fmla="*/ 0 w 716659"/>
                <a:gd name="connsiteY42" fmla="*/ 315735 h 723931"/>
                <a:gd name="connsiteX43" fmla="*/ 225227 w 716659"/>
                <a:gd name="connsiteY43" fmla="*/ 1671 h 723931"/>
                <a:gd name="connsiteX44" fmla="*/ 638335 w 716659"/>
                <a:gd name="connsiteY44" fmla="*/ 95749 h 723931"/>
                <a:gd name="connsiteX45" fmla="*/ 625461 w 716659"/>
                <a:gd name="connsiteY45" fmla="*/ 592076 h 723931"/>
                <a:gd name="connsiteX46" fmla="*/ 120870 w 716659"/>
                <a:gd name="connsiteY46" fmla="*/ 644785 h 723931"/>
                <a:gd name="connsiteX47" fmla="*/ 0 w 716659"/>
                <a:gd name="connsiteY47" fmla="*/ 315735 h 723931"/>
                <a:gd name="connsiteX0" fmla="*/ 348892 w 734416"/>
                <a:gd name="connsiteY0" fmla="*/ 334428 h 722829"/>
                <a:gd name="connsiteX1" fmla="*/ 361732 w 734416"/>
                <a:gd name="connsiteY1" fmla="*/ 325905 h 722829"/>
                <a:gd name="connsiteX2" fmla="*/ 387597 w 734416"/>
                <a:gd name="connsiteY2" fmla="*/ 333392 h 722829"/>
                <a:gd name="connsiteX3" fmla="*/ 399661 w 734416"/>
                <a:gd name="connsiteY3" fmla="*/ 374459 h 722829"/>
                <a:gd name="connsiteX4" fmla="*/ 398080 w 734416"/>
                <a:gd name="connsiteY4" fmla="*/ 379539 h 722829"/>
                <a:gd name="connsiteX5" fmla="*/ 348892 w 734416"/>
                <a:gd name="connsiteY5" fmla="*/ 334428 h 722829"/>
                <a:gd name="connsiteX6" fmla="*/ 230573 w 734416"/>
                <a:gd name="connsiteY6" fmla="*/ 278854 h 722829"/>
                <a:gd name="connsiteX7" fmla="*/ 274785 w 734416"/>
                <a:gd name="connsiteY7" fmla="*/ 319400 h 722829"/>
                <a:gd name="connsiteX8" fmla="*/ 274325 w 734416"/>
                <a:gd name="connsiteY8" fmla="*/ 319516 h 722829"/>
                <a:gd name="connsiteX9" fmla="*/ 239949 w 734416"/>
                <a:gd name="connsiteY9" fmla="*/ 309648 h 722829"/>
                <a:gd name="connsiteX10" fmla="*/ 239704 w 734416"/>
                <a:gd name="connsiteY10" fmla="*/ 309939 h 722829"/>
                <a:gd name="connsiteX11" fmla="*/ 230573 w 734416"/>
                <a:gd name="connsiteY11" fmla="*/ 278854 h 722829"/>
                <a:gd name="connsiteX12" fmla="*/ 175268 w 734416"/>
                <a:gd name="connsiteY12" fmla="*/ 228133 h 722829"/>
                <a:gd name="connsiteX13" fmla="*/ 188006 w 734416"/>
                <a:gd name="connsiteY13" fmla="*/ 239815 h 722829"/>
                <a:gd name="connsiteX14" fmla="*/ 176755 w 734416"/>
                <a:gd name="connsiteY14" fmla="*/ 263265 h 722829"/>
                <a:gd name="connsiteX15" fmla="*/ 204557 w 734416"/>
                <a:gd name="connsiteY15" fmla="*/ 351585 h 722829"/>
                <a:gd name="connsiteX16" fmla="*/ 280854 w 734416"/>
                <a:gd name="connsiteY16" fmla="*/ 374007 h 722829"/>
                <a:gd name="connsiteX17" fmla="*/ 318685 w 734416"/>
                <a:gd name="connsiteY17" fmla="*/ 359660 h 722829"/>
                <a:gd name="connsiteX18" fmla="*/ 369238 w 734416"/>
                <a:gd name="connsiteY18" fmla="*/ 406023 h 722829"/>
                <a:gd name="connsiteX19" fmla="*/ 326994 w 734416"/>
                <a:gd name="connsiteY19" fmla="*/ 394842 h 722829"/>
                <a:gd name="connsiteX20" fmla="*/ 284800 w 734416"/>
                <a:gd name="connsiteY20" fmla="*/ 436691 h 722829"/>
                <a:gd name="connsiteX21" fmla="*/ 385369 w 734416"/>
                <a:gd name="connsiteY21" fmla="*/ 463230 h 722829"/>
                <a:gd name="connsiteX22" fmla="*/ 415793 w 734416"/>
                <a:gd name="connsiteY22" fmla="*/ 448717 h 722829"/>
                <a:gd name="connsiteX23" fmla="*/ 428615 w 734416"/>
                <a:gd name="connsiteY23" fmla="*/ 460477 h 722829"/>
                <a:gd name="connsiteX24" fmla="*/ 454984 w 734416"/>
                <a:gd name="connsiteY24" fmla="*/ 431725 h 722829"/>
                <a:gd name="connsiteX25" fmla="*/ 443119 w 734416"/>
                <a:gd name="connsiteY25" fmla="*/ 420843 h 722829"/>
                <a:gd name="connsiteX26" fmla="*/ 457464 w 734416"/>
                <a:gd name="connsiteY26" fmla="*/ 388258 h 722829"/>
                <a:gd name="connsiteX27" fmla="*/ 428362 w 734416"/>
                <a:gd name="connsiteY27" fmla="*/ 290222 h 722829"/>
                <a:gd name="connsiteX28" fmla="*/ 428522 w 734416"/>
                <a:gd name="connsiteY28" fmla="*/ 290035 h 722829"/>
                <a:gd name="connsiteX29" fmla="*/ 427395 w 734416"/>
                <a:gd name="connsiteY29" fmla="*/ 289207 h 722829"/>
                <a:gd name="connsiteX30" fmla="*/ 427012 w 734416"/>
                <a:gd name="connsiteY30" fmla="*/ 288805 h 722829"/>
                <a:gd name="connsiteX31" fmla="*/ 426946 w 734416"/>
                <a:gd name="connsiteY31" fmla="*/ 288877 h 722829"/>
                <a:gd name="connsiteX32" fmla="*/ 352820 w 734416"/>
                <a:gd name="connsiteY32" fmla="*/ 269844 h 722829"/>
                <a:gd name="connsiteX33" fmla="*/ 307521 w 734416"/>
                <a:gd name="connsiteY33" fmla="*/ 296488 h 722829"/>
                <a:gd name="connsiteX34" fmla="*/ 255205 w 734416"/>
                <a:gd name="connsiteY34" fmla="*/ 248509 h 722829"/>
                <a:gd name="connsiteX35" fmla="*/ 258260 w 734416"/>
                <a:gd name="connsiteY35" fmla="*/ 247190 h 722829"/>
                <a:gd name="connsiteX36" fmla="*/ 296362 w 734416"/>
                <a:gd name="connsiteY36" fmla="*/ 257245 h 722829"/>
                <a:gd name="connsiteX37" fmla="*/ 334346 w 734416"/>
                <a:gd name="connsiteY37" fmla="*/ 219572 h 722829"/>
                <a:gd name="connsiteX38" fmla="*/ 243811 w 734416"/>
                <a:gd name="connsiteY38" fmla="*/ 195681 h 722829"/>
                <a:gd name="connsiteX39" fmla="*/ 213820 w 734416"/>
                <a:gd name="connsiteY39" fmla="*/ 210556 h 722829"/>
                <a:gd name="connsiteX40" fmla="*/ 201636 w 734416"/>
                <a:gd name="connsiteY40" fmla="*/ 199382 h 722829"/>
                <a:gd name="connsiteX41" fmla="*/ 175268 w 734416"/>
                <a:gd name="connsiteY41" fmla="*/ 228133 h 722829"/>
                <a:gd name="connsiteX42" fmla="*/ 0 w 734416"/>
                <a:gd name="connsiteY42" fmla="*/ 314633 h 722829"/>
                <a:gd name="connsiteX43" fmla="*/ 225227 w 734416"/>
                <a:gd name="connsiteY43" fmla="*/ 569 h 722829"/>
                <a:gd name="connsiteX44" fmla="*/ 674161 w 734416"/>
                <a:gd name="connsiteY44" fmla="*/ 143659 h 722829"/>
                <a:gd name="connsiteX45" fmla="*/ 625461 w 734416"/>
                <a:gd name="connsiteY45" fmla="*/ 590974 h 722829"/>
                <a:gd name="connsiteX46" fmla="*/ 120870 w 734416"/>
                <a:gd name="connsiteY46" fmla="*/ 643683 h 722829"/>
                <a:gd name="connsiteX47" fmla="*/ 0 w 734416"/>
                <a:gd name="connsiteY47" fmla="*/ 314633 h 722829"/>
                <a:gd name="connsiteX0" fmla="*/ 348892 w 734000"/>
                <a:gd name="connsiteY0" fmla="*/ 334499 h 722900"/>
                <a:gd name="connsiteX1" fmla="*/ 361732 w 734000"/>
                <a:gd name="connsiteY1" fmla="*/ 325976 h 722900"/>
                <a:gd name="connsiteX2" fmla="*/ 387597 w 734000"/>
                <a:gd name="connsiteY2" fmla="*/ 333463 h 722900"/>
                <a:gd name="connsiteX3" fmla="*/ 399661 w 734000"/>
                <a:gd name="connsiteY3" fmla="*/ 374530 h 722900"/>
                <a:gd name="connsiteX4" fmla="*/ 398080 w 734000"/>
                <a:gd name="connsiteY4" fmla="*/ 379610 h 722900"/>
                <a:gd name="connsiteX5" fmla="*/ 348892 w 734000"/>
                <a:gd name="connsiteY5" fmla="*/ 334499 h 722900"/>
                <a:gd name="connsiteX6" fmla="*/ 230573 w 734000"/>
                <a:gd name="connsiteY6" fmla="*/ 278925 h 722900"/>
                <a:gd name="connsiteX7" fmla="*/ 274785 w 734000"/>
                <a:gd name="connsiteY7" fmla="*/ 319471 h 722900"/>
                <a:gd name="connsiteX8" fmla="*/ 274325 w 734000"/>
                <a:gd name="connsiteY8" fmla="*/ 319587 h 722900"/>
                <a:gd name="connsiteX9" fmla="*/ 239949 w 734000"/>
                <a:gd name="connsiteY9" fmla="*/ 309719 h 722900"/>
                <a:gd name="connsiteX10" fmla="*/ 239704 w 734000"/>
                <a:gd name="connsiteY10" fmla="*/ 310010 h 722900"/>
                <a:gd name="connsiteX11" fmla="*/ 230573 w 734000"/>
                <a:gd name="connsiteY11" fmla="*/ 278925 h 722900"/>
                <a:gd name="connsiteX12" fmla="*/ 175268 w 734000"/>
                <a:gd name="connsiteY12" fmla="*/ 228204 h 722900"/>
                <a:gd name="connsiteX13" fmla="*/ 188006 w 734000"/>
                <a:gd name="connsiteY13" fmla="*/ 239886 h 722900"/>
                <a:gd name="connsiteX14" fmla="*/ 176755 w 734000"/>
                <a:gd name="connsiteY14" fmla="*/ 263336 h 722900"/>
                <a:gd name="connsiteX15" fmla="*/ 204557 w 734000"/>
                <a:gd name="connsiteY15" fmla="*/ 351656 h 722900"/>
                <a:gd name="connsiteX16" fmla="*/ 280854 w 734000"/>
                <a:gd name="connsiteY16" fmla="*/ 374078 h 722900"/>
                <a:gd name="connsiteX17" fmla="*/ 318685 w 734000"/>
                <a:gd name="connsiteY17" fmla="*/ 359731 h 722900"/>
                <a:gd name="connsiteX18" fmla="*/ 369238 w 734000"/>
                <a:gd name="connsiteY18" fmla="*/ 406094 h 722900"/>
                <a:gd name="connsiteX19" fmla="*/ 326994 w 734000"/>
                <a:gd name="connsiteY19" fmla="*/ 394913 h 722900"/>
                <a:gd name="connsiteX20" fmla="*/ 284800 w 734000"/>
                <a:gd name="connsiteY20" fmla="*/ 436762 h 722900"/>
                <a:gd name="connsiteX21" fmla="*/ 385369 w 734000"/>
                <a:gd name="connsiteY21" fmla="*/ 463301 h 722900"/>
                <a:gd name="connsiteX22" fmla="*/ 415793 w 734000"/>
                <a:gd name="connsiteY22" fmla="*/ 448788 h 722900"/>
                <a:gd name="connsiteX23" fmla="*/ 428615 w 734000"/>
                <a:gd name="connsiteY23" fmla="*/ 460548 h 722900"/>
                <a:gd name="connsiteX24" fmla="*/ 454984 w 734000"/>
                <a:gd name="connsiteY24" fmla="*/ 431796 h 722900"/>
                <a:gd name="connsiteX25" fmla="*/ 443119 w 734000"/>
                <a:gd name="connsiteY25" fmla="*/ 420914 h 722900"/>
                <a:gd name="connsiteX26" fmla="*/ 457464 w 734000"/>
                <a:gd name="connsiteY26" fmla="*/ 388329 h 722900"/>
                <a:gd name="connsiteX27" fmla="*/ 428362 w 734000"/>
                <a:gd name="connsiteY27" fmla="*/ 290293 h 722900"/>
                <a:gd name="connsiteX28" fmla="*/ 428522 w 734000"/>
                <a:gd name="connsiteY28" fmla="*/ 290106 h 722900"/>
                <a:gd name="connsiteX29" fmla="*/ 427395 w 734000"/>
                <a:gd name="connsiteY29" fmla="*/ 289278 h 722900"/>
                <a:gd name="connsiteX30" fmla="*/ 427012 w 734000"/>
                <a:gd name="connsiteY30" fmla="*/ 288876 h 722900"/>
                <a:gd name="connsiteX31" fmla="*/ 426946 w 734000"/>
                <a:gd name="connsiteY31" fmla="*/ 288948 h 722900"/>
                <a:gd name="connsiteX32" fmla="*/ 352820 w 734000"/>
                <a:gd name="connsiteY32" fmla="*/ 269915 h 722900"/>
                <a:gd name="connsiteX33" fmla="*/ 307521 w 734000"/>
                <a:gd name="connsiteY33" fmla="*/ 296559 h 722900"/>
                <a:gd name="connsiteX34" fmla="*/ 255205 w 734000"/>
                <a:gd name="connsiteY34" fmla="*/ 248580 h 722900"/>
                <a:gd name="connsiteX35" fmla="*/ 258260 w 734000"/>
                <a:gd name="connsiteY35" fmla="*/ 247261 h 722900"/>
                <a:gd name="connsiteX36" fmla="*/ 296362 w 734000"/>
                <a:gd name="connsiteY36" fmla="*/ 257316 h 722900"/>
                <a:gd name="connsiteX37" fmla="*/ 334346 w 734000"/>
                <a:gd name="connsiteY37" fmla="*/ 219643 h 722900"/>
                <a:gd name="connsiteX38" fmla="*/ 243811 w 734000"/>
                <a:gd name="connsiteY38" fmla="*/ 195752 h 722900"/>
                <a:gd name="connsiteX39" fmla="*/ 213820 w 734000"/>
                <a:gd name="connsiteY39" fmla="*/ 210627 h 722900"/>
                <a:gd name="connsiteX40" fmla="*/ 201636 w 734000"/>
                <a:gd name="connsiteY40" fmla="*/ 199453 h 722900"/>
                <a:gd name="connsiteX41" fmla="*/ 175268 w 734000"/>
                <a:gd name="connsiteY41" fmla="*/ 228204 h 722900"/>
                <a:gd name="connsiteX42" fmla="*/ 0 w 734000"/>
                <a:gd name="connsiteY42" fmla="*/ 314704 h 722900"/>
                <a:gd name="connsiteX43" fmla="*/ 225227 w 734000"/>
                <a:gd name="connsiteY43" fmla="*/ 640 h 722900"/>
                <a:gd name="connsiteX44" fmla="*/ 674161 w 734000"/>
                <a:gd name="connsiteY44" fmla="*/ 143730 h 722900"/>
                <a:gd name="connsiteX45" fmla="*/ 625461 w 734000"/>
                <a:gd name="connsiteY45" fmla="*/ 591045 h 722900"/>
                <a:gd name="connsiteX46" fmla="*/ 120870 w 734000"/>
                <a:gd name="connsiteY46" fmla="*/ 643754 h 722900"/>
                <a:gd name="connsiteX47" fmla="*/ 0 w 734000"/>
                <a:gd name="connsiteY47" fmla="*/ 314704 h 722900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5930"/>
                <a:gd name="connsiteX1" fmla="*/ 361732 w 734000"/>
                <a:gd name="connsiteY1" fmla="*/ 325976 h 725930"/>
                <a:gd name="connsiteX2" fmla="*/ 387597 w 734000"/>
                <a:gd name="connsiteY2" fmla="*/ 333463 h 725930"/>
                <a:gd name="connsiteX3" fmla="*/ 399661 w 734000"/>
                <a:gd name="connsiteY3" fmla="*/ 374530 h 725930"/>
                <a:gd name="connsiteX4" fmla="*/ 398080 w 734000"/>
                <a:gd name="connsiteY4" fmla="*/ 379610 h 725930"/>
                <a:gd name="connsiteX5" fmla="*/ 348892 w 734000"/>
                <a:gd name="connsiteY5" fmla="*/ 334499 h 725930"/>
                <a:gd name="connsiteX6" fmla="*/ 230573 w 734000"/>
                <a:gd name="connsiteY6" fmla="*/ 278925 h 725930"/>
                <a:gd name="connsiteX7" fmla="*/ 274785 w 734000"/>
                <a:gd name="connsiteY7" fmla="*/ 319471 h 725930"/>
                <a:gd name="connsiteX8" fmla="*/ 274325 w 734000"/>
                <a:gd name="connsiteY8" fmla="*/ 319587 h 725930"/>
                <a:gd name="connsiteX9" fmla="*/ 239949 w 734000"/>
                <a:gd name="connsiteY9" fmla="*/ 309719 h 725930"/>
                <a:gd name="connsiteX10" fmla="*/ 239704 w 734000"/>
                <a:gd name="connsiteY10" fmla="*/ 310010 h 725930"/>
                <a:gd name="connsiteX11" fmla="*/ 230573 w 734000"/>
                <a:gd name="connsiteY11" fmla="*/ 278925 h 725930"/>
                <a:gd name="connsiteX12" fmla="*/ 175268 w 734000"/>
                <a:gd name="connsiteY12" fmla="*/ 228204 h 725930"/>
                <a:gd name="connsiteX13" fmla="*/ 188006 w 734000"/>
                <a:gd name="connsiteY13" fmla="*/ 239886 h 725930"/>
                <a:gd name="connsiteX14" fmla="*/ 176755 w 734000"/>
                <a:gd name="connsiteY14" fmla="*/ 263336 h 725930"/>
                <a:gd name="connsiteX15" fmla="*/ 204557 w 734000"/>
                <a:gd name="connsiteY15" fmla="*/ 351656 h 725930"/>
                <a:gd name="connsiteX16" fmla="*/ 280854 w 734000"/>
                <a:gd name="connsiteY16" fmla="*/ 374078 h 725930"/>
                <a:gd name="connsiteX17" fmla="*/ 318685 w 734000"/>
                <a:gd name="connsiteY17" fmla="*/ 359731 h 725930"/>
                <a:gd name="connsiteX18" fmla="*/ 369238 w 734000"/>
                <a:gd name="connsiteY18" fmla="*/ 406094 h 725930"/>
                <a:gd name="connsiteX19" fmla="*/ 326994 w 734000"/>
                <a:gd name="connsiteY19" fmla="*/ 394913 h 725930"/>
                <a:gd name="connsiteX20" fmla="*/ 284800 w 734000"/>
                <a:gd name="connsiteY20" fmla="*/ 436762 h 725930"/>
                <a:gd name="connsiteX21" fmla="*/ 385369 w 734000"/>
                <a:gd name="connsiteY21" fmla="*/ 463301 h 725930"/>
                <a:gd name="connsiteX22" fmla="*/ 415793 w 734000"/>
                <a:gd name="connsiteY22" fmla="*/ 448788 h 725930"/>
                <a:gd name="connsiteX23" fmla="*/ 428615 w 734000"/>
                <a:gd name="connsiteY23" fmla="*/ 460548 h 725930"/>
                <a:gd name="connsiteX24" fmla="*/ 454984 w 734000"/>
                <a:gd name="connsiteY24" fmla="*/ 431796 h 725930"/>
                <a:gd name="connsiteX25" fmla="*/ 443119 w 734000"/>
                <a:gd name="connsiteY25" fmla="*/ 420914 h 725930"/>
                <a:gd name="connsiteX26" fmla="*/ 457464 w 734000"/>
                <a:gd name="connsiteY26" fmla="*/ 388329 h 725930"/>
                <a:gd name="connsiteX27" fmla="*/ 428362 w 734000"/>
                <a:gd name="connsiteY27" fmla="*/ 290293 h 725930"/>
                <a:gd name="connsiteX28" fmla="*/ 428522 w 734000"/>
                <a:gd name="connsiteY28" fmla="*/ 290106 h 725930"/>
                <a:gd name="connsiteX29" fmla="*/ 427395 w 734000"/>
                <a:gd name="connsiteY29" fmla="*/ 289278 h 725930"/>
                <a:gd name="connsiteX30" fmla="*/ 427012 w 734000"/>
                <a:gd name="connsiteY30" fmla="*/ 288876 h 725930"/>
                <a:gd name="connsiteX31" fmla="*/ 426946 w 734000"/>
                <a:gd name="connsiteY31" fmla="*/ 288948 h 725930"/>
                <a:gd name="connsiteX32" fmla="*/ 352820 w 734000"/>
                <a:gd name="connsiteY32" fmla="*/ 269915 h 725930"/>
                <a:gd name="connsiteX33" fmla="*/ 307521 w 734000"/>
                <a:gd name="connsiteY33" fmla="*/ 296559 h 725930"/>
                <a:gd name="connsiteX34" fmla="*/ 255205 w 734000"/>
                <a:gd name="connsiteY34" fmla="*/ 248580 h 725930"/>
                <a:gd name="connsiteX35" fmla="*/ 258260 w 734000"/>
                <a:gd name="connsiteY35" fmla="*/ 247261 h 725930"/>
                <a:gd name="connsiteX36" fmla="*/ 296362 w 734000"/>
                <a:gd name="connsiteY36" fmla="*/ 257316 h 725930"/>
                <a:gd name="connsiteX37" fmla="*/ 334346 w 734000"/>
                <a:gd name="connsiteY37" fmla="*/ 219643 h 725930"/>
                <a:gd name="connsiteX38" fmla="*/ 243811 w 734000"/>
                <a:gd name="connsiteY38" fmla="*/ 195752 h 725930"/>
                <a:gd name="connsiteX39" fmla="*/ 213820 w 734000"/>
                <a:gd name="connsiteY39" fmla="*/ 210627 h 725930"/>
                <a:gd name="connsiteX40" fmla="*/ 201636 w 734000"/>
                <a:gd name="connsiteY40" fmla="*/ 199453 h 725930"/>
                <a:gd name="connsiteX41" fmla="*/ 175268 w 734000"/>
                <a:gd name="connsiteY41" fmla="*/ 228204 h 725930"/>
                <a:gd name="connsiteX42" fmla="*/ 0 w 734000"/>
                <a:gd name="connsiteY42" fmla="*/ 314704 h 725930"/>
                <a:gd name="connsiteX43" fmla="*/ 225227 w 734000"/>
                <a:gd name="connsiteY43" fmla="*/ 640 h 725930"/>
                <a:gd name="connsiteX44" fmla="*/ 674161 w 734000"/>
                <a:gd name="connsiteY44" fmla="*/ 143730 h 725930"/>
                <a:gd name="connsiteX45" fmla="*/ 625461 w 734000"/>
                <a:gd name="connsiteY45" fmla="*/ 591045 h 725930"/>
                <a:gd name="connsiteX46" fmla="*/ 151149 w 734000"/>
                <a:gd name="connsiteY46" fmla="*/ 642445 h 725930"/>
                <a:gd name="connsiteX47" fmla="*/ 0 w 734000"/>
                <a:gd name="connsiteY47" fmla="*/ 314704 h 725930"/>
                <a:gd name="connsiteX0" fmla="*/ 348892 w 734000"/>
                <a:gd name="connsiteY0" fmla="*/ 334499 h 750920"/>
                <a:gd name="connsiteX1" fmla="*/ 361732 w 734000"/>
                <a:gd name="connsiteY1" fmla="*/ 325976 h 750920"/>
                <a:gd name="connsiteX2" fmla="*/ 387597 w 734000"/>
                <a:gd name="connsiteY2" fmla="*/ 333463 h 750920"/>
                <a:gd name="connsiteX3" fmla="*/ 399661 w 734000"/>
                <a:gd name="connsiteY3" fmla="*/ 374530 h 750920"/>
                <a:gd name="connsiteX4" fmla="*/ 398080 w 734000"/>
                <a:gd name="connsiteY4" fmla="*/ 379610 h 750920"/>
                <a:gd name="connsiteX5" fmla="*/ 348892 w 734000"/>
                <a:gd name="connsiteY5" fmla="*/ 334499 h 750920"/>
                <a:gd name="connsiteX6" fmla="*/ 230573 w 734000"/>
                <a:gd name="connsiteY6" fmla="*/ 278925 h 750920"/>
                <a:gd name="connsiteX7" fmla="*/ 274785 w 734000"/>
                <a:gd name="connsiteY7" fmla="*/ 319471 h 750920"/>
                <a:gd name="connsiteX8" fmla="*/ 274325 w 734000"/>
                <a:gd name="connsiteY8" fmla="*/ 319587 h 750920"/>
                <a:gd name="connsiteX9" fmla="*/ 239949 w 734000"/>
                <a:gd name="connsiteY9" fmla="*/ 309719 h 750920"/>
                <a:gd name="connsiteX10" fmla="*/ 239704 w 734000"/>
                <a:gd name="connsiteY10" fmla="*/ 310010 h 750920"/>
                <a:gd name="connsiteX11" fmla="*/ 230573 w 734000"/>
                <a:gd name="connsiteY11" fmla="*/ 278925 h 750920"/>
                <a:gd name="connsiteX12" fmla="*/ 175268 w 734000"/>
                <a:gd name="connsiteY12" fmla="*/ 228204 h 750920"/>
                <a:gd name="connsiteX13" fmla="*/ 188006 w 734000"/>
                <a:gd name="connsiteY13" fmla="*/ 239886 h 750920"/>
                <a:gd name="connsiteX14" fmla="*/ 176755 w 734000"/>
                <a:gd name="connsiteY14" fmla="*/ 263336 h 750920"/>
                <a:gd name="connsiteX15" fmla="*/ 204557 w 734000"/>
                <a:gd name="connsiteY15" fmla="*/ 351656 h 750920"/>
                <a:gd name="connsiteX16" fmla="*/ 280854 w 734000"/>
                <a:gd name="connsiteY16" fmla="*/ 374078 h 750920"/>
                <a:gd name="connsiteX17" fmla="*/ 318685 w 734000"/>
                <a:gd name="connsiteY17" fmla="*/ 359731 h 750920"/>
                <a:gd name="connsiteX18" fmla="*/ 369238 w 734000"/>
                <a:gd name="connsiteY18" fmla="*/ 406094 h 750920"/>
                <a:gd name="connsiteX19" fmla="*/ 326994 w 734000"/>
                <a:gd name="connsiteY19" fmla="*/ 394913 h 750920"/>
                <a:gd name="connsiteX20" fmla="*/ 284800 w 734000"/>
                <a:gd name="connsiteY20" fmla="*/ 436762 h 750920"/>
                <a:gd name="connsiteX21" fmla="*/ 385369 w 734000"/>
                <a:gd name="connsiteY21" fmla="*/ 463301 h 750920"/>
                <a:gd name="connsiteX22" fmla="*/ 415793 w 734000"/>
                <a:gd name="connsiteY22" fmla="*/ 448788 h 750920"/>
                <a:gd name="connsiteX23" fmla="*/ 428615 w 734000"/>
                <a:gd name="connsiteY23" fmla="*/ 460548 h 750920"/>
                <a:gd name="connsiteX24" fmla="*/ 454984 w 734000"/>
                <a:gd name="connsiteY24" fmla="*/ 431796 h 750920"/>
                <a:gd name="connsiteX25" fmla="*/ 443119 w 734000"/>
                <a:gd name="connsiteY25" fmla="*/ 420914 h 750920"/>
                <a:gd name="connsiteX26" fmla="*/ 457464 w 734000"/>
                <a:gd name="connsiteY26" fmla="*/ 388329 h 750920"/>
                <a:gd name="connsiteX27" fmla="*/ 428362 w 734000"/>
                <a:gd name="connsiteY27" fmla="*/ 290293 h 750920"/>
                <a:gd name="connsiteX28" fmla="*/ 428522 w 734000"/>
                <a:gd name="connsiteY28" fmla="*/ 290106 h 750920"/>
                <a:gd name="connsiteX29" fmla="*/ 427395 w 734000"/>
                <a:gd name="connsiteY29" fmla="*/ 289278 h 750920"/>
                <a:gd name="connsiteX30" fmla="*/ 427012 w 734000"/>
                <a:gd name="connsiteY30" fmla="*/ 288876 h 750920"/>
                <a:gd name="connsiteX31" fmla="*/ 426946 w 734000"/>
                <a:gd name="connsiteY31" fmla="*/ 288948 h 750920"/>
                <a:gd name="connsiteX32" fmla="*/ 352820 w 734000"/>
                <a:gd name="connsiteY32" fmla="*/ 269915 h 750920"/>
                <a:gd name="connsiteX33" fmla="*/ 307521 w 734000"/>
                <a:gd name="connsiteY33" fmla="*/ 296559 h 750920"/>
                <a:gd name="connsiteX34" fmla="*/ 255205 w 734000"/>
                <a:gd name="connsiteY34" fmla="*/ 248580 h 750920"/>
                <a:gd name="connsiteX35" fmla="*/ 258260 w 734000"/>
                <a:gd name="connsiteY35" fmla="*/ 247261 h 750920"/>
                <a:gd name="connsiteX36" fmla="*/ 296362 w 734000"/>
                <a:gd name="connsiteY36" fmla="*/ 257316 h 750920"/>
                <a:gd name="connsiteX37" fmla="*/ 334346 w 734000"/>
                <a:gd name="connsiteY37" fmla="*/ 219643 h 750920"/>
                <a:gd name="connsiteX38" fmla="*/ 243811 w 734000"/>
                <a:gd name="connsiteY38" fmla="*/ 195752 h 750920"/>
                <a:gd name="connsiteX39" fmla="*/ 213820 w 734000"/>
                <a:gd name="connsiteY39" fmla="*/ 210627 h 750920"/>
                <a:gd name="connsiteX40" fmla="*/ 201636 w 734000"/>
                <a:gd name="connsiteY40" fmla="*/ 199453 h 750920"/>
                <a:gd name="connsiteX41" fmla="*/ 175268 w 734000"/>
                <a:gd name="connsiteY41" fmla="*/ 228204 h 750920"/>
                <a:gd name="connsiteX42" fmla="*/ 0 w 734000"/>
                <a:gd name="connsiteY42" fmla="*/ 314704 h 750920"/>
                <a:gd name="connsiteX43" fmla="*/ 225227 w 734000"/>
                <a:gd name="connsiteY43" fmla="*/ 640 h 750920"/>
                <a:gd name="connsiteX44" fmla="*/ 674161 w 734000"/>
                <a:gd name="connsiteY44" fmla="*/ 143730 h 750920"/>
                <a:gd name="connsiteX45" fmla="*/ 625461 w 734000"/>
                <a:gd name="connsiteY45" fmla="*/ 591045 h 750920"/>
                <a:gd name="connsiteX46" fmla="*/ 193414 w 734000"/>
                <a:gd name="connsiteY46" fmla="*/ 684437 h 750920"/>
                <a:gd name="connsiteX47" fmla="*/ 0 w 734000"/>
                <a:gd name="connsiteY47" fmla="*/ 314704 h 750920"/>
                <a:gd name="connsiteX0" fmla="*/ 348892 w 734000"/>
                <a:gd name="connsiteY0" fmla="*/ 334499 h 740807"/>
                <a:gd name="connsiteX1" fmla="*/ 361732 w 734000"/>
                <a:gd name="connsiteY1" fmla="*/ 325976 h 740807"/>
                <a:gd name="connsiteX2" fmla="*/ 387597 w 734000"/>
                <a:gd name="connsiteY2" fmla="*/ 333463 h 740807"/>
                <a:gd name="connsiteX3" fmla="*/ 399661 w 734000"/>
                <a:gd name="connsiteY3" fmla="*/ 374530 h 740807"/>
                <a:gd name="connsiteX4" fmla="*/ 398080 w 734000"/>
                <a:gd name="connsiteY4" fmla="*/ 379610 h 740807"/>
                <a:gd name="connsiteX5" fmla="*/ 348892 w 734000"/>
                <a:gd name="connsiteY5" fmla="*/ 334499 h 740807"/>
                <a:gd name="connsiteX6" fmla="*/ 230573 w 734000"/>
                <a:gd name="connsiteY6" fmla="*/ 278925 h 740807"/>
                <a:gd name="connsiteX7" fmla="*/ 274785 w 734000"/>
                <a:gd name="connsiteY7" fmla="*/ 319471 h 740807"/>
                <a:gd name="connsiteX8" fmla="*/ 274325 w 734000"/>
                <a:gd name="connsiteY8" fmla="*/ 319587 h 740807"/>
                <a:gd name="connsiteX9" fmla="*/ 239949 w 734000"/>
                <a:gd name="connsiteY9" fmla="*/ 309719 h 740807"/>
                <a:gd name="connsiteX10" fmla="*/ 239704 w 734000"/>
                <a:gd name="connsiteY10" fmla="*/ 310010 h 740807"/>
                <a:gd name="connsiteX11" fmla="*/ 230573 w 734000"/>
                <a:gd name="connsiteY11" fmla="*/ 278925 h 740807"/>
                <a:gd name="connsiteX12" fmla="*/ 175268 w 734000"/>
                <a:gd name="connsiteY12" fmla="*/ 228204 h 740807"/>
                <a:gd name="connsiteX13" fmla="*/ 188006 w 734000"/>
                <a:gd name="connsiteY13" fmla="*/ 239886 h 740807"/>
                <a:gd name="connsiteX14" fmla="*/ 176755 w 734000"/>
                <a:gd name="connsiteY14" fmla="*/ 263336 h 740807"/>
                <a:gd name="connsiteX15" fmla="*/ 204557 w 734000"/>
                <a:gd name="connsiteY15" fmla="*/ 351656 h 740807"/>
                <a:gd name="connsiteX16" fmla="*/ 280854 w 734000"/>
                <a:gd name="connsiteY16" fmla="*/ 374078 h 740807"/>
                <a:gd name="connsiteX17" fmla="*/ 318685 w 734000"/>
                <a:gd name="connsiteY17" fmla="*/ 359731 h 740807"/>
                <a:gd name="connsiteX18" fmla="*/ 369238 w 734000"/>
                <a:gd name="connsiteY18" fmla="*/ 406094 h 740807"/>
                <a:gd name="connsiteX19" fmla="*/ 326994 w 734000"/>
                <a:gd name="connsiteY19" fmla="*/ 394913 h 740807"/>
                <a:gd name="connsiteX20" fmla="*/ 284800 w 734000"/>
                <a:gd name="connsiteY20" fmla="*/ 436762 h 740807"/>
                <a:gd name="connsiteX21" fmla="*/ 385369 w 734000"/>
                <a:gd name="connsiteY21" fmla="*/ 463301 h 740807"/>
                <a:gd name="connsiteX22" fmla="*/ 415793 w 734000"/>
                <a:gd name="connsiteY22" fmla="*/ 448788 h 740807"/>
                <a:gd name="connsiteX23" fmla="*/ 428615 w 734000"/>
                <a:gd name="connsiteY23" fmla="*/ 460548 h 740807"/>
                <a:gd name="connsiteX24" fmla="*/ 454984 w 734000"/>
                <a:gd name="connsiteY24" fmla="*/ 431796 h 740807"/>
                <a:gd name="connsiteX25" fmla="*/ 443119 w 734000"/>
                <a:gd name="connsiteY25" fmla="*/ 420914 h 740807"/>
                <a:gd name="connsiteX26" fmla="*/ 457464 w 734000"/>
                <a:gd name="connsiteY26" fmla="*/ 388329 h 740807"/>
                <a:gd name="connsiteX27" fmla="*/ 428362 w 734000"/>
                <a:gd name="connsiteY27" fmla="*/ 290293 h 740807"/>
                <a:gd name="connsiteX28" fmla="*/ 428522 w 734000"/>
                <a:gd name="connsiteY28" fmla="*/ 290106 h 740807"/>
                <a:gd name="connsiteX29" fmla="*/ 427395 w 734000"/>
                <a:gd name="connsiteY29" fmla="*/ 289278 h 740807"/>
                <a:gd name="connsiteX30" fmla="*/ 427012 w 734000"/>
                <a:gd name="connsiteY30" fmla="*/ 288876 h 740807"/>
                <a:gd name="connsiteX31" fmla="*/ 426946 w 734000"/>
                <a:gd name="connsiteY31" fmla="*/ 288948 h 740807"/>
                <a:gd name="connsiteX32" fmla="*/ 352820 w 734000"/>
                <a:gd name="connsiteY32" fmla="*/ 269915 h 740807"/>
                <a:gd name="connsiteX33" fmla="*/ 307521 w 734000"/>
                <a:gd name="connsiteY33" fmla="*/ 296559 h 740807"/>
                <a:gd name="connsiteX34" fmla="*/ 255205 w 734000"/>
                <a:gd name="connsiteY34" fmla="*/ 248580 h 740807"/>
                <a:gd name="connsiteX35" fmla="*/ 258260 w 734000"/>
                <a:gd name="connsiteY35" fmla="*/ 247261 h 740807"/>
                <a:gd name="connsiteX36" fmla="*/ 296362 w 734000"/>
                <a:gd name="connsiteY36" fmla="*/ 257316 h 740807"/>
                <a:gd name="connsiteX37" fmla="*/ 334346 w 734000"/>
                <a:gd name="connsiteY37" fmla="*/ 219643 h 740807"/>
                <a:gd name="connsiteX38" fmla="*/ 243811 w 734000"/>
                <a:gd name="connsiteY38" fmla="*/ 195752 h 740807"/>
                <a:gd name="connsiteX39" fmla="*/ 213820 w 734000"/>
                <a:gd name="connsiteY39" fmla="*/ 210627 h 740807"/>
                <a:gd name="connsiteX40" fmla="*/ 201636 w 734000"/>
                <a:gd name="connsiteY40" fmla="*/ 199453 h 740807"/>
                <a:gd name="connsiteX41" fmla="*/ 175268 w 734000"/>
                <a:gd name="connsiteY41" fmla="*/ 228204 h 740807"/>
                <a:gd name="connsiteX42" fmla="*/ 0 w 734000"/>
                <a:gd name="connsiteY42" fmla="*/ 314704 h 740807"/>
                <a:gd name="connsiteX43" fmla="*/ 225227 w 734000"/>
                <a:gd name="connsiteY43" fmla="*/ 640 h 740807"/>
                <a:gd name="connsiteX44" fmla="*/ 674161 w 734000"/>
                <a:gd name="connsiteY44" fmla="*/ 143730 h 740807"/>
                <a:gd name="connsiteX45" fmla="*/ 625461 w 734000"/>
                <a:gd name="connsiteY45" fmla="*/ 591045 h 740807"/>
                <a:gd name="connsiteX46" fmla="*/ 175864 w 734000"/>
                <a:gd name="connsiteY46" fmla="*/ 668341 h 740807"/>
                <a:gd name="connsiteX47" fmla="*/ 0 w 734000"/>
                <a:gd name="connsiteY47" fmla="*/ 314704 h 740807"/>
                <a:gd name="connsiteX0" fmla="*/ 348892 w 734000"/>
                <a:gd name="connsiteY0" fmla="*/ 334499 h 746516"/>
                <a:gd name="connsiteX1" fmla="*/ 361732 w 734000"/>
                <a:gd name="connsiteY1" fmla="*/ 325976 h 746516"/>
                <a:gd name="connsiteX2" fmla="*/ 387597 w 734000"/>
                <a:gd name="connsiteY2" fmla="*/ 333463 h 746516"/>
                <a:gd name="connsiteX3" fmla="*/ 399661 w 734000"/>
                <a:gd name="connsiteY3" fmla="*/ 374530 h 746516"/>
                <a:gd name="connsiteX4" fmla="*/ 398080 w 734000"/>
                <a:gd name="connsiteY4" fmla="*/ 379610 h 746516"/>
                <a:gd name="connsiteX5" fmla="*/ 348892 w 734000"/>
                <a:gd name="connsiteY5" fmla="*/ 334499 h 746516"/>
                <a:gd name="connsiteX6" fmla="*/ 230573 w 734000"/>
                <a:gd name="connsiteY6" fmla="*/ 278925 h 746516"/>
                <a:gd name="connsiteX7" fmla="*/ 274785 w 734000"/>
                <a:gd name="connsiteY7" fmla="*/ 319471 h 746516"/>
                <a:gd name="connsiteX8" fmla="*/ 274325 w 734000"/>
                <a:gd name="connsiteY8" fmla="*/ 319587 h 746516"/>
                <a:gd name="connsiteX9" fmla="*/ 239949 w 734000"/>
                <a:gd name="connsiteY9" fmla="*/ 309719 h 746516"/>
                <a:gd name="connsiteX10" fmla="*/ 239704 w 734000"/>
                <a:gd name="connsiteY10" fmla="*/ 310010 h 746516"/>
                <a:gd name="connsiteX11" fmla="*/ 230573 w 734000"/>
                <a:gd name="connsiteY11" fmla="*/ 278925 h 746516"/>
                <a:gd name="connsiteX12" fmla="*/ 175268 w 734000"/>
                <a:gd name="connsiteY12" fmla="*/ 228204 h 746516"/>
                <a:gd name="connsiteX13" fmla="*/ 188006 w 734000"/>
                <a:gd name="connsiteY13" fmla="*/ 239886 h 746516"/>
                <a:gd name="connsiteX14" fmla="*/ 176755 w 734000"/>
                <a:gd name="connsiteY14" fmla="*/ 263336 h 746516"/>
                <a:gd name="connsiteX15" fmla="*/ 204557 w 734000"/>
                <a:gd name="connsiteY15" fmla="*/ 351656 h 746516"/>
                <a:gd name="connsiteX16" fmla="*/ 280854 w 734000"/>
                <a:gd name="connsiteY16" fmla="*/ 374078 h 746516"/>
                <a:gd name="connsiteX17" fmla="*/ 318685 w 734000"/>
                <a:gd name="connsiteY17" fmla="*/ 359731 h 746516"/>
                <a:gd name="connsiteX18" fmla="*/ 369238 w 734000"/>
                <a:gd name="connsiteY18" fmla="*/ 406094 h 746516"/>
                <a:gd name="connsiteX19" fmla="*/ 326994 w 734000"/>
                <a:gd name="connsiteY19" fmla="*/ 394913 h 746516"/>
                <a:gd name="connsiteX20" fmla="*/ 284800 w 734000"/>
                <a:gd name="connsiteY20" fmla="*/ 436762 h 746516"/>
                <a:gd name="connsiteX21" fmla="*/ 385369 w 734000"/>
                <a:gd name="connsiteY21" fmla="*/ 463301 h 746516"/>
                <a:gd name="connsiteX22" fmla="*/ 415793 w 734000"/>
                <a:gd name="connsiteY22" fmla="*/ 448788 h 746516"/>
                <a:gd name="connsiteX23" fmla="*/ 428615 w 734000"/>
                <a:gd name="connsiteY23" fmla="*/ 460548 h 746516"/>
                <a:gd name="connsiteX24" fmla="*/ 454984 w 734000"/>
                <a:gd name="connsiteY24" fmla="*/ 431796 h 746516"/>
                <a:gd name="connsiteX25" fmla="*/ 443119 w 734000"/>
                <a:gd name="connsiteY25" fmla="*/ 420914 h 746516"/>
                <a:gd name="connsiteX26" fmla="*/ 457464 w 734000"/>
                <a:gd name="connsiteY26" fmla="*/ 388329 h 746516"/>
                <a:gd name="connsiteX27" fmla="*/ 428362 w 734000"/>
                <a:gd name="connsiteY27" fmla="*/ 290293 h 746516"/>
                <a:gd name="connsiteX28" fmla="*/ 428522 w 734000"/>
                <a:gd name="connsiteY28" fmla="*/ 290106 h 746516"/>
                <a:gd name="connsiteX29" fmla="*/ 427395 w 734000"/>
                <a:gd name="connsiteY29" fmla="*/ 289278 h 746516"/>
                <a:gd name="connsiteX30" fmla="*/ 427012 w 734000"/>
                <a:gd name="connsiteY30" fmla="*/ 288876 h 746516"/>
                <a:gd name="connsiteX31" fmla="*/ 426946 w 734000"/>
                <a:gd name="connsiteY31" fmla="*/ 288948 h 746516"/>
                <a:gd name="connsiteX32" fmla="*/ 352820 w 734000"/>
                <a:gd name="connsiteY32" fmla="*/ 269915 h 746516"/>
                <a:gd name="connsiteX33" fmla="*/ 307521 w 734000"/>
                <a:gd name="connsiteY33" fmla="*/ 296559 h 746516"/>
                <a:gd name="connsiteX34" fmla="*/ 255205 w 734000"/>
                <a:gd name="connsiteY34" fmla="*/ 248580 h 746516"/>
                <a:gd name="connsiteX35" fmla="*/ 258260 w 734000"/>
                <a:gd name="connsiteY35" fmla="*/ 247261 h 746516"/>
                <a:gd name="connsiteX36" fmla="*/ 296362 w 734000"/>
                <a:gd name="connsiteY36" fmla="*/ 257316 h 746516"/>
                <a:gd name="connsiteX37" fmla="*/ 334346 w 734000"/>
                <a:gd name="connsiteY37" fmla="*/ 219643 h 746516"/>
                <a:gd name="connsiteX38" fmla="*/ 243811 w 734000"/>
                <a:gd name="connsiteY38" fmla="*/ 195752 h 746516"/>
                <a:gd name="connsiteX39" fmla="*/ 213820 w 734000"/>
                <a:gd name="connsiteY39" fmla="*/ 210627 h 746516"/>
                <a:gd name="connsiteX40" fmla="*/ 201636 w 734000"/>
                <a:gd name="connsiteY40" fmla="*/ 199453 h 746516"/>
                <a:gd name="connsiteX41" fmla="*/ 175268 w 734000"/>
                <a:gd name="connsiteY41" fmla="*/ 228204 h 746516"/>
                <a:gd name="connsiteX42" fmla="*/ 0 w 734000"/>
                <a:gd name="connsiteY42" fmla="*/ 314704 h 746516"/>
                <a:gd name="connsiteX43" fmla="*/ 225227 w 734000"/>
                <a:gd name="connsiteY43" fmla="*/ 640 h 746516"/>
                <a:gd name="connsiteX44" fmla="*/ 674161 w 734000"/>
                <a:gd name="connsiteY44" fmla="*/ 143730 h 746516"/>
                <a:gd name="connsiteX45" fmla="*/ 625461 w 734000"/>
                <a:gd name="connsiteY45" fmla="*/ 591045 h 746516"/>
                <a:gd name="connsiteX46" fmla="*/ 157724 w 734000"/>
                <a:gd name="connsiteY46" fmla="*/ 677553 h 746516"/>
                <a:gd name="connsiteX47" fmla="*/ 0 w 734000"/>
                <a:gd name="connsiteY47" fmla="*/ 314704 h 746516"/>
                <a:gd name="connsiteX0" fmla="*/ 348892 w 729929"/>
                <a:gd name="connsiteY0" fmla="*/ 332354 h 744371"/>
                <a:gd name="connsiteX1" fmla="*/ 361732 w 729929"/>
                <a:gd name="connsiteY1" fmla="*/ 323831 h 744371"/>
                <a:gd name="connsiteX2" fmla="*/ 387597 w 729929"/>
                <a:gd name="connsiteY2" fmla="*/ 331318 h 744371"/>
                <a:gd name="connsiteX3" fmla="*/ 399661 w 729929"/>
                <a:gd name="connsiteY3" fmla="*/ 372385 h 744371"/>
                <a:gd name="connsiteX4" fmla="*/ 398080 w 729929"/>
                <a:gd name="connsiteY4" fmla="*/ 377465 h 744371"/>
                <a:gd name="connsiteX5" fmla="*/ 348892 w 729929"/>
                <a:gd name="connsiteY5" fmla="*/ 332354 h 744371"/>
                <a:gd name="connsiteX6" fmla="*/ 230573 w 729929"/>
                <a:gd name="connsiteY6" fmla="*/ 276780 h 744371"/>
                <a:gd name="connsiteX7" fmla="*/ 274785 w 729929"/>
                <a:gd name="connsiteY7" fmla="*/ 317326 h 744371"/>
                <a:gd name="connsiteX8" fmla="*/ 274325 w 729929"/>
                <a:gd name="connsiteY8" fmla="*/ 317442 h 744371"/>
                <a:gd name="connsiteX9" fmla="*/ 239949 w 729929"/>
                <a:gd name="connsiteY9" fmla="*/ 307574 h 744371"/>
                <a:gd name="connsiteX10" fmla="*/ 239704 w 729929"/>
                <a:gd name="connsiteY10" fmla="*/ 307865 h 744371"/>
                <a:gd name="connsiteX11" fmla="*/ 230573 w 729929"/>
                <a:gd name="connsiteY11" fmla="*/ 276780 h 744371"/>
                <a:gd name="connsiteX12" fmla="*/ 175268 w 729929"/>
                <a:gd name="connsiteY12" fmla="*/ 226059 h 744371"/>
                <a:gd name="connsiteX13" fmla="*/ 188006 w 729929"/>
                <a:gd name="connsiteY13" fmla="*/ 237741 h 744371"/>
                <a:gd name="connsiteX14" fmla="*/ 176755 w 729929"/>
                <a:gd name="connsiteY14" fmla="*/ 261191 h 744371"/>
                <a:gd name="connsiteX15" fmla="*/ 204557 w 729929"/>
                <a:gd name="connsiteY15" fmla="*/ 349511 h 744371"/>
                <a:gd name="connsiteX16" fmla="*/ 280854 w 729929"/>
                <a:gd name="connsiteY16" fmla="*/ 371933 h 744371"/>
                <a:gd name="connsiteX17" fmla="*/ 318685 w 729929"/>
                <a:gd name="connsiteY17" fmla="*/ 357586 h 744371"/>
                <a:gd name="connsiteX18" fmla="*/ 369238 w 729929"/>
                <a:gd name="connsiteY18" fmla="*/ 403949 h 744371"/>
                <a:gd name="connsiteX19" fmla="*/ 326994 w 729929"/>
                <a:gd name="connsiteY19" fmla="*/ 392768 h 744371"/>
                <a:gd name="connsiteX20" fmla="*/ 284800 w 729929"/>
                <a:gd name="connsiteY20" fmla="*/ 434617 h 744371"/>
                <a:gd name="connsiteX21" fmla="*/ 385369 w 729929"/>
                <a:gd name="connsiteY21" fmla="*/ 461156 h 744371"/>
                <a:gd name="connsiteX22" fmla="*/ 415793 w 729929"/>
                <a:gd name="connsiteY22" fmla="*/ 446643 h 744371"/>
                <a:gd name="connsiteX23" fmla="*/ 428615 w 729929"/>
                <a:gd name="connsiteY23" fmla="*/ 458403 h 744371"/>
                <a:gd name="connsiteX24" fmla="*/ 454984 w 729929"/>
                <a:gd name="connsiteY24" fmla="*/ 429651 h 744371"/>
                <a:gd name="connsiteX25" fmla="*/ 443119 w 729929"/>
                <a:gd name="connsiteY25" fmla="*/ 418769 h 744371"/>
                <a:gd name="connsiteX26" fmla="*/ 457464 w 729929"/>
                <a:gd name="connsiteY26" fmla="*/ 386184 h 744371"/>
                <a:gd name="connsiteX27" fmla="*/ 428362 w 729929"/>
                <a:gd name="connsiteY27" fmla="*/ 288148 h 744371"/>
                <a:gd name="connsiteX28" fmla="*/ 428522 w 729929"/>
                <a:gd name="connsiteY28" fmla="*/ 287961 h 744371"/>
                <a:gd name="connsiteX29" fmla="*/ 427395 w 729929"/>
                <a:gd name="connsiteY29" fmla="*/ 287133 h 744371"/>
                <a:gd name="connsiteX30" fmla="*/ 427012 w 729929"/>
                <a:gd name="connsiteY30" fmla="*/ 286731 h 744371"/>
                <a:gd name="connsiteX31" fmla="*/ 426946 w 729929"/>
                <a:gd name="connsiteY31" fmla="*/ 286803 h 744371"/>
                <a:gd name="connsiteX32" fmla="*/ 352820 w 729929"/>
                <a:gd name="connsiteY32" fmla="*/ 267770 h 744371"/>
                <a:gd name="connsiteX33" fmla="*/ 307521 w 729929"/>
                <a:gd name="connsiteY33" fmla="*/ 294414 h 744371"/>
                <a:gd name="connsiteX34" fmla="*/ 255205 w 729929"/>
                <a:gd name="connsiteY34" fmla="*/ 246435 h 744371"/>
                <a:gd name="connsiteX35" fmla="*/ 258260 w 729929"/>
                <a:gd name="connsiteY35" fmla="*/ 245116 h 744371"/>
                <a:gd name="connsiteX36" fmla="*/ 296362 w 729929"/>
                <a:gd name="connsiteY36" fmla="*/ 255171 h 744371"/>
                <a:gd name="connsiteX37" fmla="*/ 334346 w 729929"/>
                <a:gd name="connsiteY37" fmla="*/ 217498 h 744371"/>
                <a:gd name="connsiteX38" fmla="*/ 243811 w 729929"/>
                <a:gd name="connsiteY38" fmla="*/ 193607 h 744371"/>
                <a:gd name="connsiteX39" fmla="*/ 213820 w 729929"/>
                <a:gd name="connsiteY39" fmla="*/ 208482 h 744371"/>
                <a:gd name="connsiteX40" fmla="*/ 201636 w 729929"/>
                <a:gd name="connsiteY40" fmla="*/ 197308 h 744371"/>
                <a:gd name="connsiteX41" fmla="*/ 175268 w 729929"/>
                <a:gd name="connsiteY41" fmla="*/ 226059 h 744371"/>
                <a:gd name="connsiteX42" fmla="*/ 0 w 729929"/>
                <a:gd name="connsiteY42" fmla="*/ 312559 h 744371"/>
                <a:gd name="connsiteX43" fmla="*/ 213524 w 729929"/>
                <a:gd name="connsiteY43" fmla="*/ 687 h 744371"/>
                <a:gd name="connsiteX44" fmla="*/ 674161 w 729929"/>
                <a:gd name="connsiteY44" fmla="*/ 141585 h 744371"/>
                <a:gd name="connsiteX45" fmla="*/ 625461 w 729929"/>
                <a:gd name="connsiteY45" fmla="*/ 588900 h 744371"/>
                <a:gd name="connsiteX46" fmla="*/ 157724 w 729929"/>
                <a:gd name="connsiteY46" fmla="*/ 675408 h 744371"/>
                <a:gd name="connsiteX47" fmla="*/ 0 w 729929"/>
                <a:gd name="connsiteY47" fmla="*/ 312559 h 744371"/>
                <a:gd name="connsiteX0" fmla="*/ 378735 w 759772"/>
                <a:gd name="connsiteY0" fmla="*/ 332354 h 744371"/>
                <a:gd name="connsiteX1" fmla="*/ 391575 w 759772"/>
                <a:gd name="connsiteY1" fmla="*/ 323831 h 744371"/>
                <a:gd name="connsiteX2" fmla="*/ 417440 w 759772"/>
                <a:gd name="connsiteY2" fmla="*/ 331318 h 744371"/>
                <a:gd name="connsiteX3" fmla="*/ 429504 w 759772"/>
                <a:gd name="connsiteY3" fmla="*/ 372385 h 744371"/>
                <a:gd name="connsiteX4" fmla="*/ 427923 w 759772"/>
                <a:gd name="connsiteY4" fmla="*/ 377465 h 744371"/>
                <a:gd name="connsiteX5" fmla="*/ 378735 w 759772"/>
                <a:gd name="connsiteY5" fmla="*/ 332354 h 744371"/>
                <a:gd name="connsiteX6" fmla="*/ 260416 w 759772"/>
                <a:gd name="connsiteY6" fmla="*/ 276780 h 744371"/>
                <a:gd name="connsiteX7" fmla="*/ 304628 w 759772"/>
                <a:gd name="connsiteY7" fmla="*/ 317326 h 744371"/>
                <a:gd name="connsiteX8" fmla="*/ 304168 w 759772"/>
                <a:gd name="connsiteY8" fmla="*/ 317442 h 744371"/>
                <a:gd name="connsiteX9" fmla="*/ 269792 w 759772"/>
                <a:gd name="connsiteY9" fmla="*/ 307574 h 744371"/>
                <a:gd name="connsiteX10" fmla="*/ 269547 w 759772"/>
                <a:gd name="connsiteY10" fmla="*/ 307865 h 744371"/>
                <a:gd name="connsiteX11" fmla="*/ 260416 w 759772"/>
                <a:gd name="connsiteY11" fmla="*/ 276780 h 744371"/>
                <a:gd name="connsiteX12" fmla="*/ 205111 w 759772"/>
                <a:gd name="connsiteY12" fmla="*/ 226059 h 744371"/>
                <a:gd name="connsiteX13" fmla="*/ 217849 w 759772"/>
                <a:gd name="connsiteY13" fmla="*/ 237741 h 744371"/>
                <a:gd name="connsiteX14" fmla="*/ 206598 w 759772"/>
                <a:gd name="connsiteY14" fmla="*/ 261191 h 744371"/>
                <a:gd name="connsiteX15" fmla="*/ 234400 w 759772"/>
                <a:gd name="connsiteY15" fmla="*/ 349511 h 744371"/>
                <a:gd name="connsiteX16" fmla="*/ 310697 w 759772"/>
                <a:gd name="connsiteY16" fmla="*/ 371933 h 744371"/>
                <a:gd name="connsiteX17" fmla="*/ 348528 w 759772"/>
                <a:gd name="connsiteY17" fmla="*/ 357586 h 744371"/>
                <a:gd name="connsiteX18" fmla="*/ 399081 w 759772"/>
                <a:gd name="connsiteY18" fmla="*/ 403949 h 744371"/>
                <a:gd name="connsiteX19" fmla="*/ 356837 w 759772"/>
                <a:gd name="connsiteY19" fmla="*/ 392768 h 744371"/>
                <a:gd name="connsiteX20" fmla="*/ 314643 w 759772"/>
                <a:gd name="connsiteY20" fmla="*/ 434617 h 744371"/>
                <a:gd name="connsiteX21" fmla="*/ 415212 w 759772"/>
                <a:gd name="connsiteY21" fmla="*/ 461156 h 744371"/>
                <a:gd name="connsiteX22" fmla="*/ 445636 w 759772"/>
                <a:gd name="connsiteY22" fmla="*/ 446643 h 744371"/>
                <a:gd name="connsiteX23" fmla="*/ 458458 w 759772"/>
                <a:gd name="connsiteY23" fmla="*/ 458403 h 744371"/>
                <a:gd name="connsiteX24" fmla="*/ 484827 w 759772"/>
                <a:gd name="connsiteY24" fmla="*/ 429651 h 744371"/>
                <a:gd name="connsiteX25" fmla="*/ 472962 w 759772"/>
                <a:gd name="connsiteY25" fmla="*/ 418769 h 744371"/>
                <a:gd name="connsiteX26" fmla="*/ 487307 w 759772"/>
                <a:gd name="connsiteY26" fmla="*/ 386184 h 744371"/>
                <a:gd name="connsiteX27" fmla="*/ 458205 w 759772"/>
                <a:gd name="connsiteY27" fmla="*/ 288148 h 744371"/>
                <a:gd name="connsiteX28" fmla="*/ 458365 w 759772"/>
                <a:gd name="connsiteY28" fmla="*/ 287961 h 744371"/>
                <a:gd name="connsiteX29" fmla="*/ 457238 w 759772"/>
                <a:gd name="connsiteY29" fmla="*/ 287133 h 744371"/>
                <a:gd name="connsiteX30" fmla="*/ 456855 w 759772"/>
                <a:gd name="connsiteY30" fmla="*/ 286731 h 744371"/>
                <a:gd name="connsiteX31" fmla="*/ 456789 w 759772"/>
                <a:gd name="connsiteY31" fmla="*/ 286803 h 744371"/>
                <a:gd name="connsiteX32" fmla="*/ 382663 w 759772"/>
                <a:gd name="connsiteY32" fmla="*/ 267770 h 744371"/>
                <a:gd name="connsiteX33" fmla="*/ 337364 w 759772"/>
                <a:gd name="connsiteY33" fmla="*/ 294414 h 744371"/>
                <a:gd name="connsiteX34" fmla="*/ 285048 w 759772"/>
                <a:gd name="connsiteY34" fmla="*/ 246435 h 744371"/>
                <a:gd name="connsiteX35" fmla="*/ 288103 w 759772"/>
                <a:gd name="connsiteY35" fmla="*/ 245116 h 744371"/>
                <a:gd name="connsiteX36" fmla="*/ 326205 w 759772"/>
                <a:gd name="connsiteY36" fmla="*/ 255171 h 744371"/>
                <a:gd name="connsiteX37" fmla="*/ 364189 w 759772"/>
                <a:gd name="connsiteY37" fmla="*/ 217498 h 744371"/>
                <a:gd name="connsiteX38" fmla="*/ 273654 w 759772"/>
                <a:gd name="connsiteY38" fmla="*/ 193607 h 744371"/>
                <a:gd name="connsiteX39" fmla="*/ 243663 w 759772"/>
                <a:gd name="connsiteY39" fmla="*/ 208482 h 744371"/>
                <a:gd name="connsiteX40" fmla="*/ 231479 w 759772"/>
                <a:gd name="connsiteY40" fmla="*/ 197308 h 744371"/>
                <a:gd name="connsiteX41" fmla="*/ 205111 w 759772"/>
                <a:gd name="connsiteY41" fmla="*/ 226059 h 744371"/>
                <a:gd name="connsiteX42" fmla="*/ 0 w 759772"/>
                <a:gd name="connsiteY42" fmla="*/ 190934 h 744371"/>
                <a:gd name="connsiteX43" fmla="*/ 243367 w 759772"/>
                <a:gd name="connsiteY43" fmla="*/ 687 h 744371"/>
                <a:gd name="connsiteX44" fmla="*/ 704004 w 759772"/>
                <a:gd name="connsiteY44" fmla="*/ 141585 h 744371"/>
                <a:gd name="connsiteX45" fmla="*/ 655304 w 759772"/>
                <a:gd name="connsiteY45" fmla="*/ 588900 h 744371"/>
                <a:gd name="connsiteX46" fmla="*/ 187567 w 759772"/>
                <a:gd name="connsiteY46" fmla="*/ 675408 h 744371"/>
                <a:gd name="connsiteX47" fmla="*/ 0 w 759772"/>
                <a:gd name="connsiteY47" fmla="*/ 190934 h 744371"/>
                <a:gd name="connsiteX0" fmla="*/ 378735 w 759772"/>
                <a:gd name="connsiteY0" fmla="*/ 332354 h 744371"/>
                <a:gd name="connsiteX1" fmla="*/ 391575 w 759772"/>
                <a:gd name="connsiteY1" fmla="*/ 323831 h 744371"/>
                <a:gd name="connsiteX2" fmla="*/ 417440 w 759772"/>
                <a:gd name="connsiteY2" fmla="*/ 331318 h 744371"/>
                <a:gd name="connsiteX3" fmla="*/ 429504 w 759772"/>
                <a:gd name="connsiteY3" fmla="*/ 372385 h 744371"/>
                <a:gd name="connsiteX4" fmla="*/ 427923 w 759772"/>
                <a:gd name="connsiteY4" fmla="*/ 377465 h 744371"/>
                <a:gd name="connsiteX5" fmla="*/ 378735 w 759772"/>
                <a:gd name="connsiteY5" fmla="*/ 332354 h 744371"/>
                <a:gd name="connsiteX6" fmla="*/ 260416 w 759772"/>
                <a:gd name="connsiteY6" fmla="*/ 276780 h 744371"/>
                <a:gd name="connsiteX7" fmla="*/ 304628 w 759772"/>
                <a:gd name="connsiteY7" fmla="*/ 317326 h 744371"/>
                <a:gd name="connsiteX8" fmla="*/ 304168 w 759772"/>
                <a:gd name="connsiteY8" fmla="*/ 317442 h 744371"/>
                <a:gd name="connsiteX9" fmla="*/ 269792 w 759772"/>
                <a:gd name="connsiteY9" fmla="*/ 307574 h 744371"/>
                <a:gd name="connsiteX10" fmla="*/ 269547 w 759772"/>
                <a:gd name="connsiteY10" fmla="*/ 307865 h 744371"/>
                <a:gd name="connsiteX11" fmla="*/ 260416 w 759772"/>
                <a:gd name="connsiteY11" fmla="*/ 276780 h 744371"/>
                <a:gd name="connsiteX12" fmla="*/ 205111 w 759772"/>
                <a:gd name="connsiteY12" fmla="*/ 226059 h 744371"/>
                <a:gd name="connsiteX13" fmla="*/ 217849 w 759772"/>
                <a:gd name="connsiteY13" fmla="*/ 237741 h 744371"/>
                <a:gd name="connsiteX14" fmla="*/ 206598 w 759772"/>
                <a:gd name="connsiteY14" fmla="*/ 261191 h 744371"/>
                <a:gd name="connsiteX15" fmla="*/ 234400 w 759772"/>
                <a:gd name="connsiteY15" fmla="*/ 349511 h 744371"/>
                <a:gd name="connsiteX16" fmla="*/ 310697 w 759772"/>
                <a:gd name="connsiteY16" fmla="*/ 371933 h 744371"/>
                <a:gd name="connsiteX17" fmla="*/ 348528 w 759772"/>
                <a:gd name="connsiteY17" fmla="*/ 357586 h 744371"/>
                <a:gd name="connsiteX18" fmla="*/ 399081 w 759772"/>
                <a:gd name="connsiteY18" fmla="*/ 403949 h 744371"/>
                <a:gd name="connsiteX19" fmla="*/ 356837 w 759772"/>
                <a:gd name="connsiteY19" fmla="*/ 392768 h 744371"/>
                <a:gd name="connsiteX20" fmla="*/ 314643 w 759772"/>
                <a:gd name="connsiteY20" fmla="*/ 434617 h 744371"/>
                <a:gd name="connsiteX21" fmla="*/ 415212 w 759772"/>
                <a:gd name="connsiteY21" fmla="*/ 461156 h 744371"/>
                <a:gd name="connsiteX22" fmla="*/ 445636 w 759772"/>
                <a:gd name="connsiteY22" fmla="*/ 446643 h 744371"/>
                <a:gd name="connsiteX23" fmla="*/ 458458 w 759772"/>
                <a:gd name="connsiteY23" fmla="*/ 458403 h 744371"/>
                <a:gd name="connsiteX24" fmla="*/ 484827 w 759772"/>
                <a:gd name="connsiteY24" fmla="*/ 429651 h 744371"/>
                <a:gd name="connsiteX25" fmla="*/ 472962 w 759772"/>
                <a:gd name="connsiteY25" fmla="*/ 418769 h 744371"/>
                <a:gd name="connsiteX26" fmla="*/ 487307 w 759772"/>
                <a:gd name="connsiteY26" fmla="*/ 386184 h 744371"/>
                <a:gd name="connsiteX27" fmla="*/ 458205 w 759772"/>
                <a:gd name="connsiteY27" fmla="*/ 288148 h 744371"/>
                <a:gd name="connsiteX28" fmla="*/ 458365 w 759772"/>
                <a:gd name="connsiteY28" fmla="*/ 287961 h 744371"/>
                <a:gd name="connsiteX29" fmla="*/ 457238 w 759772"/>
                <a:gd name="connsiteY29" fmla="*/ 287133 h 744371"/>
                <a:gd name="connsiteX30" fmla="*/ 456855 w 759772"/>
                <a:gd name="connsiteY30" fmla="*/ 286731 h 744371"/>
                <a:gd name="connsiteX31" fmla="*/ 456789 w 759772"/>
                <a:gd name="connsiteY31" fmla="*/ 286803 h 744371"/>
                <a:gd name="connsiteX32" fmla="*/ 382663 w 759772"/>
                <a:gd name="connsiteY32" fmla="*/ 267770 h 744371"/>
                <a:gd name="connsiteX33" fmla="*/ 337364 w 759772"/>
                <a:gd name="connsiteY33" fmla="*/ 294414 h 744371"/>
                <a:gd name="connsiteX34" fmla="*/ 285048 w 759772"/>
                <a:gd name="connsiteY34" fmla="*/ 246435 h 744371"/>
                <a:gd name="connsiteX35" fmla="*/ 288103 w 759772"/>
                <a:gd name="connsiteY35" fmla="*/ 245116 h 744371"/>
                <a:gd name="connsiteX36" fmla="*/ 326205 w 759772"/>
                <a:gd name="connsiteY36" fmla="*/ 255171 h 744371"/>
                <a:gd name="connsiteX37" fmla="*/ 364189 w 759772"/>
                <a:gd name="connsiteY37" fmla="*/ 217498 h 744371"/>
                <a:gd name="connsiteX38" fmla="*/ 273654 w 759772"/>
                <a:gd name="connsiteY38" fmla="*/ 193607 h 744371"/>
                <a:gd name="connsiteX39" fmla="*/ 243663 w 759772"/>
                <a:gd name="connsiteY39" fmla="*/ 208482 h 744371"/>
                <a:gd name="connsiteX40" fmla="*/ 231479 w 759772"/>
                <a:gd name="connsiteY40" fmla="*/ 197308 h 744371"/>
                <a:gd name="connsiteX41" fmla="*/ 205111 w 759772"/>
                <a:gd name="connsiteY41" fmla="*/ 226059 h 744371"/>
                <a:gd name="connsiteX42" fmla="*/ 0 w 759772"/>
                <a:gd name="connsiteY42" fmla="*/ 190934 h 744371"/>
                <a:gd name="connsiteX43" fmla="*/ 243367 w 759772"/>
                <a:gd name="connsiteY43" fmla="*/ 687 h 744371"/>
                <a:gd name="connsiteX44" fmla="*/ 704004 w 759772"/>
                <a:gd name="connsiteY44" fmla="*/ 141585 h 744371"/>
                <a:gd name="connsiteX45" fmla="*/ 655304 w 759772"/>
                <a:gd name="connsiteY45" fmla="*/ 588900 h 744371"/>
                <a:gd name="connsiteX46" fmla="*/ 187567 w 759772"/>
                <a:gd name="connsiteY46" fmla="*/ 675408 h 744371"/>
                <a:gd name="connsiteX47" fmla="*/ 0 w 759772"/>
                <a:gd name="connsiteY47" fmla="*/ 190934 h 7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9772" h="744371">
                  <a:moveTo>
                    <a:pt x="378735" y="332354"/>
                  </a:moveTo>
                  <a:cubicBezTo>
                    <a:pt x="382231" y="329029"/>
                    <a:pt x="386202" y="326061"/>
                    <a:pt x="391575" y="323831"/>
                  </a:cubicBezTo>
                  <a:cubicBezTo>
                    <a:pt x="404032" y="321528"/>
                    <a:pt x="409224" y="323623"/>
                    <a:pt x="417440" y="331318"/>
                  </a:cubicBezTo>
                  <a:cubicBezTo>
                    <a:pt x="428461" y="341866"/>
                    <a:pt x="433059" y="357495"/>
                    <a:pt x="429504" y="372385"/>
                  </a:cubicBezTo>
                  <a:cubicBezTo>
                    <a:pt x="429088" y="374125"/>
                    <a:pt x="428569" y="375825"/>
                    <a:pt x="427923" y="377465"/>
                  </a:cubicBezTo>
                  <a:lnTo>
                    <a:pt x="378735" y="332354"/>
                  </a:lnTo>
                  <a:close/>
                  <a:moveTo>
                    <a:pt x="260416" y="276780"/>
                  </a:moveTo>
                  <a:lnTo>
                    <a:pt x="304628" y="317326"/>
                  </a:lnTo>
                  <a:lnTo>
                    <a:pt x="304168" y="317442"/>
                  </a:lnTo>
                  <a:cubicBezTo>
                    <a:pt x="290503" y="320930"/>
                    <a:pt x="278790" y="316497"/>
                    <a:pt x="269792" y="307574"/>
                  </a:cubicBezTo>
                  <a:lnTo>
                    <a:pt x="269547" y="307865"/>
                  </a:lnTo>
                  <a:cubicBezTo>
                    <a:pt x="261831" y="299485"/>
                    <a:pt x="258455" y="288033"/>
                    <a:pt x="260416" y="276780"/>
                  </a:cubicBezTo>
                  <a:close/>
                  <a:moveTo>
                    <a:pt x="205111" y="226059"/>
                  </a:moveTo>
                  <a:lnTo>
                    <a:pt x="217849" y="237741"/>
                  </a:lnTo>
                  <a:cubicBezTo>
                    <a:pt x="213807" y="244973"/>
                    <a:pt x="208575" y="252910"/>
                    <a:pt x="206598" y="261191"/>
                  </a:cubicBezTo>
                  <a:cubicBezTo>
                    <a:pt x="198466" y="294406"/>
                    <a:pt x="204336" y="321834"/>
                    <a:pt x="234400" y="349511"/>
                  </a:cubicBezTo>
                  <a:cubicBezTo>
                    <a:pt x="255481" y="367415"/>
                    <a:pt x="283153" y="375547"/>
                    <a:pt x="310697" y="371933"/>
                  </a:cubicBezTo>
                  <a:cubicBezTo>
                    <a:pt x="324471" y="370126"/>
                    <a:pt x="337196" y="365103"/>
                    <a:pt x="348528" y="357586"/>
                  </a:cubicBezTo>
                  <a:lnTo>
                    <a:pt x="399081" y="403949"/>
                  </a:lnTo>
                  <a:cubicBezTo>
                    <a:pt x="384016" y="408155"/>
                    <a:pt x="367854" y="403876"/>
                    <a:pt x="356837" y="392768"/>
                  </a:cubicBezTo>
                  <a:lnTo>
                    <a:pt x="314643" y="434617"/>
                  </a:lnTo>
                  <a:cubicBezTo>
                    <a:pt x="340867" y="461056"/>
                    <a:pt x="379357" y="471213"/>
                    <a:pt x="415212" y="461156"/>
                  </a:cubicBezTo>
                  <a:cubicBezTo>
                    <a:pt x="426289" y="458049"/>
                    <a:pt x="436577" y="453163"/>
                    <a:pt x="445636" y="446643"/>
                  </a:cubicBezTo>
                  <a:lnTo>
                    <a:pt x="458458" y="458403"/>
                  </a:lnTo>
                  <a:lnTo>
                    <a:pt x="484827" y="429651"/>
                  </a:lnTo>
                  <a:lnTo>
                    <a:pt x="472962" y="418769"/>
                  </a:lnTo>
                  <a:cubicBezTo>
                    <a:pt x="479635" y="409048"/>
                    <a:pt x="484482" y="398018"/>
                    <a:pt x="487307" y="386184"/>
                  </a:cubicBezTo>
                  <a:cubicBezTo>
                    <a:pt x="495803" y="350599"/>
                    <a:pt x="484702" y="313234"/>
                    <a:pt x="458205" y="288148"/>
                  </a:cubicBezTo>
                  <a:lnTo>
                    <a:pt x="458365" y="287961"/>
                  </a:lnTo>
                  <a:cubicBezTo>
                    <a:pt x="458010" y="287660"/>
                    <a:pt x="457652" y="287362"/>
                    <a:pt x="457238" y="287133"/>
                  </a:cubicBezTo>
                  <a:lnTo>
                    <a:pt x="456855" y="286731"/>
                  </a:lnTo>
                  <a:lnTo>
                    <a:pt x="456789" y="286803"/>
                  </a:lnTo>
                  <a:cubicBezTo>
                    <a:pt x="435997" y="269986"/>
                    <a:pt x="407991" y="260836"/>
                    <a:pt x="382663" y="267770"/>
                  </a:cubicBezTo>
                  <a:cubicBezTo>
                    <a:pt x="366098" y="272306"/>
                    <a:pt x="351955" y="280465"/>
                    <a:pt x="337364" y="294414"/>
                  </a:cubicBezTo>
                  <a:lnTo>
                    <a:pt x="285048" y="246435"/>
                  </a:lnTo>
                  <a:lnTo>
                    <a:pt x="288103" y="245116"/>
                  </a:lnTo>
                  <a:cubicBezTo>
                    <a:pt x="301687" y="241306"/>
                    <a:pt x="316269" y="245154"/>
                    <a:pt x="326205" y="255171"/>
                  </a:cubicBezTo>
                  <a:lnTo>
                    <a:pt x="364189" y="217498"/>
                  </a:lnTo>
                  <a:cubicBezTo>
                    <a:pt x="340581" y="193696"/>
                    <a:pt x="305932" y="184553"/>
                    <a:pt x="273654" y="193607"/>
                  </a:cubicBezTo>
                  <a:cubicBezTo>
                    <a:pt x="262631" y="196699"/>
                    <a:pt x="252475" y="201748"/>
                    <a:pt x="243663" y="208482"/>
                  </a:cubicBezTo>
                  <a:lnTo>
                    <a:pt x="231479" y="197308"/>
                  </a:lnTo>
                  <a:lnTo>
                    <a:pt x="205111" y="226059"/>
                  </a:lnTo>
                  <a:close/>
                  <a:moveTo>
                    <a:pt x="0" y="190934"/>
                  </a:moveTo>
                  <a:cubicBezTo>
                    <a:pt x="86239" y="97561"/>
                    <a:pt x="119182" y="80735"/>
                    <a:pt x="243367" y="687"/>
                  </a:cubicBezTo>
                  <a:cubicBezTo>
                    <a:pt x="416987" y="-6545"/>
                    <a:pt x="635348" y="43550"/>
                    <a:pt x="704004" y="141585"/>
                  </a:cubicBezTo>
                  <a:cubicBezTo>
                    <a:pt x="772660" y="239621"/>
                    <a:pt x="799743" y="428944"/>
                    <a:pt x="655304" y="588900"/>
                  </a:cubicBezTo>
                  <a:cubicBezTo>
                    <a:pt x="505661" y="769866"/>
                    <a:pt x="320231" y="784759"/>
                    <a:pt x="187567" y="675408"/>
                  </a:cubicBezTo>
                  <a:cubicBezTo>
                    <a:pt x="79740" y="575950"/>
                    <a:pt x="27078" y="293885"/>
                    <a:pt x="0" y="1909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Diagonal Stripe 18">
              <a:extLst>
                <a:ext uri="{FF2B5EF4-FFF2-40B4-BE49-F238E27FC236}">
                  <a16:creationId xmlns:a16="http://schemas.microsoft.com/office/drawing/2014/main" id="{412AD1C7-B267-4C31-BE7E-5664D6EE82D8}"/>
                </a:ext>
              </a:extLst>
            </p:cNvPr>
            <p:cNvSpPr>
              <a:spLocks noChangeAspect="1"/>
            </p:cNvSpPr>
            <p:nvPr/>
          </p:nvSpPr>
          <p:spPr>
            <a:xfrm rot="1410982">
              <a:off x="4070449" y="2766517"/>
              <a:ext cx="664631" cy="516467"/>
            </a:xfrm>
            <a:custGeom>
              <a:avLst/>
              <a:gdLst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41534 w 423074"/>
                <a:gd name="connsiteY4" fmla="*/ 362378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53673 w 423074"/>
                <a:gd name="connsiteY4" fmla="*/ 370280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24557 w 423074"/>
                <a:gd name="connsiteY4" fmla="*/ 398504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89082 w 423074"/>
                <a:gd name="connsiteY4" fmla="*/ 331670 h 479287"/>
                <a:gd name="connsiteX5" fmla="*/ 324557 w 423074"/>
                <a:gd name="connsiteY5" fmla="*/ 398504 h 479287"/>
                <a:gd name="connsiteX6" fmla="*/ 185579 w 423074"/>
                <a:gd name="connsiteY6" fmla="*/ 451773 h 479287"/>
                <a:gd name="connsiteX7" fmla="*/ 28008 w 423074"/>
                <a:gd name="connsiteY7" fmla="*/ 458124 h 479287"/>
                <a:gd name="connsiteX8" fmla="*/ 98259 w 423074"/>
                <a:gd name="connsiteY8" fmla="*/ 319870 h 479287"/>
                <a:gd name="connsiteX9" fmla="*/ 135309 w 423074"/>
                <a:gd name="connsiteY9" fmla="*/ 155518 h 479287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9082 w 423074"/>
                <a:gd name="connsiteY4" fmla="*/ 331670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47379 w 423074"/>
                <a:gd name="connsiteY5" fmla="*/ 380662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396687"/>
                <a:gd name="connsiteY0" fmla="*/ 155783 h 479551"/>
                <a:gd name="connsiteX1" fmla="*/ 261657 w 396687"/>
                <a:gd name="connsiteY1" fmla="*/ 131196 h 479551"/>
                <a:gd name="connsiteX2" fmla="*/ 348802 w 396687"/>
                <a:gd name="connsiteY2" fmla="*/ 1231 h 479551"/>
                <a:gd name="connsiteX3" fmla="*/ 384590 w 396687"/>
                <a:gd name="connsiteY3" fmla="*/ 232383 h 479551"/>
                <a:gd name="connsiteX4" fmla="*/ 388499 w 396687"/>
                <a:gd name="connsiteY4" fmla="*/ 318477 h 479551"/>
                <a:gd name="connsiteX5" fmla="*/ 347379 w 396687"/>
                <a:gd name="connsiteY5" fmla="*/ 380927 h 479551"/>
                <a:gd name="connsiteX6" fmla="*/ 185579 w 396687"/>
                <a:gd name="connsiteY6" fmla="*/ 452037 h 479551"/>
                <a:gd name="connsiteX7" fmla="*/ 28008 w 396687"/>
                <a:gd name="connsiteY7" fmla="*/ 458389 h 479551"/>
                <a:gd name="connsiteX8" fmla="*/ 98259 w 396687"/>
                <a:gd name="connsiteY8" fmla="*/ 320135 h 479551"/>
                <a:gd name="connsiteX9" fmla="*/ 135309 w 396687"/>
                <a:gd name="connsiteY9" fmla="*/ 155783 h 479551"/>
                <a:gd name="connsiteX0" fmla="*/ 135309 w 411002"/>
                <a:gd name="connsiteY0" fmla="*/ 155418 h 479186"/>
                <a:gd name="connsiteX1" fmla="*/ 261657 w 411002"/>
                <a:gd name="connsiteY1" fmla="*/ 130831 h 479186"/>
                <a:gd name="connsiteX2" fmla="*/ 348802 w 411002"/>
                <a:gd name="connsiteY2" fmla="*/ 866 h 479186"/>
                <a:gd name="connsiteX3" fmla="*/ 400684 w 411002"/>
                <a:gd name="connsiteY3" fmla="*/ 214469 h 479186"/>
                <a:gd name="connsiteX4" fmla="*/ 388499 w 411002"/>
                <a:gd name="connsiteY4" fmla="*/ 318112 h 479186"/>
                <a:gd name="connsiteX5" fmla="*/ 347379 w 411002"/>
                <a:gd name="connsiteY5" fmla="*/ 380562 h 479186"/>
                <a:gd name="connsiteX6" fmla="*/ 185579 w 411002"/>
                <a:gd name="connsiteY6" fmla="*/ 451672 h 479186"/>
                <a:gd name="connsiteX7" fmla="*/ 28008 w 411002"/>
                <a:gd name="connsiteY7" fmla="*/ 458024 h 479186"/>
                <a:gd name="connsiteX8" fmla="*/ 98259 w 411002"/>
                <a:gd name="connsiteY8" fmla="*/ 319770 h 479186"/>
                <a:gd name="connsiteX9" fmla="*/ 135309 w 411002"/>
                <a:gd name="connsiteY9" fmla="*/ 155418 h 479186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71696 w 421299"/>
                <a:gd name="connsiteY4" fmla="*/ 332990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4515 w 421299"/>
                <a:gd name="connsiteY4" fmla="*/ 332607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8346"/>
                <a:gd name="connsiteY0" fmla="*/ 68274 h 392042"/>
                <a:gd name="connsiteX1" fmla="*/ 261657 w 408346"/>
                <a:gd name="connsiteY1" fmla="*/ 43687 h 392042"/>
                <a:gd name="connsiteX2" fmla="*/ 358989 w 408346"/>
                <a:gd name="connsiteY2" fmla="*/ 2779 h 392042"/>
                <a:gd name="connsiteX3" fmla="*/ 396200 w 408346"/>
                <a:gd name="connsiteY3" fmla="*/ 150460 h 392042"/>
                <a:gd name="connsiteX4" fmla="*/ 384515 w 408346"/>
                <a:gd name="connsiteY4" fmla="*/ 245686 h 392042"/>
                <a:gd name="connsiteX5" fmla="*/ 298292 w 408346"/>
                <a:gd name="connsiteY5" fmla="*/ 294003 h 392042"/>
                <a:gd name="connsiteX6" fmla="*/ 185579 w 408346"/>
                <a:gd name="connsiteY6" fmla="*/ 364528 h 392042"/>
                <a:gd name="connsiteX7" fmla="*/ 28008 w 408346"/>
                <a:gd name="connsiteY7" fmla="*/ 370880 h 392042"/>
                <a:gd name="connsiteX8" fmla="*/ 98259 w 408346"/>
                <a:gd name="connsiteY8" fmla="*/ 232626 h 392042"/>
                <a:gd name="connsiteX9" fmla="*/ 135309 w 408346"/>
                <a:gd name="connsiteY9" fmla="*/ 68274 h 392042"/>
                <a:gd name="connsiteX0" fmla="*/ 135309 w 409233"/>
                <a:gd name="connsiteY0" fmla="*/ 65611 h 389379"/>
                <a:gd name="connsiteX1" fmla="*/ 261657 w 409233"/>
                <a:gd name="connsiteY1" fmla="*/ 41024 h 389379"/>
                <a:gd name="connsiteX2" fmla="*/ 358989 w 409233"/>
                <a:gd name="connsiteY2" fmla="*/ 116 h 389379"/>
                <a:gd name="connsiteX3" fmla="*/ 396200 w 409233"/>
                <a:gd name="connsiteY3" fmla="*/ 147797 h 389379"/>
                <a:gd name="connsiteX4" fmla="*/ 384515 w 409233"/>
                <a:gd name="connsiteY4" fmla="*/ 243023 h 389379"/>
                <a:gd name="connsiteX5" fmla="*/ 298292 w 409233"/>
                <a:gd name="connsiteY5" fmla="*/ 291340 h 389379"/>
                <a:gd name="connsiteX6" fmla="*/ 185579 w 409233"/>
                <a:gd name="connsiteY6" fmla="*/ 361865 h 389379"/>
                <a:gd name="connsiteX7" fmla="*/ 28008 w 409233"/>
                <a:gd name="connsiteY7" fmla="*/ 368217 h 389379"/>
                <a:gd name="connsiteX8" fmla="*/ 98259 w 409233"/>
                <a:gd name="connsiteY8" fmla="*/ 229963 h 389379"/>
                <a:gd name="connsiteX9" fmla="*/ 135309 w 409233"/>
                <a:gd name="connsiteY9" fmla="*/ 65611 h 389379"/>
                <a:gd name="connsiteX0" fmla="*/ 135309 w 408718"/>
                <a:gd name="connsiteY0" fmla="*/ 67195 h 390963"/>
                <a:gd name="connsiteX1" fmla="*/ 245806 w 408718"/>
                <a:gd name="connsiteY1" fmla="*/ 59894 h 390963"/>
                <a:gd name="connsiteX2" fmla="*/ 358989 w 408718"/>
                <a:gd name="connsiteY2" fmla="*/ 1700 h 390963"/>
                <a:gd name="connsiteX3" fmla="*/ 396200 w 408718"/>
                <a:gd name="connsiteY3" fmla="*/ 149381 h 390963"/>
                <a:gd name="connsiteX4" fmla="*/ 384515 w 408718"/>
                <a:gd name="connsiteY4" fmla="*/ 244607 h 390963"/>
                <a:gd name="connsiteX5" fmla="*/ 298292 w 408718"/>
                <a:gd name="connsiteY5" fmla="*/ 292924 h 390963"/>
                <a:gd name="connsiteX6" fmla="*/ 185579 w 408718"/>
                <a:gd name="connsiteY6" fmla="*/ 363449 h 390963"/>
                <a:gd name="connsiteX7" fmla="*/ 28008 w 408718"/>
                <a:gd name="connsiteY7" fmla="*/ 369801 h 390963"/>
                <a:gd name="connsiteX8" fmla="*/ 98259 w 408718"/>
                <a:gd name="connsiteY8" fmla="*/ 231547 h 390963"/>
                <a:gd name="connsiteX9" fmla="*/ 135309 w 408718"/>
                <a:gd name="connsiteY9" fmla="*/ 67195 h 390963"/>
                <a:gd name="connsiteX0" fmla="*/ 135309 w 411878"/>
                <a:gd name="connsiteY0" fmla="*/ 68198 h 391966"/>
                <a:gd name="connsiteX1" fmla="*/ 358989 w 411878"/>
                <a:gd name="connsiteY1" fmla="*/ 2703 h 391966"/>
                <a:gd name="connsiteX2" fmla="*/ 396200 w 411878"/>
                <a:gd name="connsiteY2" fmla="*/ 150384 h 391966"/>
                <a:gd name="connsiteX3" fmla="*/ 384515 w 411878"/>
                <a:gd name="connsiteY3" fmla="*/ 245610 h 391966"/>
                <a:gd name="connsiteX4" fmla="*/ 298292 w 411878"/>
                <a:gd name="connsiteY4" fmla="*/ 293927 h 391966"/>
                <a:gd name="connsiteX5" fmla="*/ 185579 w 411878"/>
                <a:gd name="connsiteY5" fmla="*/ 364452 h 391966"/>
                <a:gd name="connsiteX6" fmla="*/ 28008 w 411878"/>
                <a:gd name="connsiteY6" fmla="*/ 370804 h 391966"/>
                <a:gd name="connsiteX7" fmla="*/ 98259 w 411878"/>
                <a:gd name="connsiteY7" fmla="*/ 232550 h 391966"/>
                <a:gd name="connsiteX8" fmla="*/ 135309 w 411878"/>
                <a:gd name="connsiteY8" fmla="*/ 68198 h 391966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08083 w 383889"/>
                <a:gd name="connsiteY0" fmla="*/ 70375 h 394143"/>
                <a:gd name="connsiteX1" fmla="*/ 331763 w 383889"/>
                <a:gd name="connsiteY1" fmla="*/ 4880 h 394143"/>
                <a:gd name="connsiteX2" fmla="*/ 368974 w 383889"/>
                <a:gd name="connsiteY2" fmla="*/ 152561 h 394143"/>
                <a:gd name="connsiteX3" fmla="*/ 357289 w 383889"/>
                <a:gd name="connsiteY3" fmla="*/ 247787 h 394143"/>
                <a:gd name="connsiteX4" fmla="*/ 271066 w 383889"/>
                <a:gd name="connsiteY4" fmla="*/ 296104 h 394143"/>
                <a:gd name="connsiteX5" fmla="*/ 158353 w 383889"/>
                <a:gd name="connsiteY5" fmla="*/ 366629 h 394143"/>
                <a:gd name="connsiteX6" fmla="*/ 782 w 383889"/>
                <a:gd name="connsiteY6" fmla="*/ 372981 h 394143"/>
                <a:gd name="connsiteX7" fmla="*/ 108083 w 383889"/>
                <a:gd name="connsiteY7" fmla="*/ 70375 h 394143"/>
                <a:gd name="connsiteX0" fmla="*/ 117788 w 393594"/>
                <a:gd name="connsiteY0" fmla="*/ 70375 h 394143"/>
                <a:gd name="connsiteX1" fmla="*/ 341468 w 393594"/>
                <a:gd name="connsiteY1" fmla="*/ 4880 h 394143"/>
                <a:gd name="connsiteX2" fmla="*/ 378679 w 393594"/>
                <a:gd name="connsiteY2" fmla="*/ 152561 h 394143"/>
                <a:gd name="connsiteX3" fmla="*/ 366994 w 393594"/>
                <a:gd name="connsiteY3" fmla="*/ 247787 h 394143"/>
                <a:gd name="connsiteX4" fmla="*/ 280771 w 393594"/>
                <a:gd name="connsiteY4" fmla="*/ 296104 h 394143"/>
                <a:gd name="connsiteX5" fmla="*/ 168058 w 393594"/>
                <a:gd name="connsiteY5" fmla="*/ 366629 h 394143"/>
                <a:gd name="connsiteX6" fmla="*/ 10487 w 393594"/>
                <a:gd name="connsiteY6" fmla="*/ 372981 h 394143"/>
                <a:gd name="connsiteX7" fmla="*/ 117788 w 393594"/>
                <a:gd name="connsiteY7" fmla="*/ 70375 h 394143"/>
                <a:gd name="connsiteX0" fmla="*/ 126405 w 402211"/>
                <a:gd name="connsiteY0" fmla="*/ 70375 h 394143"/>
                <a:gd name="connsiteX1" fmla="*/ 350085 w 402211"/>
                <a:gd name="connsiteY1" fmla="*/ 4880 h 394143"/>
                <a:gd name="connsiteX2" fmla="*/ 387296 w 402211"/>
                <a:gd name="connsiteY2" fmla="*/ 152561 h 394143"/>
                <a:gd name="connsiteX3" fmla="*/ 375611 w 402211"/>
                <a:gd name="connsiteY3" fmla="*/ 247787 h 394143"/>
                <a:gd name="connsiteX4" fmla="*/ 289388 w 402211"/>
                <a:gd name="connsiteY4" fmla="*/ 296104 h 394143"/>
                <a:gd name="connsiteX5" fmla="*/ 176675 w 402211"/>
                <a:gd name="connsiteY5" fmla="*/ 366629 h 394143"/>
                <a:gd name="connsiteX6" fmla="*/ 19104 w 402211"/>
                <a:gd name="connsiteY6" fmla="*/ 372981 h 394143"/>
                <a:gd name="connsiteX7" fmla="*/ 126405 w 402211"/>
                <a:gd name="connsiteY7" fmla="*/ 70375 h 394143"/>
                <a:gd name="connsiteX0" fmla="*/ 123649 w 399455"/>
                <a:gd name="connsiteY0" fmla="*/ 70375 h 394143"/>
                <a:gd name="connsiteX1" fmla="*/ 347329 w 399455"/>
                <a:gd name="connsiteY1" fmla="*/ 4880 h 394143"/>
                <a:gd name="connsiteX2" fmla="*/ 384540 w 399455"/>
                <a:gd name="connsiteY2" fmla="*/ 152561 h 394143"/>
                <a:gd name="connsiteX3" fmla="*/ 372855 w 399455"/>
                <a:gd name="connsiteY3" fmla="*/ 247787 h 394143"/>
                <a:gd name="connsiteX4" fmla="*/ 286632 w 399455"/>
                <a:gd name="connsiteY4" fmla="*/ 296104 h 394143"/>
                <a:gd name="connsiteX5" fmla="*/ 173919 w 399455"/>
                <a:gd name="connsiteY5" fmla="*/ 366629 h 394143"/>
                <a:gd name="connsiteX6" fmla="*/ 16348 w 399455"/>
                <a:gd name="connsiteY6" fmla="*/ 372981 h 394143"/>
                <a:gd name="connsiteX7" fmla="*/ 123649 w 399455"/>
                <a:gd name="connsiteY7" fmla="*/ 70375 h 394143"/>
                <a:gd name="connsiteX0" fmla="*/ 109959 w 385765"/>
                <a:gd name="connsiteY0" fmla="*/ 70375 h 394143"/>
                <a:gd name="connsiteX1" fmla="*/ 333639 w 385765"/>
                <a:gd name="connsiteY1" fmla="*/ 4880 h 394143"/>
                <a:gd name="connsiteX2" fmla="*/ 370850 w 385765"/>
                <a:gd name="connsiteY2" fmla="*/ 152561 h 394143"/>
                <a:gd name="connsiteX3" fmla="*/ 359165 w 385765"/>
                <a:gd name="connsiteY3" fmla="*/ 247787 h 394143"/>
                <a:gd name="connsiteX4" fmla="*/ 272942 w 385765"/>
                <a:gd name="connsiteY4" fmla="*/ 296104 h 394143"/>
                <a:gd name="connsiteX5" fmla="*/ 160229 w 385765"/>
                <a:gd name="connsiteY5" fmla="*/ 366629 h 394143"/>
                <a:gd name="connsiteX6" fmla="*/ 2658 w 385765"/>
                <a:gd name="connsiteY6" fmla="*/ 372981 h 394143"/>
                <a:gd name="connsiteX7" fmla="*/ 64907 w 385765"/>
                <a:gd name="connsiteY7" fmla="*/ 229031 h 394143"/>
                <a:gd name="connsiteX8" fmla="*/ 109959 w 385765"/>
                <a:gd name="connsiteY8" fmla="*/ 70375 h 394143"/>
                <a:gd name="connsiteX0" fmla="*/ 111916 w 387722"/>
                <a:gd name="connsiteY0" fmla="*/ 70375 h 394143"/>
                <a:gd name="connsiteX1" fmla="*/ 335596 w 387722"/>
                <a:gd name="connsiteY1" fmla="*/ 4880 h 394143"/>
                <a:gd name="connsiteX2" fmla="*/ 372807 w 387722"/>
                <a:gd name="connsiteY2" fmla="*/ 152561 h 394143"/>
                <a:gd name="connsiteX3" fmla="*/ 361122 w 387722"/>
                <a:gd name="connsiteY3" fmla="*/ 247787 h 394143"/>
                <a:gd name="connsiteX4" fmla="*/ 274899 w 387722"/>
                <a:gd name="connsiteY4" fmla="*/ 296104 h 394143"/>
                <a:gd name="connsiteX5" fmla="*/ 162186 w 387722"/>
                <a:gd name="connsiteY5" fmla="*/ 366629 h 394143"/>
                <a:gd name="connsiteX6" fmla="*/ 4615 w 387722"/>
                <a:gd name="connsiteY6" fmla="*/ 372981 h 394143"/>
                <a:gd name="connsiteX7" fmla="*/ 66864 w 387722"/>
                <a:gd name="connsiteY7" fmla="*/ 229031 h 394143"/>
                <a:gd name="connsiteX8" fmla="*/ 111916 w 38772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8520"/>
                <a:gd name="connsiteY0" fmla="*/ 73202 h 396970"/>
                <a:gd name="connsiteX1" fmla="*/ 352826 w 408520"/>
                <a:gd name="connsiteY1" fmla="*/ 7707 h 396970"/>
                <a:gd name="connsiteX2" fmla="*/ 390037 w 408520"/>
                <a:gd name="connsiteY2" fmla="*/ 155388 h 396970"/>
                <a:gd name="connsiteX3" fmla="*/ 378352 w 408520"/>
                <a:gd name="connsiteY3" fmla="*/ 250614 h 396970"/>
                <a:gd name="connsiteX4" fmla="*/ 292129 w 408520"/>
                <a:gd name="connsiteY4" fmla="*/ 298931 h 396970"/>
                <a:gd name="connsiteX5" fmla="*/ 179416 w 408520"/>
                <a:gd name="connsiteY5" fmla="*/ 369456 h 396970"/>
                <a:gd name="connsiteX6" fmla="*/ 21845 w 408520"/>
                <a:gd name="connsiteY6" fmla="*/ 375808 h 396970"/>
                <a:gd name="connsiteX7" fmla="*/ 84094 w 408520"/>
                <a:gd name="connsiteY7" fmla="*/ 231858 h 396970"/>
                <a:gd name="connsiteX8" fmla="*/ 129146 w 408520"/>
                <a:gd name="connsiteY8" fmla="*/ 73202 h 396970"/>
                <a:gd name="connsiteX0" fmla="*/ 129146 w 423602"/>
                <a:gd name="connsiteY0" fmla="*/ 70985 h 394753"/>
                <a:gd name="connsiteX1" fmla="*/ 352826 w 423602"/>
                <a:gd name="connsiteY1" fmla="*/ 5490 h 394753"/>
                <a:gd name="connsiteX2" fmla="*/ 390037 w 423602"/>
                <a:gd name="connsiteY2" fmla="*/ 153171 h 394753"/>
                <a:gd name="connsiteX3" fmla="*/ 378352 w 423602"/>
                <a:gd name="connsiteY3" fmla="*/ 248397 h 394753"/>
                <a:gd name="connsiteX4" fmla="*/ 292129 w 423602"/>
                <a:gd name="connsiteY4" fmla="*/ 296714 h 394753"/>
                <a:gd name="connsiteX5" fmla="*/ 179416 w 423602"/>
                <a:gd name="connsiteY5" fmla="*/ 367239 h 394753"/>
                <a:gd name="connsiteX6" fmla="*/ 21845 w 423602"/>
                <a:gd name="connsiteY6" fmla="*/ 373591 h 394753"/>
                <a:gd name="connsiteX7" fmla="*/ 84094 w 423602"/>
                <a:gd name="connsiteY7" fmla="*/ 229641 h 394753"/>
                <a:gd name="connsiteX8" fmla="*/ 129146 w 423602"/>
                <a:gd name="connsiteY8" fmla="*/ 70985 h 394753"/>
                <a:gd name="connsiteX0" fmla="*/ 129146 w 423602"/>
                <a:gd name="connsiteY0" fmla="*/ 70985 h 385169"/>
                <a:gd name="connsiteX1" fmla="*/ 352826 w 423602"/>
                <a:gd name="connsiteY1" fmla="*/ 5490 h 385169"/>
                <a:gd name="connsiteX2" fmla="*/ 390037 w 423602"/>
                <a:gd name="connsiteY2" fmla="*/ 153171 h 385169"/>
                <a:gd name="connsiteX3" fmla="*/ 378352 w 423602"/>
                <a:gd name="connsiteY3" fmla="*/ 248397 h 385169"/>
                <a:gd name="connsiteX4" fmla="*/ 292129 w 423602"/>
                <a:gd name="connsiteY4" fmla="*/ 296714 h 385169"/>
                <a:gd name="connsiteX5" fmla="*/ 209601 w 423602"/>
                <a:gd name="connsiteY5" fmla="*/ 341119 h 385169"/>
                <a:gd name="connsiteX6" fmla="*/ 21845 w 423602"/>
                <a:gd name="connsiteY6" fmla="*/ 373591 h 385169"/>
                <a:gd name="connsiteX7" fmla="*/ 84094 w 423602"/>
                <a:gd name="connsiteY7" fmla="*/ 229641 h 385169"/>
                <a:gd name="connsiteX8" fmla="*/ 129146 w 423602"/>
                <a:gd name="connsiteY8" fmla="*/ 70985 h 385169"/>
                <a:gd name="connsiteX0" fmla="*/ 129146 w 423602"/>
                <a:gd name="connsiteY0" fmla="*/ 70985 h 382096"/>
                <a:gd name="connsiteX1" fmla="*/ 352826 w 423602"/>
                <a:gd name="connsiteY1" fmla="*/ 5490 h 382096"/>
                <a:gd name="connsiteX2" fmla="*/ 390037 w 423602"/>
                <a:gd name="connsiteY2" fmla="*/ 153171 h 382096"/>
                <a:gd name="connsiteX3" fmla="*/ 378352 w 423602"/>
                <a:gd name="connsiteY3" fmla="*/ 248397 h 382096"/>
                <a:gd name="connsiteX4" fmla="*/ 292129 w 423602"/>
                <a:gd name="connsiteY4" fmla="*/ 296714 h 382096"/>
                <a:gd name="connsiteX5" fmla="*/ 217952 w 423602"/>
                <a:gd name="connsiteY5" fmla="*/ 324499 h 382096"/>
                <a:gd name="connsiteX6" fmla="*/ 21845 w 423602"/>
                <a:gd name="connsiteY6" fmla="*/ 373591 h 382096"/>
                <a:gd name="connsiteX7" fmla="*/ 84094 w 423602"/>
                <a:gd name="connsiteY7" fmla="*/ 229641 h 382096"/>
                <a:gd name="connsiteX8" fmla="*/ 129146 w 423602"/>
                <a:gd name="connsiteY8" fmla="*/ 70985 h 382096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13079"/>
                <a:gd name="connsiteY0" fmla="*/ 72048 h 384078"/>
                <a:gd name="connsiteX1" fmla="*/ 352826 w 413079"/>
                <a:gd name="connsiteY1" fmla="*/ 6553 h 384078"/>
                <a:gd name="connsiteX2" fmla="*/ 380119 w 413079"/>
                <a:gd name="connsiteY2" fmla="*/ 139979 h 384078"/>
                <a:gd name="connsiteX3" fmla="*/ 378352 w 413079"/>
                <a:gd name="connsiteY3" fmla="*/ 249460 h 384078"/>
                <a:gd name="connsiteX4" fmla="*/ 299730 w 413079"/>
                <a:gd name="connsiteY4" fmla="*/ 315245 h 384078"/>
                <a:gd name="connsiteX5" fmla="*/ 217952 w 413079"/>
                <a:gd name="connsiteY5" fmla="*/ 325562 h 384078"/>
                <a:gd name="connsiteX6" fmla="*/ 21845 w 413079"/>
                <a:gd name="connsiteY6" fmla="*/ 374654 h 384078"/>
                <a:gd name="connsiteX7" fmla="*/ 84094 w 413079"/>
                <a:gd name="connsiteY7" fmla="*/ 230704 h 384078"/>
                <a:gd name="connsiteX8" fmla="*/ 129146 w 413079"/>
                <a:gd name="connsiteY8" fmla="*/ 72048 h 384078"/>
                <a:gd name="connsiteX0" fmla="*/ 129146 w 421008"/>
                <a:gd name="connsiteY0" fmla="*/ 72048 h 384078"/>
                <a:gd name="connsiteX1" fmla="*/ 352826 w 421008"/>
                <a:gd name="connsiteY1" fmla="*/ 6553 h 384078"/>
                <a:gd name="connsiteX2" fmla="*/ 380119 w 421008"/>
                <a:gd name="connsiteY2" fmla="*/ 139979 h 384078"/>
                <a:gd name="connsiteX3" fmla="*/ 378352 w 421008"/>
                <a:gd name="connsiteY3" fmla="*/ 249460 h 384078"/>
                <a:gd name="connsiteX4" fmla="*/ 299730 w 421008"/>
                <a:gd name="connsiteY4" fmla="*/ 315245 h 384078"/>
                <a:gd name="connsiteX5" fmla="*/ 217952 w 421008"/>
                <a:gd name="connsiteY5" fmla="*/ 325562 h 384078"/>
                <a:gd name="connsiteX6" fmla="*/ 21845 w 421008"/>
                <a:gd name="connsiteY6" fmla="*/ 374654 h 384078"/>
                <a:gd name="connsiteX7" fmla="*/ 84094 w 421008"/>
                <a:gd name="connsiteY7" fmla="*/ 230704 h 384078"/>
                <a:gd name="connsiteX8" fmla="*/ 129146 w 421008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299730 w 466537"/>
                <a:gd name="connsiteY4" fmla="*/ 315245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317369 w 466537"/>
                <a:gd name="connsiteY4" fmla="*/ 270429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71705"/>
                <a:gd name="connsiteY0" fmla="*/ 72048 h 384078"/>
                <a:gd name="connsiteX1" fmla="*/ 352826 w 471705"/>
                <a:gd name="connsiteY1" fmla="*/ 6553 h 384078"/>
                <a:gd name="connsiteX2" fmla="*/ 380119 w 471705"/>
                <a:gd name="connsiteY2" fmla="*/ 139979 h 384078"/>
                <a:gd name="connsiteX3" fmla="*/ 460904 w 471705"/>
                <a:gd name="connsiteY3" fmla="*/ 217252 h 384078"/>
                <a:gd name="connsiteX4" fmla="*/ 217952 w 471705"/>
                <a:gd name="connsiteY4" fmla="*/ 325562 h 384078"/>
                <a:gd name="connsiteX5" fmla="*/ 21845 w 471705"/>
                <a:gd name="connsiteY5" fmla="*/ 374654 h 384078"/>
                <a:gd name="connsiteX6" fmla="*/ 84094 w 471705"/>
                <a:gd name="connsiteY6" fmla="*/ 230704 h 384078"/>
                <a:gd name="connsiteX7" fmla="*/ 129146 w 471705"/>
                <a:gd name="connsiteY7" fmla="*/ 72048 h 3840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9169"/>
                <a:gd name="connsiteY0" fmla="*/ 71748 h 383778"/>
                <a:gd name="connsiteX1" fmla="*/ 352826 w 479169"/>
                <a:gd name="connsiteY1" fmla="*/ 6253 h 383778"/>
                <a:gd name="connsiteX2" fmla="*/ 389487 w 479169"/>
                <a:gd name="connsiteY2" fmla="*/ 135602 h 383778"/>
                <a:gd name="connsiteX3" fmla="*/ 467960 w 479169"/>
                <a:gd name="connsiteY3" fmla="*/ 199026 h 383778"/>
                <a:gd name="connsiteX4" fmla="*/ 217952 w 479169"/>
                <a:gd name="connsiteY4" fmla="*/ 325262 h 383778"/>
                <a:gd name="connsiteX5" fmla="*/ 21845 w 479169"/>
                <a:gd name="connsiteY5" fmla="*/ 374354 h 383778"/>
                <a:gd name="connsiteX6" fmla="*/ 84094 w 479169"/>
                <a:gd name="connsiteY6" fmla="*/ 230404 h 383778"/>
                <a:gd name="connsiteX7" fmla="*/ 129146 w 479169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38929 h 350959"/>
                <a:gd name="connsiteX1" fmla="*/ 266889 w 467960"/>
                <a:gd name="connsiteY1" fmla="*/ 40543 h 350959"/>
                <a:gd name="connsiteX2" fmla="*/ 389487 w 467960"/>
                <a:gd name="connsiteY2" fmla="*/ 102783 h 350959"/>
                <a:gd name="connsiteX3" fmla="*/ 467960 w 467960"/>
                <a:gd name="connsiteY3" fmla="*/ 166207 h 350959"/>
                <a:gd name="connsiteX4" fmla="*/ 217952 w 467960"/>
                <a:gd name="connsiteY4" fmla="*/ 292443 h 350959"/>
                <a:gd name="connsiteX5" fmla="*/ 21845 w 467960"/>
                <a:gd name="connsiteY5" fmla="*/ 341535 h 350959"/>
                <a:gd name="connsiteX6" fmla="*/ 84094 w 467960"/>
                <a:gd name="connsiteY6" fmla="*/ 197585 h 350959"/>
                <a:gd name="connsiteX7" fmla="*/ 129146 w 467960"/>
                <a:gd name="connsiteY7" fmla="*/ 38929 h 350959"/>
                <a:gd name="connsiteX0" fmla="*/ 129146 w 467960"/>
                <a:gd name="connsiteY0" fmla="*/ 32109 h 344139"/>
                <a:gd name="connsiteX1" fmla="*/ 266889 w 467960"/>
                <a:gd name="connsiteY1" fmla="*/ 33723 h 344139"/>
                <a:gd name="connsiteX2" fmla="*/ 389487 w 467960"/>
                <a:gd name="connsiteY2" fmla="*/ 95963 h 344139"/>
                <a:gd name="connsiteX3" fmla="*/ 467960 w 467960"/>
                <a:gd name="connsiteY3" fmla="*/ 159387 h 344139"/>
                <a:gd name="connsiteX4" fmla="*/ 217952 w 467960"/>
                <a:gd name="connsiteY4" fmla="*/ 285623 h 344139"/>
                <a:gd name="connsiteX5" fmla="*/ 21845 w 467960"/>
                <a:gd name="connsiteY5" fmla="*/ 334715 h 344139"/>
                <a:gd name="connsiteX6" fmla="*/ 84094 w 467960"/>
                <a:gd name="connsiteY6" fmla="*/ 190765 h 344139"/>
                <a:gd name="connsiteX7" fmla="*/ 129146 w 467960"/>
                <a:gd name="connsiteY7" fmla="*/ 32109 h 344139"/>
                <a:gd name="connsiteX0" fmla="*/ 129146 w 467960"/>
                <a:gd name="connsiteY0" fmla="*/ 38148 h 350178"/>
                <a:gd name="connsiteX1" fmla="*/ 266889 w 467960"/>
                <a:gd name="connsiteY1" fmla="*/ 39762 h 350178"/>
                <a:gd name="connsiteX2" fmla="*/ 417998 w 467960"/>
                <a:gd name="connsiteY2" fmla="*/ 82167 h 350178"/>
                <a:gd name="connsiteX3" fmla="*/ 467960 w 467960"/>
                <a:gd name="connsiteY3" fmla="*/ 165426 h 350178"/>
                <a:gd name="connsiteX4" fmla="*/ 217952 w 467960"/>
                <a:gd name="connsiteY4" fmla="*/ 291662 h 350178"/>
                <a:gd name="connsiteX5" fmla="*/ 21845 w 467960"/>
                <a:gd name="connsiteY5" fmla="*/ 340754 h 350178"/>
                <a:gd name="connsiteX6" fmla="*/ 84094 w 467960"/>
                <a:gd name="connsiteY6" fmla="*/ 196804 h 350178"/>
                <a:gd name="connsiteX7" fmla="*/ 129146 w 467960"/>
                <a:gd name="connsiteY7" fmla="*/ 38148 h 350178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42237 h 354267"/>
                <a:gd name="connsiteX1" fmla="*/ 287390 w 467960"/>
                <a:gd name="connsiteY1" fmla="*/ 31216 h 354267"/>
                <a:gd name="connsiteX2" fmla="*/ 402384 w 467960"/>
                <a:gd name="connsiteY2" fmla="*/ 93051 h 354267"/>
                <a:gd name="connsiteX3" fmla="*/ 467960 w 467960"/>
                <a:gd name="connsiteY3" fmla="*/ 169515 h 354267"/>
                <a:gd name="connsiteX4" fmla="*/ 217952 w 467960"/>
                <a:gd name="connsiteY4" fmla="*/ 295751 h 354267"/>
                <a:gd name="connsiteX5" fmla="*/ 21845 w 467960"/>
                <a:gd name="connsiteY5" fmla="*/ 344843 h 354267"/>
                <a:gd name="connsiteX6" fmla="*/ 84094 w 467960"/>
                <a:gd name="connsiteY6" fmla="*/ 200893 h 354267"/>
                <a:gd name="connsiteX7" fmla="*/ 129146 w 467960"/>
                <a:gd name="connsiteY7" fmla="*/ 42237 h 354267"/>
                <a:gd name="connsiteX0" fmla="*/ 129146 w 467960"/>
                <a:gd name="connsiteY0" fmla="*/ 36796 h 348826"/>
                <a:gd name="connsiteX1" fmla="*/ 287390 w 467960"/>
                <a:gd name="connsiteY1" fmla="*/ 25775 h 348826"/>
                <a:gd name="connsiteX2" fmla="*/ 402384 w 467960"/>
                <a:gd name="connsiteY2" fmla="*/ 87610 h 348826"/>
                <a:gd name="connsiteX3" fmla="*/ 467960 w 467960"/>
                <a:gd name="connsiteY3" fmla="*/ 164074 h 348826"/>
                <a:gd name="connsiteX4" fmla="*/ 217952 w 467960"/>
                <a:gd name="connsiteY4" fmla="*/ 290310 h 348826"/>
                <a:gd name="connsiteX5" fmla="*/ 21845 w 467960"/>
                <a:gd name="connsiteY5" fmla="*/ 339402 h 348826"/>
                <a:gd name="connsiteX6" fmla="*/ 84094 w 467960"/>
                <a:gd name="connsiteY6" fmla="*/ 195452 h 348826"/>
                <a:gd name="connsiteX7" fmla="*/ 129146 w 467960"/>
                <a:gd name="connsiteY7" fmla="*/ 36796 h 348826"/>
                <a:gd name="connsiteX0" fmla="*/ 111767 w 467960"/>
                <a:gd name="connsiteY0" fmla="*/ 45721 h 346475"/>
                <a:gd name="connsiteX1" fmla="*/ 287390 w 467960"/>
                <a:gd name="connsiteY1" fmla="*/ 23424 h 346475"/>
                <a:gd name="connsiteX2" fmla="*/ 402384 w 467960"/>
                <a:gd name="connsiteY2" fmla="*/ 85259 h 346475"/>
                <a:gd name="connsiteX3" fmla="*/ 467960 w 467960"/>
                <a:gd name="connsiteY3" fmla="*/ 161723 h 346475"/>
                <a:gd name="connsiteX4" fmla="*/ 217952 w 467960"/>
                <a:gd name="connsiteY4" fmla="*/ 287959 h 346475"/>
                <a:gd name="connsiteX5" fmla="*/ 21845 w 467960"/>
                <a:gd name="connsiteY5" fmla="*/ 337051 h 346475"/>
                <a:gd name="connsiteX6" fmla="*/ 84094 w 467960"/>
                <a:gd name="connsiteY6" fmla="*/ 193101 h 346475"/>
                <a:gd name="connsiteX7" fmla="*/ 111767 w 467960"/>
                <a:gd name="connsiteY7" fmla="*/ 45721 h 346475"/>
                <a:gd name="connsiteX0" fmla="*/ 111767 w 467960"/>
                <a:gd name="connsiteY0" fmla="*/ 54635 h 355389"/>
                <a:gd name="connsiteX1" fmla="*/ 287390 w 467960"/>
                <a:gd name="connsiteY1" fmla="*/ 32338 h 355389"/>
                <a:gd name="connsiteX2" fmla="*/ 402384 w 467960"/>
                <a:gd name="connsiteY2" fmla="*/ 94173 h 355389"/>
                <a:gd name="connsiteX3" fmla="*/ 467960 w 467960"/>
                <a:gd name="connsiteY3" fmla="*/ 170637 h 355389"/>
                <a:gd name="connsiteX4" fmla="*/ 217952 w 467960"/>
                <a:gd name="connsiteY4" fmla="*/ 296873 h 355389"/>
                <a:gd name="connsiteX5" fmla="*/ 21845 w 467960"/>
                <a:gd name="connsiteY5" fmla="*/ 345965 h 355389"/>
                <a:gd name="connsiteX6" fmla="*/ 84094 w 467960"/>
                <a:gd name="connsiteY6" fmla="*/ 202015 h 355389"/>
                <a:gd name="connsiteX7" fmla="*/ 111767 w 467960"/>
                <a:gd name="connsiteY7" fmla="*/ 54635 h 355389"/>
                <a:gd name="connsiteX0" fmla="*/ 116194 w 472387"/>
                <a:gd name="connsiteY0" fmla="*/ 54635 h 355389"/>
                <a:gd name="connsiteX1" fmla="*/ 291817 w 472387"/>
                <a:gd name="connsiteY1" fmla="*/ 32338 h 355389"/>
                <a:gd name="connsiteX2" fmla="*/ 406811 w 472387"/>
                <a:gd name="connsiteY2" fmla="*/ 94173 h 355389"/>
                <a:gd name="connsiteX3" fmla="*/ 472387 w 472387"/>
                <a:gd name="connsiteY3" fmla="*/ 170637 h 355389"/>
                <a:gd name="connsiteX4" fmla="*/ 222379 w 472387"/>
                <a:gd name="connsiteY4" fmla="*/ 296873 h 355389"/>
                <a:gd name="connsiteX5" fmla="*/ 26272 w 472387"/>
                <a:gd name="connsiteY5" fmla="*/ 345965 h 355389"/>
                <a:gd name="connsiteX6" fmla="*/ 67615 w 472387"/>
                <a:gd name="connsiteY6" fmla="*/ 222254 h 355389"/>
                <a:gd name="connsiteX7" fmla="*/ 116194 w 472387"/>
                <a:gd name="connsiteY7" fmla="*/ 54635 h 355389"/>
                <a:gd name="connsiteX0" fmla="*/ 92570 w 472387"/>
                <a:gd name="connsiteY0" fmla="*/ 52058 h 338818"/>
                <a:gd name="connsiteX1" fmla="*/ 291817 w 472387"/>
                <a:gd name="connsiteY1" fmla="*/ 15767 h 338818"/>
                <a:gd name="connsiteX2" fmla="*/ 406811 w 472387"/>
                <a:gd name="connsiteY2" fmla="*/ 77602 h 338818"/>
                <a:gd name="connsiteX3" fmla="*/ 472387 w 472387"/>
                <a:gd name="connsiteY3" fmla="*/ 154066 h 338818"/>
                <a:gd name="connsiteX4" fmla="*/ 222379 w 472387"/>
                <a:gd name="connsiteY4" fmla="*/ 280302 h 338818"/>
                <a:gd name="connsiteX5" fmla="*/ 26272 w 472387"/>
                <a:gd name="connsiteY5" fmla="*/ 329394 h 338818"/>
                <a:gd name="connsiteX6" fmla="*/ 67615 w 472387"/>
                <a:gd name="connsiteY6" fmla="*/ 205683 h 338818"/>
                <a:gd name="connsiteX7" fmla="*/ 92570 w 472387"/>
                <a:gd name="connsiteY7" fmla="*/ 52058 h 338818"/>
                <a:gd name="connsiteX0" fmla="*/ 92570 w 472387"/>
                <a:gd name="connsiteY0" fmla="*/ 47391 h 334151"/>
                <a:gd name="connsiteX1" fmla="*/ 259230 w 472387"/>
                <a:gd name="connsiteY1" fmla="*/ 21567 h 334151"/>
                <a:gd name="connsiteX2" fmla="*/ 406811 w 472387"/>
                <a:gd name="connsiteY2" fmla="*/ 72935 h 334151"/>
                <a:gd name="connsiteX3" fmla="*/ 472387 w 472387"/>
                <a:gd name="connsiteY3" fmla="*/ 149399 h 334151"/>
                <a:gd name="connsiteX4" fmla="*/ 222379 w 472387"/>
                <a:gd name="connsiteY4" fmla="*/ 275635 h 334151"/>
                <a:gd name="connsiteX5" fmla="*/ 26272 w 472387"/>
                <a:gd name="connsiteY5" fmla="*/ 324727 h 334151"/>
                <a:gd name="connsiteX6" fmla="*/ 67615 w 472387"/>
                <a:gd name="connsiteY6" fmla="*/ 201016 h 334151"/>
                <a:gd name="connsiteX7" fmla="*/ 92570 w 472387"/>
                <a:gd name="connsiteY7" fmla="*/ 47391 h 334151"/>
                <a:gd name="connsiteX0" fmla="*/ 92570 w 472387"/>
                <a:gd name="connsiteY0" fmla="*/ 51559 h 338319"/>
                <a:gd name="connsiteX1" fmla="*/ 259230 w 472387"/>
                <a:gd name="connsiteY1" fmla="*/ 25735 h 338319"/>
                <a:gd name="connsiteX2" fmla="*/ 406811 w 472387"/>
                <a:gd name="connsiteY2" fmla="*/ 77103 h 338319"/>
                <a:gd name="connsiteX3" fmla="*/ 472387 w 472387"/>
                <a:gd name="connsiteY3" fmla="*/ 153567 h 338319"/>
                <a:gd name="connsiteX4" fmla="*/ 222379 w 472387"/>
                <a:gd name="connsiteY4" fmla="*/ 279803 h 338319"/>
                <a:gd name="connsiteX5" fmla="*/ 26272 w 472387"/>
                <a:gd name="connsiteY5" fmla="*/ 328895 h 338319"/>
                <a:gd name="connsiteX6" fmla="*/ 67615 w 472387"/>
                <a:gd name="connsiteY6" fmla="*/ 205184 h 338319"/>
                <a:gd name="connsiteX7" fmla="*/ 92570 w 472387"/>
                <a:gd name="connsiteY7" fmla="*/ 51559 h 338319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31790 w 451934"/>
                <a:gd name="connsiteY3" fmla="*/ 166999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42922 w 451934"/>
                <a:gd name="connsiteY3" fmla="*/ 158440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71831"/>
                <a:gd name="connsiteY0" fmla="*/ 47222 h 333982"/>
                <a:gd name="connsiteX1" fmla="*/ 259230 w 471831"/>
                <a:gd name="connsiteY1" fmla="*/ 21398 h 333982"/>
                <a:gd name="connsiteX2" fmla="*/ 447146 w 471831"/>
                <a:gd name="connsiteY2" fmla="*/ 88642 h 333982"/>
                <a:gd name="connsiteX3" fmla="*/ 442922 w 471831"/>
                <a:gd name="connsiteY3" fmla="*/ 158337 h 333982"/>
                <a:gd name="connsiteX4" fmla="*/ 222379 w 471831"/>
                <a:gd name="connsiteY4" fmla="*/ 275466 h 333982"/>
                <a:gd name="connsiteX5" fmla="*/ 26272 w 471831"/>
                <a:gd name="connsiteY5" fmla="*/ 324558 h 333982"/>
                <a:gd name="connsiteX6" fmla="*/ 67615 w 471831"/>
                <a:gd name="connsiteY6" fmla="*/ 200847 h 333982"/>
                <a:gd name="connsiteX7" fmla="*/ 92570 w 471831"/>
                <a:gd name="connsiteY7" fmla="*/ 47222 h 333982"/>
                <a:gd name="connsiteX0" fmla="*/ 92570 w 454817"/>
                <a:gd name="connsiteY0" fmla="*/ 47251 h 334011"/>
                <a:gd name="connsiteX1" fmla="*/ 259230 w 454817"/>
                <a:gd name="connsiteY1" fmla="*/ 21427 h 334011"/>
                <a:gd name="connsiteX2" fmla="*/ 428813 w 454817"/>
                <a:gd name="connsiteY2" fmla="*/ 89220 h 334011"/>
                <a:gd name="connsiteX3" fmla="*/ 442922 w 454817"/>
                <a:gd name="connsiteY3" fmla="*/ 158366 h 334011"/>
                <a:gd name="connsiteX4" fmla="*/ 222379 w 454817"/>
                <a:gd name="connsiteY4" fmla="*/ 275495 h 334011"/>
                <a:gd name="connsiteX5" fmla="*/ 26272 w 454817"/>
                <a:gd name="connsiteY5" fmla="*/ 324587 h 334011"/>
                <a:gd name="connsiteX6" fmla="*/ 67615 w 454817"/>
                <a:gd name="connsiteY6" fmla="*/ 200876 h 334011"/>
                <a:gd name="connsiteX7" fmla="*/ 92570 w 454817"/>
                <a:gd name="connsiteY7" fmla="*/ 47251 h 334011"/>
                <a:gd name="connsiteX0" fmla="*/ 92570 w 442922"/>
                <a:gd name="connsiteY0" fmla="*/ 63333 h 350093"/>
                <a:gd name="connsiteX1" fmla="*/ 259230 w 442922"/>
                <a:gd name="connsiteY1" fmla="*/ 37509 h 350093"/>
                <a:gd name="connsiteX2" fmla="*/ 428813 w 442922"/>
                <a:gd name="connsiteY2" fmla="*/ 105302 h 350093"/>
                <a:gd name="connsiteX3" fmla="*/ 442922 w 442922"/>
                <a:gd name="connsiteY3" fmla="*/ 174448 h 350093"/>
                <a:gd name="connsiteX4" fmla="*/ 222379 w 442922"/>
                <a:gd name="connsiteY4" fmla="*/ 291577 h 350093"/>
                <a:gd name="connsiteX5" fmla="*/ 26272 w 442922"/>
                <a:gd name="connsiteY5" fmla="*/ 340669 h 350093"/>
                <a:gd name="connsiteX6" fmla="*/ 67615 w 442922"/>
                <a:gd name="connsiteY6" fmla="*/ 216958 h 350093"/>
                <a:gd name="connsiteX7" fmla="*/ 92570 w 442922"/>
                <a:gd name="connsiteY7" fmla="*/ 63333 h 350093"/>
                <a:gd name="connsiteX0" fmla="*/ 92570 w 435928"/>
                <a:gd name="connsiteY0" fmla="*/ 63333 h 350093"/>
                <a:gd name="connsiteX1" fmla="*/ 259230 w 435928"/>
                <a:gd name="connsiteY1" fmla="*/ 37509 h 350093"/>
                <a:gd name="connsiteX2" fmla="*/ 428813 w 435928"/>
                <a:gd name="connsiteY2" fmla="*/ 105302 h 350093"/>
                <a:gd name="connsiteX3" fmla="*/ 430431 w 435928"/>
                <a:gd name="connsiteY3" fmla="*/ 179884 h 350093"/>
                <a:gd name="connsiteX4" fmla="*/ 222379 w 435928"/>
                <a:gd name="connsiteY4" fmla="*/ 291577 h 350093"/>
                <a:gd name="connsiteX5" fmla="*/ 26272 w 435928"/>
                <a:gd name="connsiteY5" fmla="*/ 340669 h 350093"/>
                <a:gd name="connsiteX6" fmla="*/ 67615 w 435928"/>
                <a:gd name="connsiteY6" fmla="*/ 216958 h 350093"/>
                <a:gd name="connsiteX7" fmla="*/ 92570 w 435928"/>
                <a:gd name="connsiteY7" fmla="*/ 63333 h 350093"/>
                <a:gd name="connsiteX0" fmla="*/ 92570 w 450527"/>
                <a:gd name="connsiteY0" fmla="*/ 63333 h 350093"/>
                <a:gd name="connsiteX1" fmla="*/ 259230 w 450527"/>
                <a:gd name="connsiteY1" fmla="*/ 37509 h 350093"/>
                <a:gd name="connsiteX2" fmla="*/ 428813 w 450527"/>
                <a:gd name="connsiteY2" fmla="*/ 105302 h 350093"/>
                <a:gd name="connsiteX3" fmla="*/ 450527 w 450527"/>
                <a:gd name="connsiteY3" fmla="*/ 174853 h 350093"/>
                <a:gd name="connsiteX4" fmla="*/ 222379 w 450527"/>
                <a:gd name="connsiteY4" fmla="*/ 291577 h 350093"/>
                <a:gd name="connsiteX5" fmla="*/ 26272 w 450527"/>
                <a:gd name="connsiteY5" fmla="*/ 340669 h 350093"/>
                <a:gd name="connsiteX6" fmla="*/ 67615 w 450527"/>
                <a:gd name="connsiteY6" fmla="*/ 216958 h 350093"/>
                <a:gd name="connsiteX7" fmla="*/ 92570 w 450527"/>
                <a:gd name="connsiteY7" fmla="*/ 63333 h 3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27" h="350093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942C3D-81B4-4D2C-97AE-CD88A0529F04}"/>
                </a:ext>
              </a:extLst>
            </p:cNvPr>
            <p:cNvGrpSpPr/>
            <p:nvPr/>
          </p:nvGrpSpPr>
          <p:grpSpPr>
            <a:xfrm flipH="1">
              <a:off x="4316824" y="3047206"/>
              <a:ext cx="2100224" cy="767272"/>
              <a:chOff x="2181528" y="3397417"/>
              <a:chExt cx="2100224" cy="767272"/>
            </a:xfrm>
          </p:grpSpPr>
          <p:sp>
            <p:nvSpPr>
              <p:cNvPr id="31" name="Freeform 20">
                <a:extLst>
                  <a:ext uri="{FF2B5EF4-FFF2-40B4-BE49-F238E27FC236}">
                    <a16:creationId xmlns:a16="http://schemas.microsoft.com/office/drawing/2014/main" id="{DF8ED4D5-B6A7-4034-9A30-3B72D53C575F}"/>
                  </a:ext>
                </a:extLst>
              </p:cNvPr>
              <p:cNvSpPr/>
              <p:nvPr/>
            </p:nvSpPr>
            <p:spPr>
              <a:xfrm>
                <a:off x="3500604" y="3397417"/>
                <a:ext cx="781148" cy="767272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42755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1D413CB-F885-49EE-B4AE-DF760CB7841E}"/>
                  </a:ext>
                </a:extLst>
              </p:cNvPr>
              <p:cNvSpPr/>
              <p:nvPr/>
            </p:nvSpPr>
            <p:spPr>
              <a:xfrm>
                <a:off x="2181528" y="3533421"/>
                <a:ext cx="1072717" cy="6312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7C5D0D-8902-45A2-A65E-C831E0CE06D1}"/>
                  </a:ext>
                </a:extLst>
              </p:cNvPr>
              <p:cNvSpPr/>
              <p:nvPr/>
            </p:nvSpPr>
            <p:spPr>
              <a:xfrm>
                <a:off x="3254243" y="3562478"/>
                <a:ext cx="246361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F89C353-4E74-4FB3-A8B2-3789CA8764DD}"/>
                  </a:ext>
                </a:extLst>
              </p:cNvPr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70B750-EA39-48ED-9B99-5F47A30FA7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886506" y="2247392"/>
            <a:ext cx="1569932" cy="102094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EA4309-F83E-4A04-8A1F-44B0E580705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886506" y="3393704"/>
            <a:ext cx="1569932" cy="1630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57710-A264-4C51-9344-EBB487CDF66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86506" y="3803601"/>
            <a:ext cx="1569932" cy="7364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DDED5B-C50B-4DE0-823C-8ED7CE9FC997}"/>
              </a:ext>
            </a:extLst>
          </p:cNvPr>
          <p:cNvSpPr txBox="1"/>
          <p:nvPr/>
        </p:nvSpPr>
        <p:spPr>
          <a:xfrm>
            <a:off x="4456438" y="1955004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3"/>
                </a:solidFill>
              </a:rPr>
              <a:t>34,800</a:t>
            </a:r>
          </a:p>
        </p:txBody>
      </p:sp>
      <p:grpSp>
        <p:nvGrpSpPr>
          <p:cNvPr id="7" name="그룹 1">
            <a:extLst>
              <a:ext uri="{FF2B5EF4-FFF2-40B4-BE49-F238E27FC236}">
                <a16:creationId xmlns:a16="http://schemas.microsoft.com/office/drawing/2014/main" id="{5DEEA613-8C5A-4681-9DD0-8F4937AD36BA}"/>
              </a:ext>
            </a:extLst>
          </p:cNvPr>
          <p:cNvGrpSpPr/>
          <p:nvPr/>
        </p:nvGrpSpPr>
        <p:grpSpPr>
          <a:xfrm>
            <a:off x="7429499" y="1798750"/>
            <a:ext cx="4097216" cy="897285"/>
            <a:chOff x="6888088" y="2012008"/>
            <a:chExt cx="2880320" cy="89728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515E13-5F00-4F83-85A9-ECA709FE9A01}"/>
                </a:ext>
              </a:extLst>
            </p:cNvPr>
            <p:cNvSpPr txBox="1"/>
            <p:nvPr/>
          </p:nvSpPr>
          <p:spPr>
            <a:xfrm>
              <a:off x="6888088" y="201200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9842A7-0D29-45B9-BACE-58AF44945FA5}"/>
                </a:ext>
              </a:extLst>
            </p:cNvPr>
            <p:cNvSpPr txBox="1"/>
            <p:nvPr/>
          </p:nvSpPr>
          <p:spPr>
            <a:xfrm>
              <a:off x="6888088" y="2262962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0C59F8-0985-475C-823F-0E5CA83B7396}"/>
              </a:ext>
            </a:extLst>
          </p:cNvPr>
          <p:cNvSpPr txBox="1"/>
          <p:nvPr/>
        </p:nvSpPr>
        <p:spPr>
          <a:xfrm>
            <a:off x="4456438" y="3101316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25,600</a:t>
            </a:r>
          </a:p>
        </p:txBody>
      </p:sp>
      <p:grpSp>
        <p:nvGrpSpPr>
          <p:cNvPr id="11" name="그룹 2">
            <a:extLst>
              <a:ext uri="{FF2B5EF4-FFF2-40B4-BE49-F238E27FC236}">
                <a16:creationId xmlns:a16="http://schemas.microsoft.com/office/drawing/2014/main" id="{5A12BCBD-CBCD-4383-BBB5-73A378040294}"/>
              </a:ext>
            </a:extLst>
          </p:cNvPr>
          <p:cNvGrpSpPr/>
          <p:nvPr/>
        </p:nvGrpSpPr>
        <p:grpSpPr>
          <a:xfrm>
            <a:off x="7429499" y="2945062"/>
            <a:ext cx="4097216" cy="897285"/>
            <a:chOff x="6888088" y="3198441"/>
            <a:chExt cx="2880320" cy="8972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BB813D-1A4F-441E-9353-19B14CFF6CA8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E73F8-DCAF-4A5E-8905-DD804AE04FF8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DFA86D6-5E4F-4311-A4CE-661CD10B5C52}"/>
              </a:ext>
            </a:extLst>
          </p:cNvPr>
          <p:cNvSpPr txBox="1"/>
          <p:nvPr/>
        </p:nvSpPr>
        <p:spPr>
          <a:xfrm>
            <a:off x="4456438" y="5393938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4"/>
                </a:solidFill>
              </a:rPr>
              <a:t>14,200</a:t>
            </a: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6BD132C9-6B1C-4C7A-82BE-69CEABDC616E}"/>
              </a:ext>
            </a:extLst>
          </p:cNvPr>
          <p:cNvGrpSpPr/>
          <p:nvPr/>
        </p:nvGrpSpPr>
        <p:grpSpPr>
          <a:xfrm>
            <a:off x="7429499" y="5237685"/>
            <a:ext cx="4097216" cy="897285"/>
            <a:chOff x="6888088" y="4413449"/>
            <a:chExt cx="2880320" cy="8972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DB44E1-3661-4C1E-80D0-6C94719BFAED}"/>
                </a:ext>
              </a:extLst>
            </p:cNvPr>
            <p:cNvSpPr txBox="1"/>
            <p:nvPr/>
          </p:nvSpPr>
          <p:spPr>
            <a:xfrm>
              <a:off x="6888088" y="4413449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D8A282-0579-4C64-B212-3BDA7C7CA800}"/>
                </a:ext>
              </a:extLst>
            </p:cNvPr>
            <p:cNvSpPr txBox="1"/>
            <p:nvPr/>
          </p:nvSpPr>
          <p:spPr>
            <a:xfrm>
              <a:off x="6888088" y="4664403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511972B-3E6D-49E5-B178-9693DF8CDE12}"/>
              </a:ext>
            </a:extLst>
          </p:cNvPr>
          <p:cNvSpPr txBox="1"/>
          <p:nvPr/>
        </p:nvSpPr>
        <p:spPr>
          <a:xfrm>
            <a:off x="4456438" y="4247626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3"/>
                </a:solidFill>
              </a:rPr>
              <a:t>25,600</a:t>
            </a:r>
          </a:p>
        </p:txBody>
      </p:sp>
      <p:grpSp>
        <p:nvGrpSpPr>
          <p:cNvPr id="19" name="그룹 40">
            <a:extLst>
              <a:ext uri="{FF2B5EF4-FFF2-40B4-BE49-F238E27FC236}">
                <a16:creationId xmlns:a16="http://schemas.microsoft.com/office/drawing/2014/main" id="{A3F7C834-355D-460F-A607-376C03C31533}"/>
              </a:ext>
            </a:extLst>
          </p:cNvPr>
          <p:cNvGrpSpPr/>
          <p:nvPr/>
        </p:nvGrpSpPr>
        <p:grpSpPr>
          <a:xfrm>
            <a:off x="7429499" y="4091373"/>
            <a:ext cx="4097216" cy="897285"/>
            <a:chOff x="6888088" y="3198441"/>
            <a:chExt cx="2880320" cy="8972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8602AB-B159-470F-A9E2-1C56D8DEE860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A6113-7600-4D93-9466-8613878E273E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id="{45687A8E-0910-46CA-804A-A211A838B60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22416" y="3954265"/>
            <a:ext cx="1734022" cy="17320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6">
            <a:extLst>
              <a:ext uri="{FF2B5EF4-FFF2-40B4-BE49-F238E27FC236}">
                <a16:creationId xmlns:a16="http://schemas.microsoft.com/office/drawing/2014/main" id="{5F6E7955-5EAF-4A88-8082-1530B7E075A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72200" y="2247392"/>
            <a:ext cx="118800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6">
            <a:extLst>
              <a:ext uri="{FF2B5EF4-FFF2-40B4-BE49-F238E27FC236}">
                <a16:creationId xmlns:a16="http://schemas.microsoft.com/office/drawing/2014/main" id="{8F87F9CA-79EE-402E-ABC7-66FF47E2B8C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172200" y="3393704"/>
            <a:ext cx="118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id="{73F25729-D5AE-4D16-9B4C-A86133F96EA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72200" y="4540014"/>
            <a:ext cx="118800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73F489D2-6398-4086-AC75-46F992944D5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172200" y="5686326"/>
            <a:ext cx="118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03022B-1EEF-4D7E-B545-C12B1C8C6022}"/>
              </a:ext>
            </a:extLst>
          </p:cNvPr>
          <p:cNvSpPr/>
          <p:nvPr/>
        </p:nvSpPr>
        <p:spPr>
          <a:xfrm>
            <a:off x="5094641" y="3035428"/>
            <a:ext cx="1980000" cy="1980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C961A5-4DE0-451A-BA25-8300F7F23C82}"/>
              </a:ext>
            </a:extLst>
          </p:cNvPr>
          <p:cNvGrpSpPr/>
          <p:nvPr/>
        </p:nvGrpSpPr>
        <p:grpSpPr>
          <a:xfrm>
            <a:off x="4167166" y="2107954"/>
            <a:ext cx="3834950" cy="3834950"/>
            <a:chOff x="2500375" y="1715866"/>
            <a:chExt cx="3834950" cy="3834950"/>
          </a:xfrm>
        </p:grpSpPr>
        <p:sp>
          <p:nvSpPr>
            <p:cNvPr id="5" name="Up-Down Arrow 4">
              <a:extLst>
                <a:ext uri="{FF2B5EF4-FFF2-40B4-BE49-F238E27FC236}">
                  <a16:creationId xmlns:a16="http://schemas.microsoft.com/office/drawing/2014/main" id="{201022D8-2D1E-4A15-8C4E-45F4677D5935}"/>
                </a:ext>
              </a:extLst>
            </p:cNvPr>
            <p:cNvSpPr/>
            <p:nvPr/>
          </p:nvSpPr>
          <p:spPr>
            <a:xfrm>
              <a:off x="3903660" y="1715866"/>
              <a:ext cx="1028380" cy="3834950"/>
            </a:xfrm>
            <a:prstGeom prst="up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D92FF472-DC20-4E89-BC6A-AA29EE676D5A}"/>
                </a:ext>
              </a:extLst>
            </p:cNvPr>
            <p:cNvSpPr/>
            <p:nvPr/>
          </p:nvSpPr>
          <p:spPr>
            <a:xfrm rot="3600000">
              <a:off x="3903660" y="1715866"/>
              <a:ext cx="1028380" cy="3834950"/>
            </a:xfrm>
            <a:prstGeom prst="up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Up-Down Arrow 6">
              <a:extLst>
                <a:ext uri="{FF2B5EF4-FFF2-40B4-BE49-F238E27FC236}">
                  <a16:creationId xmlns:a16="http://schemas.microsoft.com/office/drawing/2014/main" id="{75C38AF9-9882-465A-8994-101965198E47}"/>
                </a:ext>
              </a:extLst>
            </p:cNvPr>
            <p:cNvSpPr/>
            <p:nvPr/>
          </p:nvSpPr>
          <p:spPr>
            <a:xfrm rot="7200000">
              <a:off x="3903660" y="1715866"/>
              <a:ext cx="1028380" cy="3834950"/>
            </a:xfrm>
            <a:prstGeom prst="up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97B9A62-144C-4BC0-818E-CD3AFE2048BA}"/>
              </a:ext>
            </a:extLst>
          </p:cNvPr>
          <p:cNvSpPr/>
          <p:nvPr/>
        </p:nvSpPr>
        <p:spPr>
          <a:xfrm>
            <a:off x="5292641" y="3233428"/>
            <a:ext cx="1584000" cy="15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1AEBB7-4683-4E2D-BD6A-1F333D839A48}"/>
              </a:ext>
            </a:extLst>
          </p:cNvPr>
          <p:cNvGrpSpPr/>
          <p:nvPr/>
        </p:nvGrpSpPr>
        <p:grpSpPr>
          <a:xfrm>
            <a:off x="5528814" y="3593773"/>
            <a:ext cx="1111657" cy="863315"/>
            <a:chOff x="3233964" y="1954419"/>
            <a:chExt cx="1410044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328DF-96C9-4D78-B298-892CA5AD33C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6F661D-3978-4774-B6BD-953BC8B1A98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3100FA58-1486-46BF-9860-983F888B8C91}"/>
              </a:ext>
            </a:extLst>
          </p:cNvPr>
          <p:cNvGrpSpPr/>
          <p:nvPr/>
        </p:nvGrpSpPr>
        <p:grpSpPr>
          <a:xfrm>
            <a:off x="6993217" y="5236386"/>
            <a:ext cx="3276000" cy="923330"/>
            <a:chOff x="2551706" y="4283314"/>
            <a:chExt cx="141682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0D066-7DED-4A46-BC9B-2947009E9B58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CD6E0B-D468-4BE3-A20E-5CC9F45BFA51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482BB692-CEAE-414C-B0D8-849498C38BFD}"/>
              </a:ext>
            </a:extLst>
          </p:cNvPr>
          <p:cNvGrpSpPr/>
          <p:nvPr/>
        </p:nvGrpSpPr>
        <p:grpSpPr>
          <a:xfrm>
            <a:off x="8213477" y="3843882"/>
            <a:ext cx="3276000" cy="923330"/>
            <a:chOff x="2551706" y="4283314"/>
            <a:chExt cx="141682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4B2C3E-D335-4C45-A5EF-E4D13C9D1DB5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31575A-D832-406F-AFBD-EE85FDDFA1B3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1">
            <a:extLst>
              <a:ext uri="{FF2B5EF4-FFF2-40B4-BE49-F238E27FC236}">
                <a16:creationId xmlns:a16="http://schemas.microsoft.com/office/drawing/2014/main" id="{83643746-8B2C-4C92-AE6E-FEC76960025A}"/>
              </a:ext>
            </a:extLst>
          </p:cNvPr>
          <p:cNvGrpSpPr/>
          <p:nvPr/>
        </p:nvGrpSpPr>
        <p:grpSpPr>
          <a:xfrm>
            <a:off x="8213477" y="2451378"/>
            <a:ext cx="3276000" cy="923330"/>
            <a:chOff x="2551706" y="4283314"/>
            <a:chExt cx="1416829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9F9C7C-137A-4154-A59A-434B39615C69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8D5112-16FA-4E07-907B-580EC1D71F2B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4">
            <a:extLst>
              <a:ext uri="{FF2B5EF4-FFF2-40B4-BE49-F238E27FC236}">
                <a16:creationId xmlns:a16="http://schemas.microsoft.com/office/drawing/2014/main" id="{29D88EED-16C7-42E1-9861-2698A90027B0}"/>
              </a:ext>
            </a:extLst>
          </p:cNvPr>
          <p:cNvGrpSpPr/>
          <p:nvPr/>
        </p:nvGrpSpPr>
        <p:grpSpPr>
          <a:xfrm>
            <a:off x="729762" y="4540134"/>
            <a:ext cx="3276000" cy="923330"/>
            <a:chOff x="2551706" y="4283314"/>
            <a:chExt cx="1416829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FABF5A-6BC9-485B-877B-E391DF06DC8D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3E2B19-7872-4020-9DC7-AFAACD5D2008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7">
            <a:extLst>
              <a:ext uri="{FF2B5EF4-FFF2-40B4-BE49-F238E27FC236}">
                <a16:creationId xmlns:a16="http://schemas.microsoft.com/office/drawing/2014/main" id="{D100F994-DE91-48E4-8B58-FA1833892EEE}"/>
              </a:ext>
            </a:extLst>
          </p:cNvPr>
          <p:cNvGrpSpPr/>
          <p:nvPr/>
        </p:nvGrpSpPr>
        <p:grpSpPr>
          <a:xfrm>
            <a:off x="729762" y="3147630"/>
            <a:ext cx="3276000" cy="923330"/>
            <a:chOff x="2551706" y="4283314"/>
            <a:chExt cx="1416829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8A0383-67BF-4397-834F-D1565CC0E728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F6204F-ABA6-4A30-8DFC-0398276C9A00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0">
            <a:extLst>
              <a:ext uri="{FF2B5EF4-FFF2-40B4-BE49-F238E27FC236}">
                <a16:creationId xmlns:a16="http://schemas.microsoft.com/office/drawing/2014/main" id="{FEA69ACE-EEEA-4562-8152-C540439EC7E7}"/>
              </a:ext>
            </a:extLst>
          </p:cNvPr>
          <p:cNvGrpSpPr/>
          <p:nvPr/>
        </p:nvGrpSpPr>
        <p:grpSpPr>
          <a:xfrm>
            <a:off x="1948058" y="1755126"/>
            <a:ext cx="3276000" cy="923330"/>
            <a:chOff x="2551706" y="4283314"/>
            <a:chExt cx="1416829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CF2613-099B-482C-BB23-39F020CF03AD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FD60A8-FDF8-4120-842C-A99C90BD8AA4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13FA914-CED0-4D9D-A525-D78DDB63FDB7}"/>
              </a:ext>
            </a:extLst>
          </p:cNvPr>
          <p:cNvSpPr/>
          <p:nvPr/>
        </p:nvSpPr>
        <p:spPr>
          <a:xfrm>
            <a:off x="7458512" y="303413"/>
            <a:ext cx="4733488" cy="6554587"/>
          </a:xfrm>
          <a:custGeom>
            <a:avLst/>
            <a:gdLst>
              <a:gd name="connsiteX0" fmla="*/ 4364050 w 4733488"/>
              <a:gd name="connsiteY0" fmla="*/ 3338308 h 6554587"/>
              <a:gd name="connsiteX1" fmla="*/ 4127720 w 4733488"/>
              <a:gd name="connsiteY1" fmla="*/ 4690703 h 6554587"/>
              <a:gd name="connsiteX2" fmla="*/ 4138856 w 4733488"/>
              <a:gd name="connsiteY2" fmla="*/ 4654820 h 6554587"/>
              <a:gd name="connsiteX3" fmla="*/ 4448186 w 4733488"/>
              <a:gd name="connsiteY3" fmla="*/ 3853034 h 6554587"/>
              <a:gd name="connsiteX4" fmla="*/ 4564494 w 4733488"/>
              <a:gd name="connsiteY4" fmla="*/ 3679808 h 6554587"/>
              <a:gd name="connsiteX5" fmla="*/ 4565733 w 4733488"/>
              <a:gd name="connsiteY5" fmla="*/ 3601856 h 6554587"/>
              <a:gd name="connsiteX6" fmla="*/ 4364050 w 4733488"/>
              <a:gd name="connsiteY6" fmla="*/ 3338308 h 6554587"/>
              <a:gd name="connsiteX7" fmla="*/ 3874068 w 4733488"/>
              <a:gd name="connsiteY7" fmla="*/ 2272967 h 6554587"/>
              <a:gd name="connsiteX8" fmla="*/ 3869117 w 4733488"/>
              <a:gd name="connsiteY8" fmla="*/ 2308850 h 6554587"/>
              <a:gd name="connsiteX9" fmla="*/ 3807252 w 4733488"/>
              <a:gd name="connsiteY9" fmla="*/ 2688710 h 6554587"/>
              <a:gd name="connsiteX10" fmla="*/ 3565974 w 4733488"/>
              <a:gd name="connsiteY10" fmla="*/ 3041348 h 6554587"/>
              <a:gd name="connsiteX11" fmla="*/ 3546178 w 4733488"/>
              <a:gd name="connsiteY11" fmla="*/ 3144047 h 6554587"/>
              <a:gd name="connsiteX12" fmla="*/ 3815913 w 4733488"/>
              <a:gd name="connsiteY12" fmla="*/ 4370237 h 6554587"/>
              <a:gd name="connsiteX13" fmla="*/ 3855508 w 4733488"/>
              <a:gd name="connsiteY13" fmla="*/ 4620176 h 6554587"/>
              <a:gd name="connsiteX14" fmla="*/ 3861695 w 4733488"/>
              <a:gd name="connsiteY14" fmla="*/ 4620176 h 6554587"/>
              <a:gd name="connsiteX15" fmla="*/ 3888916 w 4733488"/>
              <a:gd name="connsiteY15" fmla="*/ 2275444 h 6554587"/>
              <a:gd name="connsiteX16" fmla="*/ 3874068 w 4733488"/>
              <a:gd name="connsiteY16" fmla="*/ 2272967 h 6554587"/>
              <a:gd name="connsiteX17" fmla="*/ 2677806 w 4733488"/>
              <a:gd name="connsiteY17" fmla="*/ 2159830 h 6554587"/>
              <a:gd name="connsiteX18" fmla="*/ 2603335 w 4733488"/>
              <a:gd name="connsiteY18" fmla="*/ 2214815 h 6554587"/>
              <a:gd name="connsiteX19" fmla="*/ 2404124 w 4733488"/>
              <a:gd name="connsiteY19" fmla="*/ 2447431 h 6554587"/>
              <a:gd name="connsiteX20" fmla="*/ 2014367 w 4733488"/>
              <a:gd name="connsiteY20" fmla="*/ 2623132 h 6554587"/>
              <a:gd name="connsiteX21" fmla="*/ 1945076 w 4733488"/>
              <a:gd name="connsiteY21" fmla="*/ 2649114 h 6554587"/>
              <a:gd name="connsiteX22" fmla="*/ 2108405 w 4733488"/>
              <a:gd name="connsiteY22" fmla="*/ 3035161 h 6554587"/>
              <a:gd name="connsiteX23" fmla="*/ 2149236 w 4733488"/>
              <a:gd name="connsiteY23" fmla="*/ 3186114 h 6554587"/>
              <a:gd name="connsiteX24" fmla="*/ 2182644 w 4733488"/>
              <a:gd name="connsiteY24" fmla="*/ 3205913 h 6554587"/>
              <a:gd name="connsiteX25" fmla="*/ 2315036 w 4733488"/>
              <a:gd name="connsiteY25" fmla="*/ 3199726 h 6554587"/>
              <a:gd name="connsiteX26" fmla="*/ 3083417 w 4733488"/>
              <a:gd name="connsiteY26" fmla="*/ 3458326 h 6554587"/>
              <a:gd name="connsiteX27" fmla="*/ 3497921 w 4733488"/>
              <a:gd name="connsiteY27" fmla="*/ 4016360 h 6554587"/>
              <a:gd name="connsiteX28" fmla="*/ 3729300 w 4733488"/>
              <a:gd name="connsiteY28" fmla="*/ 4693179 h 6554587"/>
              <a:gd name="connsiteX29" fmla="*/ 3716929 w 4733488"/>
              <a:gd name="connsiteY29" fmla="*/ 4588006 h 6554587"/>
              <a:gd name="connsiteX30" fmla="*/ 3583296 w 4733488"/>
              <a:gd name="connsiteY30" fmla="*/ 3766421 h 6554587"/>
              <a:gd name="connsiteX31" fmla="*/ 3356865 w 4733488"/>
              <a:gd name="connsiteY31" fmla="*/ 2879257 h 6554587"/>
              <a:gd name="connsiteX32" fmla="*/ 3273965 w 4733488"/>
              <a:gd name="connsiteY32" fmla="*/ 2683761 h 6554587"/>
              <a:gd name="connsiteX33" fmla="*/ 3215810 w 4733488"/>
              <a:gd name="connsiteY33" fmla="*/ 2725831 h 6554587"/>
              <a:gd name="connsiteX34" fmla="*/ 3073518 w 4733488"/>
              <a:gd name="connsiteY34" fmla="*/ 2861936 h 6554587"/>
              <a:gd name="connsiteX35" fmla="*/ 2920091 w 4733488"/>
              <a:gd name="connsiteY35" fmla="*/ 2925039 h 6554587"/>
              <a:gd name="connsiteX36" fmla="*/ 2470940 w 4733488"/>
              <a:gd name="connsiteY36" fmla="*/ 2806257 h 6554587"/>
              <a:gd name="connsiteX37" fmla="*/ 2457331 w 4733488"/>
              <a:gd name="connsiteY37" fmla="*/ 2795119 h 6554587"/>
              <a:gd name="connsiteX38" fmla="*/ 2754288 w 4733488"/>
              <a:gd name="connsiteY38" fmla="*/ 2557553 h 6554587"/>
              <a:gd name="connsiteX39" fmla="*/ 3078466 w 4733488"/>
              <a:gd name="connsiteY39" fmla="*/ 2572401 h 6554587"/>
              <a:gd name="connsiteX40" fmla="*/ 3188591 w 4733488"/>
              <a:gd name="connsiteY40" fmla="*/ 2645405 h 6554587"/>
              <a:gd name="connsiteX41" fmla="*/ 3246744 w 4733488"/>
              <a:gd name="connsiteY41" fmla="*/ 2639218 h 6554587"/>
              <a:gd name="connsiteX42" fmla="*/ 3068570 w 4733488"/>
              <a:gd name="connsiteY42" fmla="*/ 2391753 h 6554587"/>
              <a:gd name="connsiteX43" fmla="*/ 2714692 w 4733488"/>
              <a:gd name="connsiteY43" fmla="*/ 2166558 h 6554587"/>
              <a:gd name="connsiteX44" fmla="*/ 2677806 w 4733488"/>
              <a:gd name="connsiteY44" fmla="*/ 2159830 h 6554587"/>
              <a:gd name="connsiteX45" fmla="*/ 4733488 w 4733488"/>
              <a:gd name="connsiteY45" fmla="*/ 1731086 h 6554587"/>
              <a:gd name="connsiteX46" fmla="*/ 4733488 w 4733488"/>
              <a:gd name="connsiteY46" fmla="*/ 2099919 h 6554587"/>
              <a:gd name="connsiteX47" fmla="*/ 4556763 w 4733488"/>
              <a:gd name="connsiteY47" fmla="*/ 2087833 h 6554587"/>
              <a:gd name="connsiteX48" fmla="*/ 4312082 w 4733488"/>
              <a:gd name="connsiteY48" fmla="*/ 2047775 h 6554587"/>
              <a:gd name="connsiteX49" fmla="*/ 4279912 w 4733488"/>
              <a:gd name="connsiteY49" fmla="*/ 2037876 h 6554587"/>
              <a:gd name="connsiteX50" fmla="*/ 4378898 w 4733488"/>
              <a:gd name="connsiteY50" fmla="*/ 1940128 h 6554587"/>
              <a:gd name="connsiteX51" fmla="*/ 4588006 w 4733488"/>
              <a:gd name="connsiteY51" fmla="*/ 1784224 h 6554587"/>
              <a:gd name="connsiteX52" fmla="*/ 4678350 w 4733488"/>
              <a:gd name="connsiteY52" fmla="*/ 1740589 h 6554587"/>
              <a:gd name="connsiteX53" fmla="*/ 1507083 w 4733488"/>
              <a:gd name="connsiteY53" fmla="*/ 1623914 h 6554587"/>
              <a:gd name="connsiteX54" fmla="*/ 1463758 w 4733488"/>
              <a:gd name="connsiteY54" fmla="*/ 1658016 h 6554587"/>
              <a:gd name="connsiteX55" fmla="*/ 1664203 w 4733488"/>
              <a:gd name="connsiteY55" fmla="*/ 1728545 h 6554587"/>
              <a:gd name="connsiteX56" fmla="*/ 1625846 w 4733488"/>
              <a:gd name="connsiteY56" fmla="*/ 1650593 h 6554587"/>
              <a:gd name="connsiteX57" fmla="*/ 1531810 w 4733488"/>
              <a:gd name="connsiteY57" fmla="*/ 1629559 h 6554587"/>
              <a:gd name="connsiteX58" fmla="*/ 1507083 w 4733488"/>
              <a:gd name="connsiteY58" fmla="*/ 1623914 h 6554587"/>
              <a:gd name="connsiteX59" fmla="*/ 3913664 w 4733488"/>
              <a:gd name="connsiteY59" fmla="*/ 0 h 6554587"/>
              <a:gd name="connsiteX60" fmla="*/ 3928512 w 4733488"/>
              <a:gd name="connsiteY60" fmla="*/ 0 h 6554587"/>
              <a:gd name="connsiteX61" fmla="*/ 3929747 w 4733488"/>
              <a:gd name="connsiteY61" fmla="*/ 37121 h 6554587"/>
              <a:gd name="connsiteX62" fmla="*/ 3938408 w 4733488"/>
              <a:gd name="connsiteY62" fmla="*/ 676817 h 6554587"/>
              <a:gd name="connsiteX63" fmla="*/ 3942121 w 4733488"/>
              <a:gd name="connsiteY63" fmla="*/ 1348685 h 6554587"/>
              <a:gd name="connsiteX64" fmla="*/ 3980478 w 4733488"/>
              <a:gd name="connsiteY64" fmla="*/ 1351160 h 6554587"/>
              <a:gd name="connsiteX65" fmla="*/ 4069565 w 4733488"/>
              <a:gd name="connsiteY65" fmla="*/ 1158138 h 6554587"/>
              <a:gd name="connsiteX66" fmla="*/ 4225468 w 4733488"/>
              <a:gd name="connsiteY66" fmla="*/ 991099 h 6554587"/>
              <a:gd name="connsiteX67" fmla="*/ 4706864 w 4733488"/>
              <a:gd name="connsiteY67" fmla="*/ 897364 h 6554587"/>
              <a:gd name="connsiteX68" fmla="*/ 4733488 w 4733488"/>
              <a:gd name="connsiteY68" fmla="*/ 899590 h 6554587"/>
              <a:gd name="connsiteX69" fmla="*/ 4733488 w 4733488"/>
              <a:gd name="connsiteY69" fmla="*/ 992003 h 6554587"/>
              <a:gd name="connsiteX70" fmla="*/ 4709282 w 4733488"/>
              <a:gd name="connsiteY70" fmla="*/ 1048093 h 6554587"/>
              <a:gd name="connsiteX71" fmla="*/ 4532325 w 4733488"/>
              <a:gd name="connsiteY71" fmla="*/ 1320228 h 6554587"/>
              <a:gd name="connsiteX72" fmla="*/ 4161129 w 4733488"/>
              <a:gd name="connsiteY72" fmla="*/ 1451385 h 6554587"/>
              <a:gd name="connsiteX73" fmla="*/ 4033682 w 4733488"/>
              <a:gd name="connsiteY73" fmla="*/ 1430350 h 6554587"/>
              <a:gd name="connsiteX74" fmla="*/ 3990377 w 4733488"/>
              <a:gd name="connsiteY74" fmla="*/ 1446434 h 6554587"/>
              <a:gd name="connsiteX75" fmla="*/ 3948308 w 4733488"/>
              <a:gd name="connsiteY75" fmla="*/ 1566455 h 6554587"/>
              <a:gd name="connsiteX76" fmla="*/ 3960681 w 4733488"/>
              <a:gd name="connsiteY76" fmla="*/ 2764187 h 6554587"/>
              <a:gd name="connsiteX77" fmla="*/ 3984190 w 4733488"/>
              <a:gd name="connsiteY77" fmla="*/ 4695654 h 6554587"/>
              <a:gd name="connsiteX78" fmla="*/ 4111634 w 4733488"/>
              <a:gd name="connsiteY78" fmla="*/ 3979242 h 6554587"/>
              <a:gd name="connsiteX79" fmla="*/ 4303420 w 4733488"/>
              <a:gd name="connsiteY79" fmla="*/ 3157657 h 6554587"/>
              <a:gd name="connsiteX80" fmla="*/ 4308368 w 4733488"/>
              <a:gd name="connsiteY80" fmla="*/ 3068570 h 6554587"/>
              <a:gd name="connsiteX81" fmla="*/ 4277437 w 4733488"/>
              <a:gd name="connsiteY81" fmla="*/ 2734492 h 6554587"/>
              <a:gd name="connsiteX82" fmla="*/ 4423442 w 4733488"/>
              <a:gd name="connsiteY82" fmla="*/ 2806257 h 6554587"/>
              <a:gd name="connsiteX83" fmla="*/ 4449424 w 4733488"/>
              <a:gd name="connsiteY83" fmla="*/ 2753052 h 6554587"/>
              <a:gd name="connsiteX84" fmla="*/ 4682409 w 4733488"/>
              <a:gd name="connsiteY84" fmla="*/ 2382260 h 6554587"/>
              <a:gd name="connsiteX85" fmla="*/ 4733488 w 4733488"/>
              <a:gd name="connsiteY85" fmla="*/ 2331407 h 6554587"/>
              <a:gd name="connsiteX86" fmla="*/ 4733488 w 4733488"/>
              <a:gd name="connsiteY86" fmla="*/ 2454728 h 6554587"/>
              <a:gd name="connsiteX87" fmla="*/ 4674135 w 4733488"/>
              <a:gd name="connsiteY87" fmla="*/ 2533136 h 6554587"/>
              <a:gd name="connsiteX88" fmla="*/ 4611515 w 4733488"/>
              <a:gd name="connsiteY88" fmla="*/ 2635505 h 6554587"/>
              <a:gd name="connsiteX89" fmla="*/ 4675855 w 4733488"/>
              <a:gd name="connsiteY89" fmla="*/ 2644166 h 6554587"/>
              <a:gd name="connsiteX90" fmla="*/ 4733488 w 4733488"/>
              <a:gd name="connsiteY90" fmla="*/ 2608207 h 6554587"/>
              <a:gd name="connsiteX91" fmla="*/ 4733488 w 4733488"/>
              <a:gd name="connsiteY91" fmla="*/ 2811694 h 6554587"/>
              <a:gd name="connsiteX92" fmla="*/ 4639972 w 4733488"/>
              <a:gd name="connsiteY92" fmla="*/ 2722118 h 6554587"/>
              <a:gd name="connsiteX93" fmla="*/ 4583055 w 4733488"/>
              <a:gd name="connsiteY93" fmla="*/ 2683761 h 6554587"/>
              <a:gd name="connsiteX94" fmla="*/ 4533563 w 4733488"/>
              <a:gd name="connsiteY94" fmla="*/ 2787696 h 6554587"/>
              <a:gd name="connsiteX95" fmla="*/ 4558310 w 4733488"/>
              <a:gd name="connsiteY95" fmla="*/ 2918852 h 6554587"/>
              <a:gd name="connsiteX96" fmla="*/ 4605328 w 4733488"/>
              <a:gd name="connsiteY96" fmla="*/ 2968345 h 6554587"/>
              <a:gd name="connsiteX97" fmla="*/ 4709263 w 4733488"/>
              <a:gd name="connsiteY97" fmla="*/ 3254169 h 6554587"/>
              <a:gd name="connsiteX98" fmla="*/ 4685754 w 4733488"/>
              <a:gd name="connsiteY98" fmla="*/ 3411308 h 6554587"/>
              <a:gd name="connsiteX99" fmla="*/ 4635024 w 4733488"/>
              <a:gd name="connsiteY99" fmla="*/ 3584534 h 6554587"/>
              <a:gd name="connsiteX100" fmla="*/ 4733488 w 4733488"/>
              <a:gd name="connsiteY100" fmla="*/ 3495488 h 6554587"/>
              <a:gd name="connsiteX101" fmla="*/ 4733488 w 4733488"/>
              <a:gd name="connsiteY101" fmla="*/ 3640800 h 6554587"/>
              <a:gd name="connsiteX102" fmla="*/ 4652346 w 4733488"/>
              <a:gd name="connsiteY102" fmla="*/ 3731777 h 6554587"/>
              <a:gd name="connsiteX103" fmla="*/ 4731536 w 4733488"/>
              <a:gd name="connsiteY103" fmla="*/ 3726825 h 6554587"/>
              <a:gd name="connsiteX104" fmla="*/ 4733488 w 4733488"/>
              <a:gd name="connsiteY104" fmla="*/ 3725533 h 6554587"/>
              <a:gd name="connsiteX105" fmla="*/ 4733488 w 4733488"/>
              <a:gd name="connsiteY105" fmla="*/ 3792429 h 6554587"/>
              <a:gd name="connsiteX106" fmla="*/ 4710810 w 4733488"/>
              <a:gd name="connsiteY106" fmla="*/ 3779412 h 6554587"/>
              <a:gd name="connsiteX107" fmla="*/ 4665956 w 4733488"/>
              <a:gd name="connsiteY107" fmla="*/ 3781269 h 6554587"/>
              <a:gd name="connsiteX108" fmla="*/ 4688228 w 4733488"/>
              <a:gd name="connsiteY108" fmla="*/ 3822100 h 6554587"/>
              <a:gd name="connsiteX109" fmla="*/ 4733488 w 4733488"/>
              <a:gd name="connsiteY109" fmla="*/ 3902780 h 6554587"/>
              <a:gd name="connsiteX110" fmla="*/ 4733488 w 4733488"/>
              <a:gd name="connsiteY110" fmla="*/ 4493648 h 6554587"/>
              <a:gd name="connsiteX111" fmla="*/ 4689930 w 4733488"/>
              <a:gd name="connsiteY111" fmla="*/ 4550884 h 6554587"/>
              <a:gd name="connsiteX112" fmla="*/ 4589242 w 4733488"/>
              <a:gd name="connsiteY112" fmla="*/ 4673380 h 6554587"/>
              <a:gd name="connsiteX113" fmla="*/ 4531089 w 4733488"/>
              <a:gd name="connsiteY113" fmla="*/ 4725349 h 6554587"/>
              <a:gd name="connsiteX114" fmla="*/ 4493968 w 4733488"/>
              <a:gd name="connsiteY114" fmla="*/ 3995325 h 6554587"/>
              <a:gd name="connsiteX115" fmla="*/ 4480358 w 4733488"/>
              <a:gd name="connsiteY115" fmla="*/ 4021311 h 6554587"/>
              <a:gd name="connsiteX116" fmla="*/ 4288572 w 4733488"/>
              <a:gd name="connsiteY116" fmla="*/ 4570681 h 6554587"/>
              <a:gd name="connsiteX117" fmla="*/ 4182163 w 4733488"/>
              <a:gd name="connsiteY117" fmla="*/ 5288332 h 6554587"/>
              <a:gd name="connsiteX118" fmla="*/ 4154942 w 4733488"/>
              <a:gd name="connsiteY118" fmla="*/ 6014643 h 6554587"/>
              <a:gd name="connsiteX119" fmla="*/ 4164838 w 4733488"/>
              <a:gd name="connsiteY119" fmla="*/ 6015879 h 6554587"/>
              <a:gd name="connsiteX120" fmla="*/ 4182163 w 4733488"/>
              <a:gd name="connsiteY120" fmla="*/ 5934217 h 6554587"/>
              <a:gd name="connsiteX121" fmla="*/ 4201960 w 4733488"/>
              <a:gd name="connsiteY121" fmla="*/ 5853791 h 6554587"/>
              <a:gd name="connsiteX122" fmla="*/ 4632064 w 4733488"/>
              <a:gd name="connsiteY122" fmla="*/ 4776024 h 6554587"/>
              <a:gd name="connsiteX123" fmla="*/ 4733488 w 4733488"/>
              <a:gd name="connsiteY123" fmla="*/ 4611849 h 6554587"/>
              <a:gd name="connsiteX124" fmla="*/ 4733488 w 4733488"/>
              <a:gd name="connsiteY124" fmla="*/ 4841712 h 6554587"/>
              <a:gd name="connsiteX125" fmla="*/ 4673989 w 4733488"/>
              <a:gd name="connsiteY125" fmla="*/ 4952008 h 6554587"/>
              <a:gd name="connsiteX126" fmla="*/ 4309607 w 4733488"/>
              <a:gd name="connsiteY126" fmla="*/ 6077747 h 6554587"/>
              <a:gd name="connsiteX127" fmla="*/ 4261041 w 4733488"/>
              <a:gd name="connsiteY127" fmla="*/ 6510036 h 6554587"/>
              <a:gd name="connsiteX128" fmla="*/ 4259725 w 4733488"/>
              <a:gd name="connsiteY128" fmla="*/ 6554587 h 6554587"/>
              <a:gd name="connsiteX129" fmla="*/ 3600390 w 4733488"/>
              <a:gd name="connsiteY129" fmla="*/ 6554587 h 6554587"/>
              <a:gd name="connsiteX130" fmla="*/ 3594271 w 4733488"/>
              <a:gd name="connsiteY130" fmla="*/ 6424376 h 6554587"/>
              <a:gd name="connsiteX131" fmla="*/ 2948548 w 4733488"/>
              <a:gd name="connsiteY131" fmla="*/ 4540986 h 6554587"/>
              <a:gd name="connsiteX132" fmla="*/ 2879257 w 4733488"/>
              <a:gd name="connsiteY132" fmla="*/ 4489020 h 6554587"/>
              <a:gd name="connsiteX133" fmla="*/ 2849562 w 4733488"/>
              <a:gd name="connsiteY133" fmla="*/ 4507580 h 6554587"/>
              <a:gd name="connsiteX134" fmla="*/ 2537757 w 4733488"/>
              <a:gd name="connsiteY134" fmla="*/ 4763706 h 6554587"/>
              <a:gd name="connsiteX135" fmla="*/ 2049011 w 4733488"/>
              <a:gd name="connsiteY135" fmla="*/ 4882489 h 6554587"/>
              <a:gd name="connsiteX136" fmla="*/ 2013128 w 4733488"/>
              <a:gd name="connsiteY136" fmla="*/ 4882489 h 6554587"/>
              <a:gd name="connsiteX137" fmla="*/ 2306376 w 4733488"/>
              <a:gd name="connsiteY137" fmla="*/ 4459324 h 6554587"/>
              <a:gd name="connsiteX138" fmla="*/ 2469702 w 4733488"/>
              <a:gd name="connsiteY138" fmla="*/ 4403642 h 6554587"/>
              <a:gd name="connsiteX139" fmla="*/ 2807492 w 4733488"/>
              <a:gd name="connsiteY139" fmla="*/ 4435815 h 6554587"/>
              <a:gd name="connsiteX140" fmla="*/ 2880496 w 4733488"/>
              <a:gd name="connsiteY140" fmla="*/ 4443238 h 6554587"/>
              <a:gd name="connsiteX141" fmla="*/ 2291528 w 4733488"/>
              <a:gd name="connsiteY141" fmla="*/ 3865407 h 6554587"/>
              <a:gd name="connsiteX142" fmla="*/ 2274206 w 4733488"/>
              <a:gd name="connsiteY142" fmla="*/ 3953256 h 6554587"/>
              <a:gd name="connsiteX143" fmla="*/ 2249458 w 4733488"/>
              <a:gd name="connsiteY143" fmla="*/ 4136381 h 6554587"/>
              <a:gd name="connsiteX144" fmla="*/ 2161610 w 4733488"/>
              <a:gd name="connsiteY144" fmla="*/ 4299707 h 6554587"/>
              <a:gd name="connsiteX145" fmla="*/ 1766902 w 4733488"/>
              <a:gd name="connsiteY145" fmla="*/ 4526141 h 6554587"/>
              <a:gd name="connsiteX146" fmla="*/ 1750816 w 4733488"/>
              <a:gd name="connsiteY146" fmla="*/ 4526141 h 6554587"/>
              <a:gd name="connsiteX147" fmla="*/ 1937654 w 4733488"/>
              <a:gd name="connsiteY147" fmla="*/ 3990377 h 6554587"/>
              <a:gd name="connsiteX148" fmla="*/ 2167796 w 4733488"/>
              <a:gd name="connsiteY148" fmla="*/ 3893864 h 6554587"/>
              <a:gd name="connsiteX149" fmla="*/ 2208627 w 4733488"/>
              <a:gd name="connsiteY149" fmla="*/ 3886442 h 6554587"/>
              <a:gd name="connsiteX150" fmla="*/ 2248222 w 4733488"/>
              <a:gd name="connsiteY150" fmla="*/ 3841898 h 6554587"/>
              <a:gd name="connsiteX151" fmla="*/ 1995806 w 4733488"/>
              <a:gd name="connsiteY151" fmla="*/ 3765185 h 6554587"/>
              <a:gd name="connsiteX152" fmla="*/ 1408077 w 4733488"/>
              <a:gd name="connsiteY152" fmla="*/ 3985428 h 6554587"/>
              <a:gd name="connsiteX153" fmla="*/ 1302903 w 4733488"/>
              <a:gd name="connsiteY153" fmla="*/ 4135145 h 6554587"/>
              <a:gd name="connsiteX154" fmla="*/ 1312803 w 4733488"/>
              <a:gd name="connsiteY154" fmla="*/ 4178450 h 6554587"/>
              <a:gd name="connsiteX155" fmla="*/ 1443959 w 4733488"/>
              <a:gd name="connsiteY155" fmla="*/ 4518715 h 6554587"/>
              <a:gd name="connsiteX156" fmla="*/ 1388280 w 4733488"/>
              <a:gd name="connsiteY156" fmla="*/ 5068088 h 6554587"/>
              <a:gd name="connsiteX157" fmla="*/ 1379619 w 4733488"/>
              <a:gd name="connsiteY157" fmla="*/ 5091597 h 6554587"/>
              <a:gd name="connsiteX158" fmla="*/ 1075237 w 4733488"/>
              <a:gd name="connsiteY158" fmla="*/ 4673380 h 6554587"/>
              <a:gd name="connsiteX159" fmla="*/ 1046777 w 4733488"/>
              <a:gd name="connsiteY159" fmla="*/ 5304418 h 6554587"/>
              <a:gd name="connsiteX160" fmla="*/ 1033168 w 4733488"/>
              <a:gd name="connsiteY160" fmla="*/ 4762468 h 6554587"/>
              <a:gd name="connsiteX161" fmla="*/ 1024507 w 4733488"/>
              <a:gd name="connsiteY161" fmla="*/ 4759993 h 6554587"/>
              <a:gd name="connsiteX162" fmla="*/ 999760 w 4733488"/>
              <a:gd name="connsiteY162" fmla="*/ 4832997 h 6554587"/>
              <a:gd name="connsiteX163" fmla="*/ 856230 w 4733488"/>
              <a:gd name="connsiteY163" fmla="*/ 5251211 h 6554587"/>
              <a:gd name="connsiteX164" fmla="*/ 686717 w 4733488"/>
              <a:gd name="connsiteY164" fmla="*/ 5450422 h 6554587"/>
              <a:gd name="connsiteX165" fmla="*/ 447913 w 4733488"/>
              <a:gd name="connsiteY165" fmla="*/ 5569205 h 6554587"/>
              <a:gd name="connsiteX166" fmla="*/ 475134 w 4733488"/>
              <a:gd name="connsiteY166" fmla="*/ 5430623 h 6554587"/>
              <a:gd name="connsiteX167" fmla="*/ 558034 w 4733488"/>
              <a:gd name="connsiteY167" fmla="*/ 5143566 h 6554587"/>
              <a:gd name="connsiteX168" fmla="*/ 793126 w 4733488"/>
              <a:gd name="connsiteY168" fmla="*/ 4873828 h 6554587"/>
              <a:gd name="connsiteX169" fmla="*/ 936656 w 4733488"/>
              <a:gd name="connsiteY169" fmla="*/ 4804537 h 6554587"/>
              <a:gd name="connsiteX170" fmla="*/ 1004708 w 4733488"/>
              <a:gd name="connsiteY170" fmla="*/ 4740197 h 6554587"/>
              <a:gd name="connsiteX171" fmla="*/ 1036880 w 4733488"/>
              <a:gd name="connsiteY171" fmla="*/ 4712976 h 6554587"/>
              <a:gd name="connsiteX172" fmla="*/ 1510776 w 4733488"/>
              <a:gd name="connsiteY172" fmla="*/ 3824577 h 6554587"/>
              <a:gd name="connsiteX173" fmla="*/ 1393229 w 4733488"/>
              <a:gd name="connsiteY173" fmla="*/ 3840660 h 6554587"/>
              <a:gd name="connsiteX174" fmla="*/ 978725 w 4733488"/>
              <a:gd name="connsiteY174" fmla="*/ 4052242 h 6554587"/>
              <a:gd name="connsiteX175" fmla="*/ 711464 w 4733488"/>
              <a:gd name="connsiteY175" fmla="*/ 4060903 h 6554587"/>
              <a:gd name="connsiteX176" fmla="*/ 440487 w 4733488"/>
              <a:gd name="connsiteY176" fmla="*/ 4011411 h 6554587"/>
              <a:gd name="connsiteX177" fmla="*/ 390995 w 4733488"/>
              <a:gd name="connsiteY177" fmla="*/ 3995325 h 6554587"/>
              <a:gd name="connsiteX178" fmla="*/ 451625 w 4733488"/>
              <a:gd name="connsiteY178" fmla="*/ 3932224 h 6554587"/>
              <a:gd name="connsiteX179" fmla="*/ 884690 w 4733488"/>
              <a:gd name="connsiteY179" fmla="*/ 3658773 h 6554587"/>
              <a:gd name="connsiteX180" fmla="*/ 1372194 w 4733488"/>
              <a:gd name="connsiteY180" fmla="*/ 3737964 h 6554587"/>
              <a:gd name="connsiteX181" fmla="*/ 1477368 w 4733488"/>
              <a:gd name="connsiteY181" fmla="*/ 3782507 h 6554587"/>
              <a:gd name="connsiteX182" fmla="*/ 1635746 w 4733488"/>
              <a:gd name="connsiteY182" fmla="*/ 3758998 h 6554587"/>
              <a:gd name="connsiteX183" fmla="*/ 2249458 w 4733488"/>
              <a:gd name="connsiteY183" fmla="*/ 3752811 h 6554587"/>
              <a:gd name="connsiteX184" fmla="*/ 2761713 w 4733488"/>
              <a:gd name="connsiteY184" fmla="*/ 4132668 h 6554587"/>
              <a:gd name="connsiteX185" fmla="*/ 3058670 w 4733488"/>
              <a:gd name="connsiteY185" fmla="*/ 4505106 h 6554587"/>
              <a:gd name="connsiteX186" fmla="*/ 3090840 w 4733488"/>
              <a:gd name="connsiteY186" fmla="*/ 4548411 h 6554587"/>
              <a:gd name="connsiteX187" fmla="*/ 3056196 w 4733488"/>
              <a:gd name="connsiteY187" fmla="*/ 4154942 h 6554587"/>
              <a:gd name="connsiteX188" fmla="*/ 3066095 w 4733488"/>
              <a:gd name="connsiteY188" fmla="*/ 4147516 h 6554587"/>
              <a:gd name="connsiteX189" fmla="*/ 3157656 w 4733488"/>
              <a:gd name="connsiteY189" fmla="*/ 4201959 h 6554587"/>
              <a:gd name="connsiteX190" fmla="*/ 3374187 w 4733488"/>
              <a:gd name="connsiteY190" fmla="*/ 4378898 h 6554587"/>
              <a:gd name="connsiteX191" fmla="*/ 3481835 w 4733488"/>
              <a:gd name="connsiteY191" fmla="*/ 4740197 h 6554587"/>
              <a:gd name="connsiteX192" fmla="*/ 3413782 w 4733488"/>
              <a:gd name="connsiteY192" fmla="*/ 4991375 h 6554587"/>
              <a:gd name="connsiteX193" fmla="*/ 3416257 w 4733488"/>
              <a:gd name="connsiteY193" fmla="*/ 5138615 h 6554587"/>
              <a:gd name="connsiteX194" fmla="*/ 3690943 w 4733488"/>
              <a:gd name="connsiteY194" fmla="*/ 5987422 h 6554587"/>
              <a:gd name="connsiteX195" fmla="*/ 3697130 w 4733488"/>
              <a:gd name="connsiteY195" fmla="*/ 6008456 h 6554587"/>
              <a:gd name="connsiteX196" fmla="*/ 3708265 w 4733488"/>
              <a:gd name="connsiteY196" fmla="*/ 6007218 h 6554587"/>
              <a:gd name="connsiteX197" fmla="*/ 3677334 w 4733488"/>
              <a:gd name="connsiteY197" fmla="*/ 5237601 h 6554587"/>
              <a:gd name="connsiteX198" fmla="*/ 3411308 w 4733488"/>
              <a:gd name="connsiteY198" fmla="*/ 4084412 h 6554587"/>
              <a:gd name="connsiteX199" fmla="*/ 3267778 w 4733488"/>
              <a:gd name="connsiteY199" fmla="*/ 3818389 h 6554587"/>
              <a:gd name="connsiteX200" fmla="*/ 3124248 w 4733488"/>
              <a:gd name="connsiteY200" fmla="*/ 3796116 h 6554587"/>
              <a:gd name="connsiteX201" fmla="*/ 2923801 w 4733488"/>
              <a:gd name="connsiteY201" fmla="*/ 3898816 h 6554587"/>
              <a:gd name="connsiteX202" fmla="*/ 2693658 w 4733488"/>
              <a:gd name="connsiteY202" fmla="*/ 3883968 h 6554587"/>
              <a:gd name="connsiteX203" fmla="*/ 2292766 w 4733488"/>
              <a:gd name="connsiteY203" fmla="*/ 3631552 h 6554587"/>
              <a:gd name="connsiteX204" fmla="*/ 2245746 w 4733488"/>
              <a:gd name="connsiteY204" fmla="*/ 3579586 h 6554587"/>
              <a:gd name="connsiteX205" fmla="*/ 2421448 w 4733488"/>
              <a:gd name="connsiteY205" fmla="*/ 3541229 h 6554587"/>
              <a:gd name="connsiteX206" fmla="*/ 2796357 w 4733488"/>
              <a:gd name="connsiteY206" fmla="*/ 3541229 h 6554587"/>
              <a:gd name="connsiteX207" fmla="*/ 3134148 w 4733488"/>
              <a:gd name="connsiteY207" fmla="*/ 3723113 h 6554587"/>
              <a:gd name="connsiteX208" fmla="*/ 3208387 w 4733488"/>
              <a:gd name="connsiteY208" fmla="*/ 3733013 h 6554587"/>
              <a:gd name="connsiteX209" fmla="*/ 3157656 w 4733488"/>
              <a:gd name="connsiteY209" fmla="*/ 3668673 h 6554587"/>
              <a:gd name="connsiteX210" fmla="*/ 2652827 w 4733488"/>
              <a:gd name="connsiteY210" fmla="*/ 3316035 h 6554587"/>
              <a:gd name="connsiteX211" fmla="*/ 2221001 w 4733488"/>
              <a:gd name="connsiteY211" fmla="*/ 3277678 h 6554587"/>
              <a:gd name="connsiteX212" fmla="*/ 1707510 w 4733488"/>
              <a:gd name="connsiteY212" fmla="*/ 3304899 h 6554587"/>
              <a:gd name="connsiteX213" fmla="*/ 1025743 w 4733488"/>
              <a:gd name="connsiteY213" fmla="*/ 3069805 h 6554587"/>
              <a:gd name="connsiteX214" fmla="*/ 845094 w 4733488"/>
              <a:gd name="connsiteY214" fmla="*/ 3059909 h 6554587"/>
              <a:gd name="connsiteX215" fmla="*/ 393470 w 4733488"/>
              <a:gd name="connsiteY215" fmla="*/ 3083417 h 6554587"/>
              <a:gd name="connsiteX216" fmla="*/ 87852 w 4733488"/>
              <a:gd name="connsiteY216" fmla="*/ 2848326 h 6554587"/>
              <a:gd name="connsiteX217" fmla="*/ 25983 w 4733488"/>
              <a:gd name="connsiteY217" fmla="*/ 2776561 h 6554587"/>
              <a:gd name="connsiteX218" fmla="*/ 0 w 4733488"/>
              <a:gd name="connsiteY218" fmla="*/ 2730779 h 6554587"/>
              <a:gd name="connsiteX219" fmla="*/ 133631 w 4733488"/>
              <a:gd name="connsiteY219" fmla="*/ 2717170 h 6554587"/>
              <a:gd name="connsiteX220" fmla="*/ 394708 w 4733488"/>
              <a:gd name="connsiteY220" fmla="*/ 2720880 h 6554587"/>
              <a:gd name="connsiteX221" fmla="*/ 772091 w 4733488"/>
              <a:gd name="connsiteY221" fmla="*/ 2901531 h 6554587"/>
              <a:gd name="connsiteX222" fmla="*/ 864891 w 4733488"/>
              <a:gd name="connsiteY222" fmla="*/ 2984431 h 6554587"/>
              <a:gd name="connsiteX223" fmla="*/ 944081 w 4733488"/>
              <a:gd name="connsiteY223" fmla="*/ 3001753 h 6554587"/>
              <a:gd name="connsiteX224" fmla="*/ 623612 w 4733488"/>
              <a:gd name="connsiteY224" fmla="*/ 2305140 h 6554587"/>
              <a:gd name="connsiteX225" fmla="*/ 654547 w 4733488"/>
              <a:gd name="connsiteY225" fmla="*/ 2441245 h 6554587"/>
              <a:gd name="connsiteX226" fmla="*/ 696616 w 4733488"/>
              <a:gd name="connsiteY226" fmla="*/ 2574875 h 6554587"/>
              <a:gd name="connsiteX227" fmla="*/ 973776 w 4733488"/>
              <a:gd name="connsiteY227" fmla="*/ 2984431 h 6554587"/>
              <a:gd name="connsiteX228" fmla="*/ 1771850 w 4733488"/>
              <a:gd name="connsiteY228" fmla="*/ 3247982 h 6554587"/>
              <a:gd name="connsiteX229" fmla="*/ 2088606 w 4733488"/>
              <a:gd name="connsiteY229" fmla="*/ 3215810 h 6554587"/>
              <a:gd name="connsiteX230" fmla="*/ 2104692 w 4733488"/>
              <a:gd name="connsiteY230" fmla="*/ 3210861 h 6554587"/>
              <a:gd name="connsiteX231" fmla="*/ 2058910 w 4733488"/>
              <a:gd name="connsiteY231" fmla="*/ 3155183 h 6554587"/>
              <a:gd name="connsiteX232" fmla="*/ 1717410 w 4733488"/>
              <a:gd name="connsiteY232" fmla="*/ 2960922 h 6554587"/>
              <a:gd name="connsiteX233" fmla="*/ 1431586 w 4733488"/>
              <a:gd name="connsiteY233" fmla="*/ 2547654 h 6554587"/>
              <a:gd name="connsiteX234" fmla="*/ 1414264 w 4733488"/>
              <a:gd name="connsiteY234" fmla="*/ 2511771 h 6554587"/>
              <a:gd name="connsiteX235" fmla="*/ 1854753 w 4733488"/>
              <a:gd name="connsiteY235" fmla="*/ 2593436 h 6554587"/>
              <a:gd name="connsiteX236" fmla="*/ 1936415 w 4733488"/>
              <a:gd name="connsiteY236" fmla="*/ 2405362 h 6554587"/>
              <a:gd name="connsiteX237" fmla="*/ 1971062 w 4733488"/>
              <a:gd name="connsiteY237" fmla="*/ 2338545 h 6554587"/>
              <a:gd name="connsiteX238" fmla="*/ 2319988 w 4733488"/>
              <a:gd name="connsiteY238" fmla="*/ 2119541 h 6554587"/>
              <a:gd name="connsiteX239" fmla="*/ 2527858 w 4733488"/>
              <a:gd name="connsiteY239" fmla="*/ 2110880 h 6554587"/>
              <a:gd name="connsiteX240" fmla="*/ 2364531 w 4733488"/>
              <a:gd name="connsiteY240" fmla="*/ 2096032 h 6554587"/>
              <a:gd name="connsiteX241" fmla="*/ 2369480 w 4733488"/>
              <a:gd name="connsiteY241" fmla="*/ 2087370 h 6554587"/>
              <a:gd name="connsiteX242" fmla="*/ 2094793 w 4733488"/>
              <a:gd name="connsiteY242" fmla="*/ 2005706 h 6554587"/>
              <a:gd name="connsiteX243" fmla="*/ 1917854 w 4733488"/>
              <a:gd name="connsiteY243" fmla="*/ 1919093 h 6554587"/>
              <a:gd name="connsiteX244" fmla="*/ 1799072 w 4733488"/>
              <a:gd name="connsiteY244" fmla="*/ 1925280 h 6554587"/>
              <a:gd name="connsiteX245" fmla="*/ 1494690 w 4733488"/>
              <a:gd name="connsiteY245" fmla="*/ 2036640 h 6554587"/>
              <a:gd name="connsiteX246" fmla="*/ 937894 w 4733488"/>
              <a:gd name="connsiteY246" fmla="*/ 1982197 h 6554587"/>
              <a:gd name="connsiteX247" fmla="*/ 909434 w 4733488"/>
              <a:gd name="connsiteY247" fmla="*/ 1972298 h 6554587"/>
              <a:gd name="connsiteX248" fmla="*/ 1406841 w 4733488"/>
              <a:gd name="connsiteY248" fmla="*/ 1653068 h 6554587"/>
              <a:gd name="connsiteX249" fmla="*/ 1347447 w 4733488"/>
              <a:gd name="connsiteY249" fmla="*/ 1619659 h 6554587"/>
              <a:gd name="connsiteX250" fmla="*/ 1320228 w 4733488"/>
              <a:gd name="connsiteY250" fmla="*/ 1608524 h 6554587"/>
              <a:gd name="connsiteX251" fmla="*/ 1005946 w 4733488"/>
              <a:gd name="connsiteY251" fmla="*/ 1370959 h 6554587"/>
              <a:gd name="connsiteX252" fmla="*/ 884690 w 4733488"/>
              <a:gd name="connsiteY252" fmla="*/ 970064 h 6554587"/>
              <a:gd name="connsiteX253" fmla="*/ 882213 w 4733488"/>
              <a:gd name="connsiteY253" fmla="*/ 936656 h 6554587"/>
              <a:gd name="connsiteX254" fmla="*/ 953978 w 4733488"/>
              <a:gd name="connsiteY254" fmla="*/ 967590 h 6554587"/>
              <a:gd name="connsiteX255" fmla="*/ 1393229 w 4733488"/>
              <a:gd name="connsiteY255" fmla="*/ 1247225 h 6554587"/>
              <a:gd name="connsiteX256" fmla="*/ 1436537 w 4733488"/>
              <a:gd name="connsiteY256" fmla="*/ 1289294 h 6554587"/>
              <a:gd name="connsiteX257" fmla="*/ 1466232 w 4733488"/>
              <a:gd name="connsiteY257" fmla="*/ 1297955 h 6554587"/>
              <a:gd name="connsiteX258" fmla="*/ 1469942 w 4733488"/>
              <a:gd name="connsiteY258" fmla="*/ 1270734 h 6554587"/>
              <a:gd name="connsiteX259" fmla="*/ 1435298 w 4733488"/>
              <a:gd name="connsiteY259" fmla="*/ 1019556 h 6554587"/>
              <a:gd name="connsiteX260" fmla="*/ 1561506 w 4733488"/>
              <a:gd name="connsiteY260" fmla="*/ 412030 h 6554587"/>
              <a:gd name="connsiteX261" fmla="*/ 1572641 w 4733488"/>
              <a:gd name="connsiteY261" fmla="*/ 404605 h 6554587"/>
              <a:gd name="connsiteX262" fmla="*/ 1559032 w 4733488"/>
              <a:gd name="connsiteY262" fmla="*/ 440487 h 6554587"/>
              <a:gd name="connsiteX263" fmla="*/ 1456333 w 4733488"/>
              <a:gd name="connsiteY263" fmla="*/ 951504 h 6554587"/>
              <a:gd name="connsiteX264" fmla="*/ 1858463 w 4733488"/>
              <a:gd name="connsiteY264" fmla="*/ 1811446 h 6554587"/>
              <a:gd name="connsiteX265" fmla="*/ 2222237 w 4733488"/>
              <a:gd name="connsiteY265" fmla="*/ 1982197 h 6554587"/>
              <a:gd name="connsiteX266" fmla="*/ 2522909 w 4733488"/>
              <a:gd name="connsiteY266" fmla="*/ 2041588 h 6554587"/>
              <a:gd name="connsiteX267" fmla="*/ 2557553 w 4733488"/>
              <a:gd name="connsiteY267" fmla="*/ 2042827 h 6554587"/>
              <a:gd name="connsiteX268" fmla="*/ 2519196 w 4733488"/>
              <a:gd name="connsiteY268" fmla="*/ 1958689 h 6554587"/>
              <a:gd name="connsiteX269" fmla="*/ 2072520 w 4733488"/>
              <a:gd name="connsiteY269" fmla="*/ 1299194 h 6554587"/>
              <a:gd name="connsiteX270" fmla="*/ 2032927 w 4733488"/>
              <a:gd name="connsiteY270" fmla="*/ 1102459 h 6554587"/>
              <a:gd name="connsiteX271" fmla="*/ 2025502 w 4733488"/>
              <a:gd name="connsiteY271" fmla="*/ 1023269 h 6554587"/>
              <a:gd name="connsiteX272" fmla="*/ 2092319 w 4733488"/>
              <a:gd name="connsiteY272" fmla="*/ 1054203 h 6554587"/>
              <a:gd name="connsiteX273" fmla="*/ 2487026 w 4733488"/>
              <a:gd name="connsiteY273" fmla="*/ 1403128 h 6554587"/>
              <a:gd name="connsiteX274" fmla="*/ 2584774 w 4733488"/>
              <a:gd name="connsiteY274" fmla="*/ 1899297 h 6554587"/>
              <a:gd name="connsiteX275" fmla="*/ 2600858 w 4733488"/>
              <a:gd name="connsiteY275" fmla="*/ 2039114 h 6554587"/>
              <a:gd name="connsiteX276" fmla="*/ 2631792 w 4733488"/>
              <a:gd name="connsiteY276" fmla="*/ 2061385 h 6554587"/>
              <a:gd name="connsiteX277" fmla="*/ 2822340 w 4733488"/>
              <a:gd name="connsiteY277" fmla="*/ 2122014 h 6554587"/>
              <a:gd name="connsiteX278" fmla="*/ 3244269 w 4733488"/>
              <a:gd name="connsiteY278" fmla="*/ 2467228 h 6554587"/>
              <a:gd name="connsiteX279" fmla="*/ 3410070 w 4733488"/>
              <a:gd name="connsiteY279" fmla="*/ 2734492 h 6554587"/>
              <a:gd name="connsiteX280" fmla="*/ 3415021 w 4733488"/>
              <a:gd name="connsiteY280" fmla="*/ 2680049 h 6554587"/>
              <a:gd name="connsiteX281" fmla="*/ 3578347 w 4733488"/>
              <a:gd name="connsiteY281" fmla="*/ 2417736 h 6554587"/>
              <a:gd name="connsiteX282" fmla="*/ 3787456 w 4733488"/>
              <a:gd name="connsiteY282" fmla="*/ 2282867 h 6554587"/>
              <a:gd name="connsiteX283" fmla="*/ 3871594 w 4733488"/>
              <a:gd name="connsiteY283" fmla="*/ 2219763 h 6554587"/>
              <a:gd name="connsiteX284" fmla="*/ 3720639 w 4733488"/>
              <a:gd name="connsiteY284" fmla="*/ 2117066 h 6554587"/>
              <a:gd name="connsiteX285" fmla="*/ 3380374 w 4733488"/>
              <a:gd name="connsiteY285" fmla="*/ 1831242 h 6554587"/>
              <a:gd name="connsiteX286" fmla="*/ 3254169 w 4733488"/>
              <a:gd name="connsiteY286" fmla="*/ 1288056 h 6554587"/>
              <a:gd name="connsiteX287" fmla="*/ 3254169 w 4733488"/>
              <a:gd name="connsiteY287" fmla="*/ 1211342 h 6554587"/>
              <a:gd name="connsiteX288" fmla="*/ 3290051 w 4733488"/>
              <a:gd name="connsiteY288" fmla="*/ 1231138 h 6554587"/>
              <a:gd name="connsiteX289" fmla="*/ 3627839 w 4733488"/>
              <a:gd name="connsiteY289" fmla="*/ 1555320 h 6554587"/>
              <a:gd name="connsiteX290" fmla="*/ 3787456 w 4733488"/>
              <a:gd name="connsiteY290" fmla="*/ 1964875 h 6554587"/>
              <a:gd name="connsiteX291" fmla="*/ 3802304 w 4733488"/>
              <a:gd name="connsiteY291" fmla="*/ 2053962 h 6554587"/>
              <a:gd name="connsiteX292" fmla="*/ 3887678 w 4733488"/>
              <a:gd name="connsiteY292" fmla="*/ 2181406 h 6554587"/>
              <a:gd name="connsiteX293" fmla="*/ 3891390 w 4733488"/>
              <a:gd name="connsiteY293" fmla="*/ 2144288 h 6554587"/>
              <a:gd name="connsiteX294" fmla="*/ 3906238 w 4733488"/>
              <a:gd name="connsiteY294" fmla="*/ 931707 h 6554587"/>
              <a:gd name="connsiteX295" fmla="*/ 3810964 w 4733488"/>
              <a:gd name="connsiteY295" fmla="*/ 807974 h 6554587"/>
              <a:gd name="connsiteX296" fmla="*/ 3662486 w 4733488"/>
              <a:gd name="connsiteY296" fmla="*/ 754769 h 6554587"/>
              <a:gd name="connsiteX297" fmla="*/ 3464513 w 4733488"/>
              <a:gd name="connsiteY297" fmla="*/ 572882 h 6554587"/>
              <a:gd name="connsiteX298" fmla="*/ 3302422 w 4733488"/>
              <a:gd name="connsiteY298" fmla="*/ 355113 h 6554587"/>
              <a:gd name="connsiteX299" fmla="*/ 3202200 w 4733488"/>
              <a:gd name="connsiteY299" fmla="*/ 175700 h 6554587"/>
              <a:gd name="connsiteX300" fmla="*/ 3210861 w 4733488"/>
              <a:gd name="connsiteY300" fmla="*/ 163327 h 6554587"/>
              <a:gd name="connsiteX301" fmla="*/ 3366765 w 4733488"/>
              <a:gd name="connsiteY301" fmla="*/ 176939 h 6554587"/>
              <a:gd name="connsiteX302" fmla="*/ 3667434 w 4733488"/>
              <a:gd name="connsiteY302" fmla="*/ 261078 h 6554587"/>
              <a:gd name="connsiteX303" fmla="*/ 3835712 w 4733488"/>
              <a:gd name="connsiteY303" fmla="*/ 447913 h 6554587"/>
              <a:gd name="connsiteX304" fmla="*/ 3901290 w 4733488"/>
              <a:gd name="connsiteY304" fmla="*/ 565460 h 6554587"/>
              <a:gd name="connsiteX305" fmla="*/ 3913664 w 4733488"/>
              <a:gd name="connsiteY305" fmla="*/ 564221 h 6554587"/>
              <a:gd name="connsiteX306" fmla="*/ 3913664 w 4733488"/>
              <a:gd name="connsiteY306" fmla="*/ 0 h 655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</a:cxnLst>
            <a:rect l="l" t="t" r="r" b="b"/>
            <a:pathLst>
              <a:path w="4733488" h="6554587">
                <a:moveTo>
                  <a:pt x="4364050" y="3338308"/>
                </a:moveTo>
                <a:cubicBezTo>
                  <a:pt x="4256402" y="3789930"/>
                  <a:pt x="4177212" y="4237842"/>
                  <a:pt x="4127720" y="4690703"/>
                </a:cubicBezTo>
                <a:cubicBezTo>
                  <a:pt x="4132669" y="4679567"/>
                  <a:pt x="4136381" y="4667194"/>
                  <a:pt x="4138856" y="4654820"/>
                </a:cubicBezTo>
                <a:cubicBezTo>
                  <a:pt x="4204434" y="4373947"/>
                  <a:pt x="4298472" y="4102973"/>
                  <a:pt x="4448186" y="3853034"/>
                </a:cubicBezTo>
                <a:cubicBezTo>
                  <a:pt x="4484068" y="3793642"/>
                  <a:pt x="4526138" y="3737964"/>
                  <a:pt x="4564494" y="3679808"/>
                </a:cubicBezTo>
                <a:cubicBezTo>
                  <a:pt x="4580581" y="3653825"/>
                  <a:pt x="4592954" y="3622891"/>
                  <a:pt x="4565733" y="3601856"/>
                </a:cubicBezTo>
                <a:cubicBezTo>
                  <a:pt x="4475408" y="3535042"/>
                  <a:pt x="4409830" y="3448429"/>
                  <a:pt x="4364050" y="3338308"/>
                </a:cubicBezTo>
                <a:close/>
                <a:moveTo>
                  <a:pt x="3874068" y="2272967"/>
                </a:moveTo>
                <a:cubicBezTo>
                  <a:pt x="3871594" y="2285341"/>
                  <a:pt x="3867882" y="2297715"/>
                  <a:pt x="3869117" y="2308850"/>
                </a:cubicBezTo>
                <a:cubicBezTo>
                  <a:pt x="3891390" y="2442483"/>
                  <a:pt x="3880255" y="2572401"/>
                  <a:pt x="3807252" y="2688710"/>
                </a:cubicBezTo>
                <a:cubicBezTo>
                  <a:pt x="3731774" y="2808731"/>
                  <a:pt x="3650112" y="2926278"/>
                  <a:pt x="3565974" y="3041348"/>
                </a:cubicBezTo>
                <a:cubicBezTo>
                  <a:pt x="3541226" y="3075992"/>
                  <a:pt x="3535040" y="3103214"/>
                  <a:pt x="3546178" y="3144047"/>
                </a:cubicBezTo>
                <a:cubicBezTo>
                  <a:pt x="3660012" y="3547413"/>
                  <a:pt x="3749099" y="3955733"/>
                  <a:pt x="3815913" y="4370237"/>
                </a:cubicBezTo>
                <a:cubicBezTo>
                  <a:pt x="3828286" y="4454373"/>
                  <a:pt x="3841898" y="4537276"/>
                  <a:pt x="3855508" y="4620176"/>
                </a:cubicBezTo>
                <a:cubicBezTo>
                  <a:pt x="3857982" y="4620176"/>
                  <a:pt x="3859220" y="4620176"/>
                  <a:pt x="3861695" y="4620176"/>
                </a:cubicBezTo>
                <a:cubicBezTo>
                  <a:pt x="3871594" y="3839424"/>
                  <a:pt x="3880255" y="3057434"/>
                  <a:pt x="3888916" y="2275444"/>
                </a:cubicBezTo>
                <a:cubicBezTo>
                  <a:pt x="3883968" y="2274206"/>
                  <a:pt x="3879017" y="2274206"/>
                  <a:pt x="3874068" y="2272967"/>
                </a:cubicBezTo>
                <a:close/>
                <a:moveTo>
                  <a:pt x="2677806" y="2159830"/>
                </a:moveTo>
                <a:cubicBezTo>
                  <a:pt x="2644630" y="2159366"/>
                  <a:pt x="2621894" y="2177693"/>
                  <a:pt x="2603335" y="2214815"/>
                </a:cubicBezTo>
                <a:cubicBezTo>
                  <a:pt x="2556314" y="2308850"/>
                  <a:pt x="2494449" y="2390514"/>
                  <a:pt x="2404124" y="2447431"/>
                </a:cubicBezTo>
                <a:cubicBezTo>
                  <a:pt x="2281628" y="2524145"/>
                  <a:pt x="2149236" y="2574875"/>
                  <a:pt x="2014367" y="2623132"/>
                </a:cubicBezTo>
                <a:cubicBezTo>
                  <a:pt x="1992094" y="2631792"/>
                  <a:pt x="1971062" y="2639218"/>
                  <a:pt x="1945076" y="2649114"/>
                </a:cubicBezTo>
                <a:cubicBezTo>
                  <a:pt x="2046537" y="2761713"/>
                  <a:pt x="2084894" y="2895344"/>
                  <a:pt x="2108405" y="3035161"/>
                </a:cubicBezTo>
                <a:cubicBezTo>
                  <a:pt x="2117066" y="3087130"/>
                  <a:pt x="2117066" y="3141570"/>
                  <a:pt x="2149236" y="3186114"/>
                </a:cubicBezTo>
                <a:cubicBezTo>
                  <a:pt x="2156658" y="3196013"/>
                  <a:pt x="2171506" y="3205913"/>
                  <a:pt x="2182644" y="3205913"/>
                </a:cubicBezTo>
                <a:cubicBezTo>
                  <a:pt x="2227188" y="3205913"/>
                  <a:pt x="2270493" y="3203438"/>
                  <a:pt x="2315036" y="3199726"/>
                </a:cubicBezTo>
                <a:cubicBezTo>
                  <a:pt x="2607045" y="3178691"/>
                  <a:pt x="2861935" y="3269017"/>
                  <a:pt x="3083417" y="3458326"/>
                </a:cubicBezTo>
                <a:cubicBezTo>
                  <a:pt x="3264066" y="3612991"/>
                  <a:pt x="3395222" y="3804777"/>
                  <a:pt x="3497921" y="4016360"/>
                </a:cubicBezTo>
                <a:cubicBezTo>
                  <a:pt x="3603094" y="4232894"/>
                  <a:pt x="3672383" y="4463036"/>
                  <a:pt x="3729300" y="4693179"/>
                </a:cubicBezTo>
                <a:cubicBezTo>
                  <a:pt x="3725590" y="4658533"/>
                  <a:pt x="3723113" y="4622650"/>
                  <a:pt x="3716929" y="4588006"/>
                </a:cubicBezTo>
                <a:cubicBezTo>
                  <a:pt x="3673621" y="4314555"/>
                  <a:pt x="3634026" y="4038633"/>
                  <a:pt x="3583296" y="3766421"/>
                </a:cubicBezTo>
                <a:cubicBezTo>
                  <a:pt x="3526378" y="3465751"/>
                  <a:pt x="3463277" y="3166317"/>
                  <a:pt x="3356865" y="2879257"/>
                </a:cubicBezTo>
                <a:cubicBezTo>
                  <a:pt x="3333356" y="2814918"/>
                  <a:pt x="3303661" y="2753052"/>
                  <a:pt x="3273965" y="2683761"/>
                </a:cubicBezTo>
                <a:cubicBezTo>
                  <a:pt x="3249218" y="2701084"/>
                  <a:pt x="3230657" y="2712219"/>
                  <a:pt x="3215810" y="2725831"/>
                </a:cubicBezTo>
                <a:cubicBezTo>
                  <a:pt x="3167556" y="2770374"/>
                  <a:pt x="3120536" y="2816154"/>
                  <a:pt x="3073518" y="2861936"/>
                </a:cubicBezTo>
                <a:cubicBezTo>
                  <a:pt x="3031448" y="2904005"/>
                  <a:pt x="2979482" y="2923801"/>
                  <a:pt x="2920091" y="2925039"/>
                </a:cubicBezTo>
                <a:cubicBezTo>
                  <a:pt x="2759236" y="2927514"/>
                  <a:pt x="2613232" y="2873070"/>
                  <a:pt x="2470940" y="2806257"/>
                </a:cubicBezTo>
                <a:cubicBezTo>
                  <a:pt x="2467228" y="2805018"/>
                  <a:pt x="2463518" y="2800070"/>
                  <a:pt x="2457331" y="2795119"/>
                </a:cubicBezTo>
                <a:cubicBezTo>
                  <a:pt x="2542705" y="2697371"/>
                  <a:pt x="2636741" y="2611996"/>
                  <a:pt x="2754288" y="2557553"/>
                </a:cubicBezTo>
                <a:cubicBezTo>
                  <a:pt x="2864410" y="2506823"/>
                  <a:pt x="2973296" y="2503110"/>
                  <a:pt x="3078466" y="2572401"/>
                </a:cubicBezTo>
                <a:cubicBezTo>
                  <a:pt x="3114349" y="2597149"/>
                  <a:pt x="3153944" y="2619419"/>
                  <a:pt x="3188591" y="2645405"/>
                </a:cubicBezTo>
                <a:cubicBezTo>
                  <a:pt x="3212100" y="2662726"/>
                  <a:pt x="3228183" y="2662726"/>
                  <a:pt x="3246744" y="2639218"/>
                </a:cubicBezTo>
                <a:cubicBezTo>
                  <a:pt x="3198487" y="2548892"/>
                  <a:pt x="3139096" y="2465992"/>
                  <a:pt x="3068570" y="2391753"/>
                </a:cubicBezTo>
                <a:cubicBezTo>
                  <a:pt x="2969583" y="2286579"/>
                  <a:pt x="2852036" y="2209866"/>
                  <a:pt x="2714692" y="2166558"/>
                </a:cubicBezTo>
                <a:cubicBezTo>
                  <a:pt x="2701082" y="2162228"/>
                  <a:pt x="2688864" y="2159985"/>
                  <a:pt x="2677806" y="2159830"/>
                </a:cubicBezTo>
                <a:close/>
                <a:moveTo>
                  <a:pt x="4733488" y="1731086"/>
                </a:moveTo>
                <a:lnTo>
                  <a:pt x="4733488" y="2099919"/>
                </a:lnTo>
                <a:lnTo>
                  <a:pt x="4556763" y="2087833"/>
                </a:lnTo>
                <a:cubicBezTo>
                  <a:pt x="4474791" y="2078708"/>
                  <a:pt x="4393127" y="2065716"/>
                  <a:pt x="4312082" y="2047775"/>
                </a:cubicBezTo>
                <a:cubicBezTo>
                  <a:pt x="4303420" y="2045302"/>
                  <a:pt x="4295995" y="2042827"/>
                  <a:pt x="4279912" y="2037876"/>
                </a:cubicBezTo>
                <a:cubicBezTo>
                  <a:pt x="4315794" y="2001993"/>
                  <a:pt x="4344251" y="1967350"/>
                  <a:pt x="4378898" y="1940128"/>
                </a:cubicBezTo>
                <a:cubicBezTo>
                  <a:pt x="4446950" y="1885685"/>
                  <a:pt x="4515003" y="1832480"/>
                  <a:pt x="4588006" y="1784224"/>
                </a:cubicBezTo>
                <a:cubicBezTo>
                  <a:pt x="4617702" y="1764736"/>
                  <a:pt x="4647862" y="1750352"/>
                  <a:pt x="4678350" y="1740589"/>
                </a:cubicBezTo>
                <a:close/>
                <a:moveTo>
                  <a:pt x="1507083" y="1623914"/>
                </a:moveTo>
                <a:cubicBezTo>
                  <a:pt x="1485333" y="1622754"/>
                  <a:pt x="1472109" y="1634817"/>
                  <a:pt x="1463758" y="1658016"/>
                </a:cubicBezTo>
                <a:cubicBezTo>
                  <a:pt x="1531810" y="1681528"/>
                  <a:pt x="1597389" y="1705037"/>
                  <a:pt x="1664203" y="1728545"/>
                </a:cubicBezTo>
                <a:cubicBezTo>
                  <a:pt x="1672864" y="1692663"/>
                  <a:pt x="1659254" y="1661729"/>
                  <a:pt x="1625846" y="1650593"/>
                </a:cubicBezTo>
                <a:cubicBezTo>
                  <a:pt x="1594914" y="1640694"/>
                  <a:pt x="1561506" y="1640694"/>
                  <a:pt x="1531810" y="1629559"/>
                </a:cubicBezTo>
                <a:cubicBezTo>
                  <a:pt x="1522530" y="1626157"/>
                  <a:pt x="1514333" y="1624301"/>
                  <a:pt x="1507083" y="1623914"/>
                </a:cubicBezTo>
                <a:close/>
                <a:moveTo>
                  <a:pt x="3913664" y="0"/>
                </a:moveTo>
                <a:cubicBezTo>
                  <a:pt x="3918612" y="0"/>
                  <a:pt x="3923560" y="0"/>
                  <a:pt x="3928512" y="0"/>
                </a:cubicBezTo>
                <a:cubicBezTo>
                  <a:pt x="3928512" y="12374"/>
                  <a:pt x="3929747" y="24748"/>
                  <a:pt x="3929747" y="37121"/>
                </a:cubicBezTo>
                <a:cubicBezTo>
                  <a:pt x="3932222" y="249940"/>
                  <a:pt x="3937172" y="463999"/>
                  <a:pt x="3938408" y="676817"/>
                </a:cubicBezTo>
                <a:cubicBezTo>
                  <a:pt x="3939647" y="899537"/>
                  <a:pt x="3938408" y="1122255"/>
                  <a:pt x="3942121" y="1348685"/>
                </a:cubicBezTo>
                <a:cubicBezTo>
                  <a:pt x="3963156" y="1309090"/>
                  <a:pt x="3968104" y="1348685"/>
                  <a:pt x="3980478" y="1351160"/>
                </a:cubicBezTo>
                <a:cubicBezTo>
                  <a:pt x="4010173" y="1286820"/>
                  <a:pt x="4043582" y="1223716"/>
                  <a:pt x="4069565" y="1158138"/>
                </a:cubicBezTo>
                <a:cubicBezTo>
                  <a:pt x="4100499" y="1081424"/>
                  <a:pt x="4152465" y="1028217"/>
                  <a:pt x="4225468" y="991099"/>
                </a:cubicBezTo>
                <a:cubicBezTo>
                  <a:pt x="4327239" y="939131"/>
                  <a:pt x="4562583" y="893795"/>
                  <a:pt x="4706864" y="897364"/>
                </a:cubicBezTo>
                <a:lnTo>
                  <a:pt x="4733488" y="899590"/>
                </a:lnTo>
                <a:lnTo>
                  <a:pt x="4733488" y="992003"/>
                </a:lnTo>
                <a:lnTo>
                  <a:pt x="4709282" y="1048093"/>
                </a:lnTo>
                <a:cubicBezTo>
                  <a:pt x="4663174" y="1146461"/>
                  <a:pt x="4607494" y="1238564"/>
                  <a:pt x="4532325" y="1320228"/>
                </a:cubicBezTo>
                <a:cubicBezTo>
                  <a:pt x="4430864" y="1430350"/>
                  <a:pt x="4308368" y="1474894"/>
                  <a:pt x="4161129" y="1451385"/>
                </a:cubicBezTo>
                <a:cubicBezTo>
                  <a:pt x="4117821" y="1443959"/>
                  <a:pt x="4075752" y="1435298"/>
                  <a:pt x="4033682" y="1430350"/>
                </a:cubicBezTo>
                <a:cubicBezTo>
                  <a:pt x="4020073" y="1429112"/>
                  <a:pt x="4000276" y="1436537"/>
                  <a:pt x="3990377" y="1446434"/>
                </a:cubicBezTo>
                <a:cubicBezTo>
                  <a:pt x="3955730" y="1478606"/>
                  <a:pt x="3948308" y="1519437"/>
                  <a:pt x="3948308" y="1566455"/>
                </a:cubicBezTo>
                <a:cubicBezTo>
                  <a:pt x="3953256" y="1966111"/>
                  <a:pt x="3955730" y="2365767"/>
                  <a:pt x="3960681" y="2764187"/>
                </a:cubicBezTo>
                <a:cubicBezTo>
                  <a:pt x="3968104" y="3416257"/>
                  <a:pt x="3976765" y="4069564"/>
                  <a:pt x="3984190" y="4695654"/>
                </a:cubicBezTo>
                <a:cubicBezTo>
                  <a:pt x="4023786" y="4474172"/>
                  <a:pt x="4060904" y="4225468"/>
                  <a:pt x="4111634" y="3979242"/>
                </a:cubicBezTo>
                <a:cubicBezTo>
                  <a:pt x="4168551" y="3704555"/>
                  <a:pt x="4240316" y="3432343"/>
                  <a:pt x="4303420" y="3157657"/>
                </a:cubicBezTo>
                <a:cubicBezTo>
                  <a:pt x="4310843" y="3129199"/>
                  <a:pt x="4310843" y="3098265"/>
                  <a:pt x="4308368" y="3068570"/>
                </a:cubicBezTo>
                <a:cubicBezTo>
                  <a:pt x="4299708" y="2957209"/>
                  <a:pt x="4288572" y="2845849"/>
                  <a:pt x="4277437" y="2734492"/>
                </a:cubicBezTo>
                <a:cubicBezTo>
                  <a:pt x="4281147" y="2732017"/>
                  <a:pt x="4376421" y="2777796"/>
                  <a:pt x="4423442" y="2806257"/>
                </a:cubicBezTo>
                <a:cubicBezTo>
                  <a:pt x="4432102" y="2787696"/>
                  <a:pt x="4440764" y="2770374"/>
                  <a:pt x="4449424" y="2753052"/>
                </a:cubicBezTo>
                <a:cubicBezTo>
                  <a:pt x="4511600" y="2618493"/>
                  <a:pt x="4585607" y="2492285"/>
                  <a:pt x="4682409" y="2382260"/>
                </a:cubicBezTo>
                <a:lnTo>
                  <a:pt x="4733488" y="2331407"/>
                </a:lnTo>
                <a:lnTo>
                  <a:pt x="4733488" y="2454728"/>
                </a:lnTo>
                <a:lnTo>
                  <a:pt x="4674135" y="2533136"/>
                </a:lnTo>
                <a:cubicBezTo>
                  <a:pt x="4651806" y="2566060"/>
                  <a:pt x="4631003" y="2600241"/>
                  <a:pt x="4611515" y="2635505"/>
                </a:cubicBezTo>
                <a:cubicBezTo>
                  <a:pt x="4631312" y="2663962"/>
                  <a:pt x="4649872" y="2662726"/>
                  <a:pt x="4675855" y="2644166"/>
                </a:cubicBezTo>
                <a:lnTo>
                  <a:pt x="4733488" y="2608207"/>
                </a:lnTo>
                <a:lnTo>
                  <a:pt x="4733488" y="2811694"/>
                </a:lnTo>
                <a:lnTo>
                  <a:pt x="4639972" y="2722118"/>
                </a:lnTo>
                <a:cubicBezTo>
                  <a:pt x="4623889" y="2708506"/>
                  <a:pt x="4605328" y="2698609"/>
                  <a:pt x="4583055" y="2683761"/>
                </a:cubicBezTo>
                <a:cubicBezTo>
                  <a:pt x="4564494" y="2722118"/>
                  <a:pt x="4548411" y="2754288"/>
                  <a:pt x="4533563" y="2787696"/>
                </a:cubicBezTo>
                <a:cubicBezTo>
                  <a:pt x="4498916" y="2863174"/>
                  <a:pt x="4498916" y="2863174"/>
                  <a:pt x="4558310" y="2918852"/>
                </a:cubicBezTo>
                <a:cubicBezTo>
                  <a:pt x="4574394" y="2934939"/>
                  <a:pt x="4589242" y="2952261"/>
                  <a:pt x="4605328" y="2968345"/>
                </a:cubicBezTo>
                <a:cubicBezTo>
                  <a:pt x="4682042" y="3048773"/>
                  <a:pt x="4720398" y="3142809"/>
                  <a:pt x="4709263" y="3254169"/>
                </a:cubicBezTo>
                <a:cubicBezTo>
                  <a:pt x="4704315" y="3307374"/>
                  <a:pt x="4698128" y="3359340"/>
                  <a:pt x="4685754" y="3411308"/>
                </a:cubicBezTo>
                <a:cubicBezTo>
                  <a:pt x="4672142" y="3469461"/>
                  <a:pt x="4652346" y="3525143"/>
                  <a:pt x="4635024" y="3584534"/>
                </a:cubicBezTo>
                <a:lnTo>
                  <a:pt x="4733488" y="3495488"/>
                </a:lnTo>
                <a:lnTo>
                  <a:pt x="4733488" y="3640800"/>
                </a:lnTo>
                <a:lnTo>
                  <a:pt x="4652346" y="3731777"/>
                </a:lnTo>
                <a:cubicBezTo>
                  <a:pt x="4685754" y="3747860"/>
                  <a:pt x="4706789" y="3746625"/>
                  <a:pt x="4731536" y="3726825"/>
                </a:cubicBezTo>
                <a:lnTo>
                  <a:pt x="4733488" y="3725533"/>
                </a:lnTo>
                <a:lnTo>
                  <a:pt x="4733488" y="3792429"/>
                </a:lnTo>
                <a:lnTo>
                  <a:pt x="4710810" y="3779412"/>
                </a:lnTo>
                <a:cubicBezTo>
                  <a:pt x="4697818" y="3776010"/>
                  <a:pt x="4683279" y="3776319"/>
                  <a:pt x="4665956" y="3781269"/>
                </a:cubicBezTo>
                <a:cubicBezTo>
                  <a:pt x="4674619" y="3796116"/>
                  <a:pt x="4680803" y="3809726"/>
                  <a:pt x="4688228" y="3822100"/>
                </a:cubicBezTo>
                <a:lnTo>
                  <a:pt x="4733488" y="3902780"/>
                </a:lnTo>
                <a:lnTo>
                  <a:pt x="4733488" y="4493648"/>
                </a:lnTo>
                <a:lnTo>
                  <a:pt x="4689930" y="4550884"/>
                </a:lnTo>
                <a:cubicBezTo>
                  <a:pt x="4656677" y="4592025"/>
                  <a:pt x="4622650" y="4632548"/>
                  <a:pt x="4589242" y="4673380"/>
                </a:cubicBezTo>
                <a:cubicBezTo>
                  <a:pt x="4574394" y="4690703"/>
                  <a:pt x="4554598" y="4704315"/>
                  <a:pt x="4531089" y="4725349"/>
                </a:cubicBezTo>
                <a:cubicBezTo>
                  <a:pt x="4491494" y="4477884"/>
                  <a:pt x="4444476" y="4239080"/>
                  <a:pt x="4493968" y="3995325"/>
                </a:cubicBezTo>
                <a:cubicBezTo>
                  <a:pt x="4489020" y="4003986"/>
                  <a:pt x="4484068" y="4012650"/>
                  <a:pt x="4480358" y="4021311"/>
                </a:cubicBezTo>
                <a:cubicBezTo>
                  <a:pt x="4394982" y="4197011"/>
                  <a:pt x="4334354" y="4381372"/>
                  <a:pt x="4288572" y="4570681"/>
                </a:cubicBezTo>
                <a:cubicBezTo>
                  <a:pt x="4231655" y="4807011"/>
                  <a:pt x="4194534" y="5045815"/>
                  <a:pt x="4182163" y="5288332"/>
                </a:cubicBezTo>
                <a:cubicBezTo>
                  <a:pt x="4169790" y="5530848"/>
                  <a:pt x="4163603" y="5772126"/>
                  <a:pt x="4154942" y="6014643"/>
                </a:cubicBezTo>
                <a:cubicBezTo>
                  <a:pt x="4157416" y="6015879"/>
                  <a:pt x="4161129" y="6015879"/>
                  <a:pt x="4164838" y="6015879"/>
                </a:cubicBezTo>
                <a:cubicBezTo>
                  <a:pt x="4171026" y="5988657"/>
                  <a:pt x="4175976" y="5961439"/>
                  <a:pt x="4182163" y="5934217"/>
                </a:cubicBezTo>
                <a:cubicBezTo>
                  <a:pt x="4188350" y="5908231"/>
                  <a:pt x="4194534" y="5881012"/>
                  <a:pt x="4201960" y="5853791"/>
                </a:cubicBezTo>
                <a:cubicBezTo>
                  <a:pt x="4298626" y="5470993"/>
                  <a:pt x="4439275" y="5110428"/>
                  <a:pt x="4632064" y="4776024"/>
                </a:cubicBezTo>
                <a:lnTo>
                  <a:pt x="4733488" y="4611849"/>
                </a:lnTo>
                <a:lnTo>
                  <a:pt x="4733488" y="4841712"/>
                </a:lnTo>
                <a:lnTo>
                  <a:pt x="4673989" y="4952008"/>
                </a:lnTo>
                <a:cubicBezTo>
                  <a:pt x="4497912" y="5303934"/>
                  <a:pt x="4377659" y="5679482"/>
                  <a:pt x="4309607" y="6077747"/>
                </a:cubicBezTo>
                <a:cubicBezTo>
                  <a:pt x="4284860" y="6221276"/>
                  <a:pt x="4269084" y="6365424"/>
                  <a:pt x="4261041" y="6510036"/>
                </a:cubicBezTo>
                <a:lnTo>
                  <a:pt x="4259725" y="6554587"/>
                </a:lnTo>
                <a:lnTo>
                  <a:pt x="3600390" y="6554587"/>
                </a:lnTo>
                <a:lnTo>
                  <a:pt x="3594271" y="6424376"/>
                </a:lnTo>
                <a:cubicBezTo>
                  <a:pt x="3539682" y="5747477"/>
                  <a:pt x="3327480" y="5119127"/>
                  <a:pt x="2948548" y="4540986"/>
                </a:cubicBezTo>
                <a:cubicBezTo>
                  <a:pt x="2932462" y="4516241"/>
                  <a:pt x="2921327" y="4479120"/>
                  <a:pt x="2879257" y="4489020"/>
                </a:cubicBezTo>
                <a:cubicBezTo>
                  <a:pt x="2868122" y="4492732"/>
                  <a:pt x="2854510" y="4498919"/>
                  <a:pt x="2849562" y="4507580"/>
                </a:cubicBezTo>
                <a:cubicBezTo>
                  <a:pt x="2776561" y="4631311"/>
                  <a:pt x="2672623" y="4716688"/>
                  <a:pt x="2537757" y="4763706"/>
                </a:cubicBezTo>
                <a:cubicBezTo>
                  <a:pt x="2378140" y="4819385"/>
                  <a:pt x="2214814" y="4856506"/>
                  <a:pt x="2049011" y="4882489"/>
                </a:cubicBezTo>
                <a:cubicBezTo>
                  <a:pt x="2039114" y="4883727"/>
                  <a:pt x="2029215" y="4882489"/>
                  <a:pt x="2013128" y="4882489"/>
                </a:cubicBezTo>
                <a:cubicBezTo>
                  <a:pt x="2086132" y="4721637"/>
                  <a:pt x="2162845" y="4566971"/>
                  <a:pt x="2306376" y="4459324"/>
                </a:cubicBezTo>
                <a:cubicBezTo>
                  <a:pt x="2354632" y="4423441"/>
                  <a:pt x="2411549" y="4409829"/>
                  <a:pt x="2469702" y="4403642"/>
                </a:cubicBezTo>
                <a:cubicBezTo>
                  <a:pt x="2584774" y="4392507"/>
                  <a:pt x="2696135" y="4407355"/>
                  <a:pt x="2807492" y="4435815"/>
                </a:cubicBezTo>
                <a:cubicBezTo>
                  <a:pt x="2827291" y="4440763"/>
                  <a:pt x="2848326" y="4439528"/>
                  <a:pt x="2880496" y="4443238"/>
                </a:cubicBezTo>
                <a:cubicBezTo>
                  <a:pt x="2713457" y="4213095"/>
                  <a:pt x="2542705" y="4006463"/>
                  <a:pt x="2291528" y="3865407"/>
                </a:cubicBezTo>
                <a:cubicBezTo>
                  <a:pt x="2285341" y="3898816"/>
                  <a:pt x="2277918" y="3926037"/>
                  <a:pt x="2274206" y="3953256"/>
                </a:cubicBezTo>
                <a:cubicBezTo>
                  <a:pt x="2265544" y="4013886"/>
                  <a:pt x="2256884" y="4074515"/>
                  <a:pt x="2249458" y="4136381"/>
                </a:cubicBezTo>
                <a:cubicBezTo>
                  <a:pt x="2240797" y="4201959"/>
                  <a:pt x="2208627" y="4255164"/>
                  <a:pt x="2161610" y="4299707"/>
                </a:cubicBezTo>
                <a:cubicBezTo>
                  <a:pt x="2049011" y="4407355"/>
                  <a:pt x="1911668" y="4472933"/>
                  <a:pt x="1766902" y="4526141"/>
                </a:cubicBezTo>
                <a:cubicBezTo>
                  <a:pt x="1764428" y="4527376"/>
                  <a:pt x="1760715" y="4526141"/>
                  <a:pt x="1750816" y="4526141"/>
                </a:cubicBezTo>
                <a:cubicBezTo>
                  <a:pt x="1770614" y="4330642"/>
                  <a:pt x="1792885" y="4140094"/>
                  <a:pt x="1937654" y="3990377"/>
                </a:cubicBezTo>
                <a:cubicBezTo>
                  <a:pt x="1999519" y="3924799"/>
                  <a:pt x="2086132" y="3913663"/>
                  <a:pt x="2167796" y="3893864"/>
                </a:cubicBezTo>
                <a:cubicBezTo>
                  <a:pt x="2181406" y="3890155"/>
                  <a:pt x="2195015" y="3886442"/>
                  <a:pt x="2208627" y="3886442"/>
                </a:cubicBezTo>
                <a:cubicBezTo>
                  <a:pt x="2235849" y="3885204"/>
                  <a:pt x="2248222" y="3871594"/>
                  <a:pt x="2248222" y="3841898"/>
                </a:cubicBezTo>
                <a:cubicBezTo>
                  <a:pt x="2170271" y="3801065"/>
                  <a:pt x="2084894" y="3776320"/>
                  <a:pt x="1995806" y="3765185"/>
                </a:cubicBezTo>
                <a:cubicBezTo>
                  <a:pt x="1760715" y="3735487"/>
                  <a:pt x="1570167" y="3824577"/>
                  <a:pt x="1408077" y="3985428"/>
                </a:cubicBezTo>
                <a:cubicBezTo>
                  <a:pt x="1364772" y="4028733"/>
                  <a:pt x="1316515" y="4070803"/>
                  <a:pt x="1302903" y="4135145"/>
                </a:cubicBezTo>
                <a:cubicBezTo>
                  <a:pt x="1300429" y="4148755"/>
                  <a:pt x="1304142" y="4168551"/>
                  <a:pt x="1312803" y="4178450"/>
                </a:cubicBezTo>
                <a:cubicBezTo>
                  <a:pt x="1393229" y="4278673"/>
                  <a:pt x="1440246" y="4390033"/>
                  <a:pt x="1443959" y="4518715"/>
                </a:cubicBezTo>
                <a:cubicBezTo>
                  <a:pt x="1448910" y="4704315"/>
                  <a:pt x="1422924" y="4886201"/>
                  <a:pt x="1388280" y="5068088"/>
                </a:cubicBezTo>
                <a:cubicBezTo>
                  <a:pt x="1387042" y="5074275"/>
                  <a:pt x="1383329" y="5080462"/>
                  <a:pt x="1379619" y="5091597"/>
                </a:cubicBezTo>
                <a:cubicBezTo>
                  <a:pt x="1249699" y="4971576"/>
                  <a:pt x="1138341" y="4844132"/>
                  <a:pt x="1075237" y="4673380"/>
                </a:cubicBezTo>
                <a:cubicBezTo>
                  <a:pt x="1029455" y="4886201"/>
                  <a:pt x="1025743" y="5094071"/>
                  <a:pt x="1046777" y="5304418"/>
                </a:cubicBezTo>
                <a:cubicBezTo>
                  <a:pt x="1014607" y="5125005"/>
                  <a:pt x="1012133" y="4944354"/>
                  <a:pt x="1033168" y="4762468"/>
                </a:cubicBezTo>
                <a:cubicBezTo>
                  <a:pt x="1030694" y="4761232"/>
                  <a:pt x="1026981" y="4761232"/>
                  <a:pt x="1024507" y="4759993"/>
                </a:cubicBezTo>
                <a:cubicBezTo>
                  <a:pt x="1017082" y="4784741"/>
                  <a:pt x="1008420" y="4808250"/>
                  <a:pt x="999760" y="4832997"/>
                </a:cubicBezTo>
                <a:cubicBezTo>
                  <a:pt x="952742" y="4972814"/>
                  <a:pt x="906960" y="5112632"/>
                  <a:pt x="856230" y="5251211"/>
                </a:cubicBezTo>
                <a:cubicBezTo>
                  <a:pt x="824060" y="5337824"/>
                  <a:pt x="760956" y="5399692"/>
                  <a:pt x="686717" y="5450422"/>
                </a:cubicBezTo>
                <a:cubicBezTo>
                  <a:pt x="614951" y="5499914"/>
                  <a:pt x="538238" y="5540748"/>
                  <a:pt x="447913" y="5569205"/>
                </a:cubicBezTo>
                <a:cubicBezTo>
                  <a:pt x="457812" y="5518475"/>
                  <a:pt x="463999" y="5473931"/>
                  <a:pt x="475134" y="5430623"/>
                </a:cubicBezTo>
                <a:cubicBezTo>
                  <a:pt x="501117" y="5334114"/>
                  <a:pt x="528339" y="5238840"/>
                  <a:pt x="558034" y="5143566"/>
                </a:cubicBezTo>
                <a:cubicBezTo>
                  <a:pt x="596391" y="5019832"/>
                  <a:pt x="681768" y="4934458"/>
                  <a:pt x="793126" y="4873828"/>
                </a:cubicBezTo>
                <a:cubicBezTo>
                  <a:pt x="840143" y="4849080"/>
                  <a:pt x="887164" y="4824333"/>
                  <a:pt x="936656" y="4804537"/>
                </a:cubicBezTo>
                <a:cubicBezTo>
                  <a:pt x="968825" y="4790928"/>
                  <a:pt x="991098" y="4773605"/>
                  <a:pt x="1004708" y="4740197"/>
                </a:cubicBezTo>
                <a:cubicBezTo>
                  <a:pt x="1009659" y="4727823"/>
                  <a:pt x="1023268" y="4720398"/>
                  <a:pt x="1036880" y="4712976"/>
                </a:cubicBezTo>
                <a:cubicBezTo>
                  <a:pt x="1093795" y="4365286"/>
                  <a:pt x="1222477" y="4054717"/>
                  <a:pt x="1510776" y="3824577"/>
                </a:cubicBezTo>
                <a:cubicBezTo>
                  <a:pt x="1467468" y="3813438"/>
                  <a:pt x="1434060" y="3807252"/>
                  <a:pt x="1393229" y="3840660"/>
                </a:cubicBezTo>
                <a:cubicBezTo>
                  <a:pt x="1270733" y="3938408"/>
                  <a:pt x="1132154" y="4012650"/>
                  <a:pt x="978725" y="4052242"/>
                </a:cubicBezTo>
                <a:cubicBezTo>
                  <a:pt x="890874" y="4075751"/>
                  <a:pt x="800551" y="4073277"/>
                  <a:pt x="711464" y="4060903"/>
                </a:cubicBezTo>
                <a:cubicBezTo>
                  <a:pt x="621138" y="4048532"/>
                  <a:pt x="530813" y="4028733"/>
                  <a:pt x="440487" y="4011411"/>
                </a:cubicBezTo>
                <a:cubicBezTo>
                  <a:pt x="425639" y="4008937"/>
                  <a:pt x="412030" y="4002750"/>
                  <a:pt x="390995" y="3995325"/>
                </a:cubicBezTo>
                <a:cubicBezTo>
                  <a:pt x="414504" y="3971816"/>
                  <a:pt x="431826" y="3950782"/>
                  <a:pt x="451625" y="3932224"/>
                </a:cubicBezTo>
                <a:cubicBezTo>
                  <a:pt x="579069" y="3813438"/>
                  <a:pt x="723835" y="3723113"/>
                  <a:pt x="884690" y="3658773"/>
                </a:cubicBezTo>
                <a:cubicBezTo>
                  <a:pt x="1061625" y="3588247"/>
                  <a:pt x="1224954" y="3624129"/>
                  <a:pt x="1372194" y="3737964"/>
                </a:cubicBezTo>
                <a:cubicBezTo>
                  <a:pt x="1404364" y="3763946"/>
                  <a:pt x="1439011" y="3773846"/>
                  <a:pt x="1477368" y="3782507"/>
                </a:cubicBezTo>
                <a:cubicBezTo>
                  <a:pt x="1534285" y="3794881"/>
                  <a:pt x="1582541" y="3784981"/>
                  <a:pt x="1635746" y="3758998"/>
                </a:cubicBezTo>
                <a:cubicBezTo>
                  <a:pt x="1838667" y="3660012"/>
                  <a:pt x="2045301" y="3672385"/>
                  <a:pt x="2249458" y="3752811"/>
                </a:cubicBezTo>
                <a:cubicBezTo>
                  <a:pt x="2453618" y="3833238"/>
                  <a:pt x="2619419" y="3969342"/>
                  <a:pt x="2761713" y="4132668"/>
                </a:cubicBezTo>
                <a:cubicBezTo>
                  <a:pt x="2866884" y="4251454"/>
                  <a:pt x="2959684" y="4380134"/>
                  <a:pt x="3058670" y="4505106"/>
                </a:cubicBezTo>
                <a:cubicBezTo>
                  <a:pt x="3069805" y="4518715"/>
                  <a:pt x="3079704" y="4532325"/>
                  <a:pt x="3090840" y="4548411"/>
                </a:cubicBezTo>
                <a:cubicBezTo>
                  <a:pt x="3079704" y="4414780"/>
                  <a:pt x="3067331" y="4284860"/>
                  <a:pt x="3056196" y="4154942"/>
                </a:cubicBezTo>
                <a:cubicBezTo>
                  <a:pt x="3059908" y="4152467"/>
                  <a:pt x="3062382" y="4149990"/>
                  <a:pt x="3066095" y="4147516"/>
                </a:cubicBezTo>
                <a:cubicBezTo>
                  <a:pt x="3097027" y="4164841"/>
                  <a:pt x="3130435" y="4180925"/>
                  <a:pt x="3157656" y="4201959"/>
                </a:cubicBezTo>
                <a:cubicBezTo>
                  <a:pt x="3231896" y="4258877"/>
                  <a:pt x="3306135" y="4315794"/>
                  <a:pt x="3374187" y="4378898"/>
                </a:cubicBezTo>
                <a:cubicBezTo>
                  <a:pt x="3480599" y="4476646"/>
                  <a:pt x="3506582" y="4604090"/>
                  <a:pt x="3481835" y="4740197"/>
                </a:cubicBezTo>
                <a:cubicBezTo>
                  <a:pt x="3465751" y="4825572"/>
                  <a:pt x="3437291" y="4907236"/>
                  <a:pt x="3413782" y="4991375"/>
                </a:cubicBezTo>
                <a:cubicBezTo>
                  <a:pt x="3400173" y="5040867"/>
                  <a:pt x="3393986" y="5089123"/>
                  <a:pt x="3416257" y="5138615"/>
                </a:cubicBezTo>
                <a:cubicBezTo>
                  <a:pt x="3538752" y="5412066"/>
                  <a:pt x="3630316" y="5694175"/>
                  <a:pt x="3690943" y="5987422"/>
                </a:cubicBezTo>
                <a:cubicBezTo>
                  <a:pt x="3692182" y="5994844"/>
                  <a:pt x="3694656" y="6001031"/>
                  <a:pt x="3697130" y="6008456"/>
                </a:cubicBezTo>
                <a:cubicBezTo>
                  <a:pt x="3700843" y="6007218"/>
                  <a:pt x="3704555" y="6007218"/>
                  <a:pt x="3708265" y="6007218"/>
                </a:cubicBezTo>
                <a:cubicBezTo>
                  <a:pt x="3698368" y="5751092"/>
                  <a:pt x="3695894" y="5493727"/>
                  <a:pt x="3677334" y="5237601"/>
                </a:cubicBezTo>
                <a:cubicBezTo>
                  <a:pt x="3647638" y="4840419"/>
                  <a:pt x="3574635" y="4450663"/>
                  <a:pt x="3411308" y="4084412"/>
                </a:cubicBezTo>
                <a:cubicBezTo>
                  <a:pt x="3370478" y="3992851"/>
                  <a:pt x="3317270" y="3906238"/>
                  <a:pt x="3267778" y="3818389"/>
                </a:cubicBezTo>
                <a:cubicBezTo>
                  <a:pt x="3235608" y="3760234"/>
                  <a:pt x="3177453" y="3752811"/>
                  <a:pt x="3124248" y="3796116"/>
                </a:cubicBezTo>
                <a:cubicBezTo>
                  <a:pt x="3063618" y="3844373"/>
                  <a:pt x="2999278" y="3880255"/>
                  <a:pt x="2923801" y="3898816"/>
                </a:cubicBezTo>
                <a:cubicBezTo>
                  <a:pt x="2845849" y="3918612"/>
                  <a:pt x="2767897" y="3913663"/>
                  <a:pt x="2693658" y="3883968"/>
                </a:cubicBezTo>
                <a:cubicBezTo>
                  <a:pt x="2545180" y="3824577"/>
                  <a:pt x="2409074" y="3742912"/>
                  <a:pt x="2292766" y="3631552"/>
                </a:cubicBezTo>
                <a:cubicBezTo>
                  <a:pt x="2277918" y="3617942"/>
                  <a:pt x="2265544" y="3601856"/>
                  <a:pt x="2245746" y="3579586"/>
                </a:cubicBezTo>
                <a:cubicBezTo>
                  <a:pt x="2310088" y="3565973"/>
                  <a:pt x="2364531" y="3551126"/>
                  <a:pt x="2421448" y="3541229"/>
                </a:cubicBezTo>
                <a:cubicBezTo>
                  <a:pt x="2546418" y="3520194"/>
                  <a:pt x="2671388" y="3502869"/>
                  <a:pt x="2796357" y="3541229"/>
                </a:cubicBezTo>
                <a:cubicBezTo>
                  <a:pt x="2920091" y="3579586"/>
                  <a:pt x="3032687" y="3642687"/>
                  <a:pt x="3134148" y="3723113"/>
                </a:cubicBezTo>
                <a:cubicBezTo>
                  <a:pt x="3156418" y="3741673"/>
                  <a:pt x="3176217" y="3747860"/>
                  <a:pt x="3208387" y="3733013"/>
                </a:cubicBezTo>
                <a:cubicBezTo>
                  <a:pt x="3191065" y="3710742"/>
                  <a:pt x="3174978" y="3688469"/>
                  <a:pt x="3157656" y="3668673"/>
                </a:cubicBezTo>
                <a:cubicBezTo>
                  <a:pt x="3020313" y="3507821"/>
                  <a:pt x="2858223" y="3380374"/>
                  <a:pt x="2652827" y="3316035"/>
                </a:cubicBezTo>
                <a:cubicBezTo>
                  <a:pt x="2511771" y="3271491"/>
                  <a:pt x="2367005" y="3269017"/>
                  <a:pt x="2221001" y="3277678"/>
                </a:cubicBezTo>
                <a:cubicBezTo>
                  <a:pt x="2050249" y="3287577"/>
                  <a:pt x="1879498" y="3303661"/>
                  <a:pt x="1707510" y="3304899"/>
                </a:cubicBezTo>
                <a:cubicBezTo>
                  <a:pt x="1453859" y="3306135"/>
                  <a:pt x="1226190" y="3224473"/>
                  <a:pt x="1025743" y="3069805"/>
                </a:cubicBezTo>
                <a:cubicBezTo>
                  <a:pt x="979963" y="3035161"/>
                  <a:pt x="893351" y="3030213"/>
                  <a:pt x="845094" y="3059909"/>
                </a:cubicBezTo>
                <a:cubicBezTo>
                  <a:pt x="699090" y="3151470"/>
                  <a:pt x="548135" y="3168792"/>
                  <a:pt x="393470" y="3083417"/>
                </a:cubicBezTo>
                <a:cubicBezTo>
                  <a:pt x="279635" y="3020313"/>
                  <a:pt x="176939" y="2942361"/>
                  <a:pt x="87852" y="2848326"/>
                </a:cubicBezTo>
                <a:cubicBezTo>
                  <a:pt x="66817" y="2824814"/>
                  <a:pt x="45782" y="2801306"/>
                  <a:pt x="25983" y="2776561"/>
                </a:cubicBezTo>
                <a:cubicBezTo>
                  <a:pt x="17322" y="2765423"/>
                  <a:pt x="11135" y="2751814"/>
                  <a:pt x="0" y="2730779"/>
                </a:cubicBezTo>
                <a:cubicBezTo>
                  <a:pt x="49492" y="2725831"/>
                  <a:pt x="91562" y="2717170"/>
                  <a:pt x="133631" y="2717170"/>
                </a:cubicBezTo>
                <a:cubicBezTo>
                  <a:pt x="221482" y="2715931"/>
                  <a:pt x="308095" y="2713457"/>
                  <a:pt x="394708" y="2720880"/>
                </a:cubicBezTo>
                <a:cubicBezTo>
                  <a:pt x="541948" y="2733253"/>
                  <a:pt x="659495" y="2814918"/>
                  <a:pt x="772091" y="2901531"/>
                </a:cubicBezTo>
                <a:cubicBezTo>
                  <a:pt x="804261" y="2926278"/>
                  <a:pt x="836433" y="2953497"/>
                  <a:pt x="864891" y="2984431"/>
                </a:cubicBezTo>
                <a:cubicBezTo>
                  <a:pt x="887164" y="3010414"/>
                  <a:pt x="910673" y="3017839"/>
                  <a:pt x="944081" y="3001753"/>
                </a:cubicBezTo>
                <a:cubicBezTo>
                  <a:pt x="756007" y="2806257"/>
                  <a:pt x="647121" y="2574875"/>
                  <a:pt x="623612" y="2305140"/>
                </a:cubicBezTo>
                <a:cubicBezTo>
                  <a:pt x="633512" y="2350919"/>
                  <a:pt x="642173" y="2396701"/>
                  <a:pt x="654547" y="2441245"/>
                </a:cubicBezTo>
                <a:cubicBezTo>
                  <a:pt x="666920" y="2485788"/>
                  <a:pt x="680530" y="2531570"/>
                  <a:pt x="696616" y="2574875"/>
                </a:cubicBezTo>
                <a:cubicBezTo>
                  <a:pt x="756007" y="2733253"/>
                  <a:pt x="845094" y="2873070"/>
                  <a:pt x="973776" y="2984431"/>
                </a:cubicBezTo>
                <a:cubicBezTo>
                  <a:pt x="1202681" y="3183640"/>
                  <a:pt x="1472419" y="3264066"/>
                  <a:pt x="1771850" y="3247982"/>
                </a:cubicBezTo>
                <a:cubicBezTo>
                  <a:pt x="1878262" y="3241795"/>
                  <a:pt x="1983433" y="3226947"/>
                  <a:pt x="2088606" y="3215810"/>
                </a:cubicBezTo>
                <a:cubicBezTo>
                  <a:pt x="2093554" y="3215810"/>
                  <a:pt x="2098506" y="3213335"/>
                  <a:pt x="2104692" y="3210861"/>
                </a:cubicBezTo>
                <a:cubicBezTo>
                  <a:pt x="2098506" y="3183640"/>
                  <a:pt x="2093554" y="3161369"/>
                  <a:pt x="2058910" y="3155183"/>
                </a:cubicBezTo>
                <a:cubicBezTo>
                  <a:pt x="1921567" y="3132909"/>
                  <a:pt x="1807733" y="3067331"/>
                  <a:pt x="1717410" y="2960922"/>
                </a:cubicBezTo>
                <a:cubicBezTo>
                  <a:pt x="1608524" y="2833478"/>
                  <a:pt x="1514488" y="2693658"/>
                  <a:pt x="1431586" y="2547654"/>
                </a:cubicBezTo>
                <a:cubicBezTo>
                  <a:pt x="1425399" y="2537757"/>
                  <a:pt x="1421689" y="2527858"/>
                  <a:pt x="1414264" y="2511771"/>
                </a:cubicBezTo>
                <a:cubicBezTo>
                  <a:pt x="1568929" y="2511771"/>
                  <a:pt x="1713697" y="2538993"/>
                  <a:pt x="1854753" y="2593436"/>
                </a:cubicBezTo>
                <a:cubicBezTo>
                  <a:pt x="1881972" y="2529096"/>
                  <a:pt x="1909194" y="2467228"/>
                  <a:pt x="1936415" y="2405362"/>
                </a:cubicBezTo>
                <a:cubicBezTo>
                  <a:pt x="1946314" y="2383092"/>
                  <a:pt x="1958688" y="2360819"/>
                  <a:pt x="1971062" y="2338545"/>
                </a:cubicBezTo>
                <a:cubicBezTo>
                  <a:pt x="2046537" y="2199966"/>
                  <a:pt x="2165320" y="2130676"/>
                  <a:pt x="2319988" y="2119541"/>
                </a:cubicBezTo>
                <a:cubicBezTo>
                  <a:pt x="2388040" y="2114592"/>
                  <a:pt x="2458566" y="2118302"/>
                  <a:pt x="2527858" y="2110880"/>
                </a:cubicBezTo>
                <a:cubicBezTo>
                  <a:pt x="2473414" y="2105928"/>
                  <a:pt x="2418971" y="2100980"/>
                  <a:pt x="2364531" y="2096032"/>
                </a:cubicBezTo>
                <a:cubicBezTo>
                  <a:pt x="2364531" y="2094793"/>
                  <a:pt x="2368241" y="2089845"/>
                  <a:pt x="2369480" y="2087370"/>
                </a:cubicBezTo>
                <a:cubicBezTo>
                  <a:pt x="2277918" y="2060149"/>
                  <a:pt x="2185118" y="2037876"/>
                  <a:pt x="2094793" y="2005706"/>
                </a:cubicBezTo>
                <a:cubicBezTo>
                  <a:pt x="2032927" y="1983433"/>
                  <a:pt x="1974772" y="1950028"/>
                  <a:pt x="1917854" y="1919093"/>
                </a:cubicBezTo>
                <a:cubicBezTo>
                  <a:pt x="1863414" y="1889397"/>
                  <a:pt x="1848566" y="1889397"/>
                  <a:pt x="1799072" y="1925280"/>
                </a:cubicBezTo>
                <a:cubicBezTo>
                  <a:pt x="1708746" y="1989620"/>
                  <a:pt x="1608524" y="2032928"/>
                  <a:pt x="1494690" y="2036640"/>
                </a:cubicBezTo>
                <a:cubicBezTo>
                  <a:pt x="1306616" y="2042827"/>
                  <a:pt x="1121016" y="2019316"/>
                  <a:pt x="937894" y="1982197"/>
                </a:cubicBezTo>
                <a:cubicBezTo>
                  <a:pt x="931707" y="1980959"/>
                  <a:pt x="924282" y="1977246"/>
                  <a:pt x="909434" y="1972298"/>
                </a:cubicBezTo>
                <a:cubicBezTo>
                  <a:pt x="1055438" y="1822581"/>
                  <a:pt x="1201442" y="1682763"/>
                  <a:pt x="1406841" y="1653068"/>
                </a:cubicBezTo>
                <a:cubicBezTo>
                  <a:pt x="1393229" y="1645645"/>
                  <a:pt x="1370958" y="1632033"/>
                  <a:pt x="1347447" y="1619659"/>
                </a:cubicBezTo>
                <a:cubicBezTo>
                  <a:pt x="1338786" y="1614711"/>
                  <a:pt x="1330125" y="1609763"/>
                  <a:pt x="1320228" y="1608524"/>
                </a:cubicBezTo>
                <a:cubicBezTo>
                  <a:pt x="1171747" y="1586254"/>
                  <a:pt x="1066576" y="1508302"/>
                  <a:pt x="1005946" y="1370959"/>
                </a:cubicBezTo>
                <a:cubicBezTo>
                  <a:pt x="949029" y="1242276"/>
                  <a:pt x="905724" y="1109881"/>
                  <a:pt x="884690" y="970064"/>
                </a:cubicBezTo>
                <a:cubicBezTo>
                  <a:pt x="882213" y="961403"/>
                  <a:pt x="883451" y="952742"/>
                  <a:pt x="882213" y="936656"/>
                </a:cubicBezTo>
                <a:cubicBezTo>
                  <a:pt x="909434" y="949029"/>
                  <a:pt x="932943" y="956455"/>
                  <a:pt x="953978" y="967590"/>
                </a:cubicBezTo>
                <a:cubicBezTo>
                  <a:pt x="1108646" y="1045542"/>
                  <a:pt x="1259598" y="1129678"/>
                  <a:pt x="1393229" y="1247225"/>
                </a:cubicBezTo>
                <a:cubicBezTo>
                  <a:pt x="1408077" y="1260837"/>
                  <a:pt x="1420450" y="1276921"/>
                  <a:pt x="1436537" y="1289294"/>
                </a:cubicBezTo>
                <a:cubicBezTo>
                  <a:pt x="1443959" y="1295481"/>
                  <a:pt x="1456333" y="1295481"/>
                  <a:pt x="1466232" y="1297955"/>
                </a:cubicBezTo>
                <a:cubicBezTo>
                  <a:pt x="1467468" y="1289294"/>
                  <a:pt x="1471181" y="1279395"/>
                  <a:pt x="1469942" y="1270734"/>
                </a:cubicBezTo>
                <a:cubicBezTo>
                  <a:pt x="1458807" y="1186595"/>
                  <a:pt x="1440246" y="1103695"/>
                  <a:pt x="1435298" y="1019556"/>
                </a:cubicBezTo>
                <a:cubicBezTo>
                  <a:pt x="1422924" y="806738"/>
                  <a:pt x="1464994" y="603816"/>
                  <a:pt x="1561506" y="412030"/>
                </a:cubicBezTo>
                <a:cubicBezTo>
                  <a:pt x="1562742" y="408317"/>
                  <a:pt x="1565219" y="405843"/>
                  <a:pt x="1572641" y="404605"/>
                </a:cubicBezTo>
                <a:cubicBezTo>
                  <a:pt x="1567693" y="416978"/>
                  <a:pt x="1563980" y="429352"/>
                  <a:pt x="1559032" y="440487"/>
                </a:cubicBezTo>
                <a:cubicBezTo>
                  <a:pt x="1488503" y="602578"/>
                  <a:pt x="1450146" y="774565"/>
                  <a:pt x="1456333" y="951504"/>
                </a:cubicBezTo>
                <a:cubicBezTo>
                  <a:pt x="1468706" y="1294243"/>
                  <a:pt x="1587489" y="1588728"/>
                  <a:pt x="1858463" y="1811446"/>
                </a:cubicBezTo>
                <a:cubicBezTo>
                  <a:pt x="1966111" y="1898058"/>
                  <a:pt x="2088606" y="1952501"/>
                  <a:pt x="2222237" y="1982197"/>
                </a:cubicBezTo>
                <a:cubicBezTo>
                  <a:pt x="2321223" y="2004468"/>
                  <a:pt x="2422684" y="2021793"/>
                  <a:pt x="2522909" y="2041588"/>
                </a:cubicBezTo>
                <a:cubicBezTo>
                  <a:pt x="2534044" y="2042827"/>
                  <a:pt x="2545180" y="2042827"/>
                  <a:pt x="2557553" y="2042827"/>
                </a:cubicBezTo>
                <a:cubicBezTo>
                  <a:pt x="2561266" y="2005706"/>
                  <a:pt x="2550128" y="1980959"/>
                  <a:pt x="2519196" y="1958689"/>
                </a:cubicBezTo>
                <a:cubicBezTo>
                  <a:pt x="2287815" y="1795360"/>
                  <a:pt x="2126963" y="1583777"/>
                  <a:pt x="2072520" y="1299194"/>
                </a:cubicBezTo>
                <a:cubicBezTo>
                  <a:pt x="2060149" y="1233615"/>
                  <a:pt x="2045301" y="1168037"/>
                  <a:pt x="2032927" y="1102459"/>
                </a:cubicBezTo>
                <a:cubicBezTo>
                  <a:pt x="2027976" y="1078947"/>
                  <a:pt x="2027976" y="1055438"/>
                  <a:pt x="2025502" y="1023269"/>
                </a:cubicBezTo>
                <a:cubicBezTo>
                  <a:pt x="2052724" y="1035642"/>
                  <a:pt x="2073758" y="1043065"/>
                  <a:pt x="2092319" y="1054203"/>
                </a:cubicBezTo>
                <a:cubicBezTo>
                  <a:pt x="2248222" y="1143290"/>
                  <a:pt x="2379379" y="1260837"/>
                  <a:pt x="2487026" y="1403128"/>
                </a:cubicBezTo>
                <a:cubicBezTo>
                  <a:pt x="2599622" y="1551607"/>
                  <a:pt x="2621893" y="1721120"/>
                  <a:pt x="2584774" y="1899297"/>
                </a:cubicBezTo>
                <a:cubicBezTo>
                  <a:pt x="2573640" y="1950028"/>
                  <a:pt x="2588487" y="1993332"/>
                  <a:pt x="2600858" y="2039114"/>
                </a:cubicBezTo>
                <a:cubicBezTo>
                  <a:pt x="2603335" y="2049011"/>
                  <a:pt x="2619419" y="2057675"/>
                  <a:pt x="2631792" y="2061385"/>
                </a:cubicBezTo>
                <a:cubicBezTo>
                  <a:pt x="2694896" y="2082420"/>
                  <a:pt x="2760474" y="2097267"/>
                  <a:pt x="2822340" y="2122014"/>
                </a:cubicBezTo>
                <a:cubicBezTo>
                  <a:pt x="2999278" y="2191305"/>
                  <a:pt x="3136622" y="2313801"/>
                  <a:pt x="3244269" y="2467228"/>
                </a:cubicBezTo>
                <a:cubicBezTo>
                  <a:pt x="3304899" y="2553841"/>
                  <a:pt x="3355630" y="2646640"/>
                  <a:pt x="3410070" y="2734492"/>
                </a:cubicBezTo>
                <a:cubicBezTo>
                  <a:pt x="3411308" y="2719644"/>
                  <a:pt x="3412544" y="2699845"/>
                  <a:pt x="3415021" y="2680049"/>
                </a:cubicBezTo>
                <a:cubicBezTo>
                  <a:pt x="3427395" y="2566214"/>
                  <a:pt x="3491734" y="2483314"/>
                  <a:pt x="3578347" y="2417736"/>
                </a:cubicBezTo>
                <a:cubicBezTo>
                  <a:pt x="3643926" y="2368244"/>
                  <a:pt x="3718165" y="2328649"/>
                  <a:pt x="3787456" y="2282867"/>
                </a:cubicBezTo>
                <a:cubicBezTo>
                  <a:pt x="3815913" y="2264306"/>
                  <a:pt x="3840660" y="2243272"/>
                  <a:pt x="3871594" y="2219763"/>
                </a:cubicBezTo>
                <a:cubicBezTo>
                  <a:pt x="3819626" y="2176458"/>
                  <a:pt x="3784982" y="2131914"/>
                  <a:pt x="3720639" y="2117066"/>
                </a:cubicBezTo>
                <a:cubicBezTo>
                  <a:pt x="3561025" y="2081184"/>
                  <a:pt x="3445952" y="1980959"/>
                  <a:pt x="3380374" y="1831242"/>
                </a:cubicBezTo>
                <a:cubicBezTo>
                  <a:pt x="3304899" y="1658016"/>
                  <a:pt x="3265304" y="1476129"/>
                  <a:pt x="3254169" y="1288056"/>
                </a:cubicBezTo>
                <a:cubicBezTo>
                  <a:pt x="3252930" y="1264547"/>
                  <a:pt x="3254169" y="1241038"/>
                  <a:pt x="3254169" y="1211342"/>
                </a:cubicBezTo>
                <a:cubicBezTo>
                  <a:pt x="3271491" y="1221242"/>
                  <a:pt x="3281388" y="1224954"/>
                  <a:pt x="3290051" y="1231138"/>
                </a:cubicBezTo>
                <a:cubicBezTo>
                  <a:pt x="3417495" y="1323938"/>
                  <a:pt x="3535040" y="1426637"/>
                  <a:pt x="3627839" y="1555320"/>
                </a:cubicBezTo>
                <a:cubicBezTo>
                  <a:pt x="3715690" y="1676577"/>
                  <a:pt x="3754047" y="1820107"/>
                  <a:pt x="3787456" y="1964875"/>
                </a:cubicBezTo>
                <a:cubicBezTo>
                  <a:pt x="3793642" y="1994571"/>
                  <a:pt x="3802304" y="2024266"/>
                  <a:pt x="3802304" y="2053962"/>
                </a:cubicBezTo>
                <a:cubicBezTo>
                  <a:pt x="3801065" y="2114592"/>
                  <a:pt x="3833238" y="2151710"/>
                  <a:pt x="3887678" y="2181406"/>
                </a:cubicBezTo>
                <a:cubicBezTo>
                  <a:pt x="3888916" y="2167797"/>
                  <a:pt x="3891390" y="2155423"/>
                  <a:pt x="3891390" y="2144288"/>
                </a:cubicBezTo>
                <a:cubicBezTo>
                  <a:pt x="3896339" y="1739681"/>
                  <a:pt x="3901290" y="1336312"/>
                  <a:pt x="3906238" y="931707"/>
                </a:cubicBezTo>
                <a:cubicBezTo>
                  <a:pt x="3907477" y="856230"/>
                  <a:pt x="3883968" y="830247"/>
                  <a:pt x="3810964" y="807974"/>
                </a:cubicBezTo>
                <a:cubicBezTo>
                  <a:pt x="3760234" y="793126"/>
                  <a:pt x="3705791" y="781991"/>
                  <a:pt x="3662486" y="754769"/>
                </a:cubicBezTo>
                <a:cubicBezTo>
                  <a:pt x="3585770" y="706513"/>
                  <a:pt x="3516482" y="649596"/>
                  <a:pt x="3464513" y="572882"/>
                </a:cubicBezTo>
                <a:cubicBezTo>
                  <a:pt x="3413782" y="498643"/>
                  <a:pt x="3353153" y="430591"/>
                  <a:pt x="3302422" y="355113"/>
                </a:cubicBezTo>
                <a:cubicBezTo>
                  <a:pt x="3264066" y="298196"/>
                  <a:pt x="3235608" y="235092"/>
                  <a:pt x="3202200" y="175700"/>
                </a:cubicBezTo>
                <a:cubicBezTo>
                  <a:pt x="3205913" y="171988"/>
                  <a:pt x="3208387" y="167039"/>
                  <a:pt x="3210861" y="163327"/>
                </a:cubicBezTo>
                <a:cubicBezTo>
                  <a:pt x="3262830" y="168278"/>
                  <a:pt x="3314796" y="170752"/>
                  <a:pt x="3366765" y="176939"/>
                </a:cubicBezTo>
                <a:cubicBezTo>
                  <a:pt x="3470700" y="190548"/>
                  <a:pt x="3572160" y="212821"/>
                  <a:pt x="3667434" y="261078"/>
                </a:cubicBezTo>
                <a:cubicBezTo>
                  <a:pt x="3746625" y="301908"/>
                  <a:pt x="3799829" y="366248"/>
                  <a:pt x="3835712" y="447913"/>
                </a:cubicBezTo>
                <a:cubicBezTo>
                  <a:pt x="3854272" y="488744"/>
                  <a:pt x="3879017" y="525864"/>
                  <a:pt x="3901290" y="565460"/>
                </a:cubicBezTo>
                <a:cubicBezTo>
                  <a:pt x="3905000" y="565460"/>
                  <a:pt x="3909951" y="564221"/>
                  <a:pt x="3913664" y="564221"/>
                </a:cubicBezTo>
                <a:cubicBezTo>
                  <a:pt x="3913664" y="376148"/>
                  <a:pt x="3913664" y="188074"/>
                  <a:pt x="3913664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45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C8AE3AA-3ED0-4001-A4A7-69E244FF2D9E}"/>
              </a:ext>
            </a:extLst>
          </p:cNvPr>
          <p:cNvSpPr txBox="1">
            <a:spLocks/>
          </p:cNvSpPr>
          <p:nvPr/>
        </p:nvSpPr>
        <p:spPr>
          <a:xfrm>
            <a:off x="8264103" y="732906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5382D01-ECF0-407D-9580-F1FC5D645793}"/>
              </a:ext>
            </a:extLst>
          </p:cNvPr>
          <p:cNvSpPr txBox="1">
            <a:spLocks/>
          </p:cNvSpPr>
          <p:nvPr/>
        </p:nvSpPr>
        <p:spPr>
          <a:xfrm>
            <a:off x="7569972" y="1149894"/>
            <a:ext cx="3790131" cy="12048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ko-KR" sz="3600" dirty="0"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22E69BFC-EFD4-42CD-ABF4-AEA143E02FA0}"/>
              </a:ext>
            </a:extLst>
          </p:cNvPr>
          <p:cNvSpPr/>
          <p:nvPr/>
        </p:nvSpPr>
        <p:spPr>
          <a:xfrm>
            <a:off x="8700030" y="2836659"/>
            <a:ext cx="26600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3D909-2F58-40B9-97D7-33D33BD2A39B}"/>
              </a:ext>
            </a:extLst>
          </p:cNvPr>
          <p:cNvSpPr txBox="1"/>
          <p:nvPr/>
        </p:nvSpPr>
        <p:spPr>
          <a:xfrm>
            <a:off x="625442" y="732906"/>
            <a:ext cx="2729913" cy="246221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We Create</a:t>
            </a:r>
          </a:p>
          <a:p>
            <a:r>
              <a:rPr lang="en-US" altLang="ko-KR" sz="3200" dirty="0">
                <a:solidFill>
                  <a:schemeClr val="accent2"/>
                </a:solidFill>
              </a:rPr>
              <a:t>Quality Professional </a:t>
            </a:r>
          </a:p>
          <a:p>
            <a:r>
              <a:rPr lang="en-US" altLang="ko-KR" sz="3200" dirty="0">
                <a:solidFill>
                  <a:schemeClr val="accent2"/>
                </a:solidFill>
              </a:rPr>
              <a:t>PPT Presentation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F763330-CC75-4E6D-A327-B8029138626B}"/>
              </a:ext>
            </a:extLst>
          </p:cNvPr>
          <p:cNvSpPr/>
          <p:nvPr/>
        </p:nvSpPr>
        <p:spPr>
          <a:xfrm rot="19755947">
            <a:off x="6472655" y="1517858"/>
            <a:ext cx="629764" cy="629764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606391E-520D-488A-BD26-CE1AF2390741}"/>
              </a:ext>
            </a:extLst>
          </p:cNvPr>
          <p:cNvSpPr/>
          <p:nvPr/>
        </p:nvSpPr>
        <p:spPr>
          <a:xfrm rot="1153247">
            <a:off x="7212436" y="1636855"/>
            <a:ext cx="629764" cy="629764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25A133-9EF7-40B3-91B6-A2C2B261A2B3}"/>
              </a:ext>
            </a:extLst>
          </p:cNvPr>
          <p:cNvSpPr/>
          <p:nvPr/>
        </p:nvSpPr>
        <p:spPr>
          <a:xfrm>
            <a:off x="8262693" y="2908995"/>
            <a:ext cx="629764" cy="629764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8DFB573-D9B4-4117-99F2-9E6390D32D06}"/>
              </a:ext>
            </a:extLst>
          </p:cNvPr>
          <p:cNvSpPr/>
          <p:nvPr/>
        </p:nvSpPr>
        <p:spPr>
          <a:xfrm rot="18685094">
            <a:off x="7295097" y="2799236"/>
            <a:ext cx="629764" cy="629764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1651AC2-AAB9-4A74-BF4C-501738E15C32}"/>
              </a:ext>
            </a:extLst>
          </p:cNvPr>
          <p:cNvSpPr/>
          <p:nvPr/>
        </p:nvSpPr>
        <p:spPr>
          <a:xfrm rot="20976348">
            <a:off x="7700862" y="2204571"/>
            <a:ext cx="629764" cy="629764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11E498-4749-4E96-9837-EB5F60B21CF4}"/>
              </a:ext>
            </a:extLst>
          </p:cNvPr>
          <p:cNvGrpSpPr/>
          <p:nvPr/>
        </p:nvGrpSpPr>
        <p:grpSpPr>
          <a:xfrm flipH="1">
            <a:off x="905245" y="1546324"/>
            <a:ext cx="3963649" cy="4848407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E1D627-6D71-4D46-B80A-7E881F4314E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A6B983-947A-4B6E-98ED-9279E279A90C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D0048A-6A98-4FD2-BC10-F705F253D32A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E50E54-F1EC-44B8-9644-1BFF3DCAF840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E6B18F4-F46F-498F-8727-D4A656B5C1A1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A532AC6-3113-4DC4-B7B6-34B7CFF5FAB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2EDBB5-BE5F-4F78-89F7-315FF7C422A1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432746-B547-49F7-A437-82B7074623A7}"/>
              </a:ext>
            </a:extLst>
          </p:cNvPr>
          <p:cNvGrpSpPr/>
          <p:nvPr/>
        </p:nvGrpSpPr>
        <p:grpSpPr>
          <a:xfrm>
            <a:off x="1140776" y="1813883"/>
            <a:ext cx="3612757" cy="3161406"/>
            <a:chOff x="1150504" y="2211038"/>
            <a:chExt cx="3612757" cy="2580435"/>
          </a:xfrm>
        </p:grpSpPr>
        <p:sp>
          <p:nvSpPr>
            <p:cNvPr id="15" name="그림 개체 틀 2">
              <a:extLst>
                <a:ext uri="{FF2B5EF4-FFF2-40B4-BE49-F238E27FC236}">
                  <a16:creationId xmlns:a16="http://schemas.microsoft.com/office/drawing/2014/main" id="{E995E95E-1FE3-4FFB-9669-E0C442451D3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50905" y="2227389"/>
              <a:ext cx="3612356" cy="2564084"/>
            </a:xfrm>
            <a:custGeom>
              <a:avLst/>
              <a:gdLst>
                <a:gd name="connsiteX0" fmla="*/ 0 w 4495800"/>
                <a:gd name="connsiteY0" fmla="*/ 0 h 2593057"/>
                <a:gd name="connsiteX1" fmla="*/ 4495800 w 4495800"/>
                <a:gd name="connsiteY1" fmla="*/ 0 h 2593057"/>
                <a:gd name="connsiteX2" fmla="*/ 4495800 w 4495800"/>
                <a:gd name="connsiteY2" fmla="*/ 2593057 h 2593057"/>
                <a:gd name="connsiteX3" fmla="*/ 0 w 4495800"/>
                <a:gd name="connsiteY3" fmla="*/ 2593057 h 2593057"/>
                <a:gd name="connsiteX4" fmla="*/ 0 w 4495800"/>
                <a:gd name="connsiteY4" fmla="*/ 0 h 2593057"/>
                <a:gd name="connsiteX0" fmla="*/ 0 w 4495800"/>
                <a:gd name="connsiteY0" fmla="*/ 656948 h 3250005"/>
                <a:gd name="connsiteX1" fmla="*/ 2951085 w 4495800"/>
                <a:gd name="connsiteY1" fmla="*/ 0 h 3250005"/>
                <a:gd name="connsiteX2" fmla="*/ 4495800 w 4495800"/>
                <a:gd name="connsiteY2" fmla="*/ 3250005 h 3250005"/>
                <a:gd name="connsiteX3" fmla="*/ 0 w 4495800"/>
                <a:gd name="connsiteY3" fmla="*/ 3250005 h 3250005"/>
                <a:gd name="connsiteX4" fmla="*/ 0 w 4495800"/>
                <a:gd name="connsiteY4" fmla="*/ 656948 h 3250005"/>
                <a:gd name="connsiteX0" fmla="*/ 106532 w 4602332"/>
                <a:gd name="connsiteY0" fmla="*/ 656948 h 3250005"/>
                <a:gd name="connsiteX1" fmla="*/ 3057617 w 4602332"/>
                <a:gd name="connsiteY1" fmla="*/ 0 h 3250005"/>
                <a:gd name="connsiteX2" fmla="*/ 4602332 w 4602332"/>
                <a:gd name="connsiteY2" fmla="*/ 3250005 h 3250005"/>
                <a:gd name="connsiteX3" fmla="*/ 0 w 4602332"/>
                <a:gd name="connsiteY3" fmla="*/ 2584180 h 3250005"/>
                <a:gd name="connsiteX4" fmla="*/ 106532 w 4602332"/>
                <a:gd name="connsiteY4" fmla="*/ 656948 h 3250005"/>
                <a:gd name="connsiteX0" fmla="*/ 106532 w 3057617"/>
                <a:gd name="connsiteY0" fmla="*/ 656948 h 2584180"/>
                <a:gd name="connsiteX1" fmla="*/ 3057617 w 3057617"/>
                <a:gd name="connsiteY1" fmla="*/ 0 h 2584180"/>
                <a:gd name="connsiteX2" fmla="*/ 2196483 w 3057617"/>
                <a:gd name="connsiteY2" fmla="*/ 2122541 h 2584180"/>
                <a:gd name="connsiteX3" fmla="*/ 0 w 3057617"/>
                <a:gd name="connsiteY3" fmla="*/ 2584180 h 2584180"/>
                <a:gd name="connsiteX4" fmla="*/ 106532 w 3057617"/>
                <a:gd name="connsiteY4" fmla="*/ 656948 h 2584180"/>
                <a:gd name="connsiteX0" fmla="*/ 106532 w 3057617"/>
                <a:gd name="connsiteY0" fmla="*/ 656948 h 2681834"/>
                <a:gd name="connsiteX1" fmla="*/ 3057617 w 3057617"/>
                <a:gd name="connsiteY1" fmla="*/ 0 h 2681834"/>
                <a:gd name="connsiteX2" fmla="*/ 2897819 w 3057617"/>
                <a:gd name="connsiteY2" fmla="*/ 2681834 h 2681834"/>
                <a:gd name="connsiteX3" fmla="*/ 0 w 3057617"/>
                <a:gd name="connsiteY3" fmla="*/ 2584180 h 2681834"/>
                <a:gd name="connsiteX4" fmla="*/ 106532 w 3057617"/>
                <a:gd name="connsiteY4" fmla="*/ 656948 h 2681834"/>
                <a:gd name="connsiteX0" fmla="*/ 0 w 2951085"/>
                <a:gd name="connsiteY0" fmla="*/ 656948 h 2681834"/>
                <a:gd name="connsiteX1" fmla="*/ 2951085 w 2951085"/>
                <a:gd name="connsiteY1" fmla="*/ 0 h 2681834"/>
                <a:gd name="connsiteX2" fmla="*/ 2791287 w 2951085"/>
                <a:gd name="connsiteY2" fmla="*/ 2681834 h 2681834"/>
                <a:gd name="connsiteX3" fmla="*/ 594804 w 2951085"/>
                <a:gd name="connsiteY3" fmla="*/ 2335605 h 2681834"/>
                <a:gd name="connsiteX4" fmla="*/ 0 w 2951085"/>
                <a:gd name="connsiteY4" fmla="*/ 656948 h 2681834"/>
                <a:gd name="connsiteX0" fmla="*/ 115409 w 3066494"/>
                <a:gd name="connsiteY0" fmla="*/ 656948 h 2681834"/>
                <a:gd name="connsiteX1" fmla="*/ 3066494 w 3066494"/>
                <a:gd name="connsiteY1" fmla="*/ 0 h 2681834"/>
                <a:gd name="connsiteX2" fmla="*/ 2906696 w 3066494"/>
                <a:gd name="connsiteY2" fmla="*/ 2681834 h 2681834"/>
                <a:gd name="connsiteX3" fmla="*/ 0 w 3066494"/>
                <a:gd name="connsiteY3" fmla="*/ 2557547 h 2681834"/>
                <a:gd name="connsiteX4" fmla="*/ 115409 w 3066494"/>
                <a:gd name="connsiteY4" fmla="*/ 656948 h 2681834"/>
                <a:gd name="connsiteX0" fmla="*/ 115409 w 2906696"/>
                <a:gd name="connsiteY0" fmla="*/ 292964 h 2317850"/>
                <a:gd name="connsiteX1" fmla="*/ 2853430 w 2906696"/>
                <a:gd name="connsiteY1" fmla="*/ 0 h 2317850"/>
                <a:gd name="connsiteX2" fmla="*/ 2906696 w 2906696"/>
                <a:gd name="connsiteY2" fmla="*/ 2317850 h 2317850"/>
                <a:gd name="connsiteX3" fmla="*/ 0 w 2906696"/>
                <a:gd name="connsiteY3" fmla="*/ 2193563 h 2317850"/>
                <a:gd name="connsiteX4" fmla="*/ 115409 w 2906696"/>
                <a:gd name="connsiteY4" fmla="*/ 292964 h 2317850"/>
                <a:gd name="connsiteX0" fmla="*/ 115409 w 3057617"/>
                <a:gd name="connsiteY0" fmla="*/ 648071 h 2672957"/>
                <a:gd name="connsiteX1" fmla="*/ 3057617 w 3057617"/>
                <a:gd name="connsiteY1" fmla="*/ 0 h 2672957"/>
                <a:gd name="connsiteX2" fmla="*/ 2906696 w 3057617"/>
                <a:gd name="connsiteY2" fmla="*/ 2672957 h 2672957"/>
                <a:gd name="connsiteX3" fmla="*/ 0 w 3057617"/>
                <a:gd name="connsiteY3" fmla="*/ 2548670 h 2672957"/>
                <a:gd name="connsiteX4" fmla="*/ 115409 w 3057617"/>
                <a:gd name="connsiteY4" fmla="*/ 648071 h 2672957"/>
                <a:gd name="connsiteX0" fmla="*/ 115409 w 2971257"/>
                <a:gd name="connsiteY0" fmla="*/ 510911 h 2535797"/>
                <a:gd name="connsiteX1" fmla="*/ 2971257 w 2971257"/>
                <a:gd name="connsiteY1" fmla="*/ 0 h 2535797"/>
                <a:gd name="connsiteX2" fmla="*/ 2906696 w 2971257"/>
                <a:gd name="connsiteY2" fmla="*/ 2535797 h 2535797"/>
                <a:gd name="connsiteX3" fmla="*/ 0 w 2971257"/>
                <a:gd name="connsiteY3" fmla="*/ 2411510 h 2535797"/>
                <a:gd name="connsiteX4" fmla="*/ 115409 w 2971257"/>
                <a:gd name="connsiteY4" fmla="*/ 510911 h 2535797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0669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115409 w 3077937"/>
                <a:gd name="connsiteY0" fmla="*/ 668391 h 2568990"/>
                <a:gd name="connsiteX1" fmla="*/ 3077937 w 3077937"/>
                <a:gd name="connsiteY1" fmla="*/ 0 h 2568990"/>
                <a:gd name="connsiteX2" fmla="*/ 2769536 w 3077937"/>
                <a:gd name="connsiteY2" fmla="*/ 2535797 h 2568990"/>
                <a:gd name="connsiteX3" fmla="*/ 0 w 3077937"/>
                <a:gd name="connsiteY3" fmla="*/ 2568990 h 2568990"/>
                <a:gd name="connsiteX4" fmla="*/ 115409 w 3077937"/>
                <a:gd name="connsiteY4" fmla="*/ 668391 h 2568990"/>
                <a:gd name="connsiteX0" fmla="*/ 115409 w 3077937"/>
                <a:gd name="connsiteY0" fmla="*/ 668391 h 2693277"/>
                <a:gd name="connsiteX1" fmla="*/ 3077937 w 3077937"/>
                <a:gd name="connsiteY1" fmla="*/ 0 h 2693277"/>
                <a:gd name="connsiteX2" fmla="*/ 2916856 w 3077937"/>
                <a:gd name="connsiteY2" fmla="*/ 2693277 h 2693277"/>
                <a:gd name="connsiteX3" fmla="*/ 0 w 3077937"/>
                <a:gd name="connsiteY3" fmla="*/ 2568990 h 2693277"/>
                <a:gd name="connsiteX4" fmla="*/ 115409 w 3077937"/>
                <a:gd name="connsiteY4" fmla="*/ 668391 h 2693277"/>
                <a:gd name="connsiteX0" fmla="*/ 0 w 2962528"/>
                <a:gd name="connsiteY0" fmla="*/ 668391 h 2693277"/>
                <a:gd name="connsiteX1" fmla="*/ 2962528 w 2962528"/>
                <a:gd name="connsiteY1" fmla="*/ 0 h 2693277"/>
                <a:gd name="connsiteX2" fmla="*/ 2801447 w 2962528"/>
                <a:gd name="connsiteY2" fmla="*/ 2693277 h 2693277"/>
                <a:gd name="connsiteX3" fmla="*/ 331631 w 2962528"/>
                <a:gd name="connsiteY3" fmla="*/ 2289590 h 2693277"/>
                <a:gd name="connsiteX4" fmla="*/ 0 w 2962528"/>
                <a:gd name="connsiteY4" fmla="*/ 668391 h 2693277"/>
                <a:gd name="connsiteX0" fmla="*/ 120489 w 3083017"/>
                <a:gd name="connsiteY0" fmla="*/ 66839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20489 w 3083017"/>
                <a:gd name="connsiteY4" fmla="*/ 668391 h 2693277"/>
                <a:gd name="connsiteX0" fmla="*/ 262729 w 3083017"/>
                <a:gd name="connsiteY0" fmla="*/ 84111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262729 w 3083017"/>
                <a:gd name="connsiteY4" fmla="*/ 841111 h 2693277"/>
                <a:gd name="connsiteX0" fmla="*/ 105249 w 3083017"/>
                <a:gd name="connsiteY0" fmla="*/ 709031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105249 w 3083017"/>
                <a:gd name="connsiteY4" fmla="*/ 709031 h 2693277"/>
                <a:gd name="connsiteX0" fmla="*/ 97204 w 3083017"/>
                <a:gd name="connsiteY0" fmla="*/ 660538 h 2693277"/>
                <a:gd name="connsiteX1" fmla="*/ 3083017 w 3083017"/>
                <a:gd name="connsiteY1" fmla="*/ 0 h 2693277"/>
                <a:gd name="connsiteX2" fmla="*/ 2921936 w 3083017"/>
                <a:gd name="connsiteY2" fmla="*/ 2693277 h 2693277"/>
                <a:gd name="connsiteX3" fmla="*/ 0 w 3083017"/>
                <a:gd name="connsiteY3" fmla="*/ 2574070 h 2693277"/>
                <a:gd name="connsiteX4" fmla="*/ 97204 w 3083017"/>
                <a:gd name="connsiteY4" fmla="*/ 660538 h 269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017" h="2693277">
                  <a:moveTo>
                    <a:pt x="97204" y="660538"/>
                  </a:moveTo>
                  <a:lnTo>
                    <a:pt x="3083017" y="0"/>
                  </a:lnTo>
                  <a:lnTo>
                    <a:pt x="2921936" y="2693277"/>
                  </a:lnTo>
                  <a:lnTo>
                    <a:pt x="0" y="2574070"/>
                  </a:lnTo>
                  <a:lnTo>
                    <a:pt x="97204" y="66053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indent="0" algn="ctr" defTabSz="914400" rtl="0" eaLnBrk="1" latinLnBrk="1" hangingPunct="1">
                <a:buFontTx/>
                <a:buNone/>
                <a:defRPr sz="1600" kern="120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latin typeface="+mn-lt"/>
              </a:endParaRPr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4EC1A512-1227-4396-8E21-054F8AE187F4}"/>
                </a:ext>
              </a:extLst>
            </p:cNvPr>
            <p:cNvSpPr/>
            <p:nvPr/>
          </p:nvSpPr>
          <p:spPr>
            <a:xfrm>
              <a:off x="1150504" y="2211038"/>
              <a:ext cx="1663354" cy="2567578"/>
            </a:xfrm>
            <a:custGeom>
              <a:avLst/>
              <a:gdLst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98783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34602"/>
                <a:gd name="connsiteY0" fmla="*/ 286247 h 2631882"/>
                <a:gd name="connsiteX1" fmla="*/ 1534602 w 1534602"/>
                <a:gd name="connsiteY1" fmla="*/ 858741 h 2631882"/>
                <a:gd name="connsiteX2" fmla="*/ 1152940 w 1534602"/>
                <a:gd name="connsiteY2" fmla="*/ 1789043 h 2631882"/>
                <a:gd name="connsiteX3" fmla="*/ 1534602 w 1534602"/>
                <a:gd name="connsiteY3" fmla="*/ 2576223 h 2631882"/>
                <a:gd name="connsiteX4" fmla="*/ 166977 w 1534602"/>
                <a:gd name="connsiteY4" fmla="*/ 2631882 h 2631882"/>
                <a:gd name="connsiteX5" fmla="*/ 0 w 1534602"/>
                <a:gd name="connsiteY5" fmla="*/ 0 h 2631882"/>
                <a:gd name="connsiteX6" fmla="*/ 1391479 w 1534602"/>
                <a:gd name="connsiteY6" fmla="*/ 286247 h 2631882"/>
                <a:gd name="connsiteX0" fmla="*/ 1391479 w 1550504"/>
                <a:gd name="connsiteY0" fmla="*/ 286247 h 2631882"/>
                <a:gd name="connsiteX1" fmla="*/ 1534602 w 1550504"/>
                <a:gd name="connsiteY1" fmla="*/ 858741 h 2631882"/>
                <a:gd name="connsiteX2" fmla="*/ 1152940 w 1550504"/>
                <a:gd name="connsiteY2" fmla="*/ 1789043 h 2631882"/>
                <a:gd name="connsiteX3" fmla="*/ 1550504 w 1550504"/>
                <a:gd name="connsiteY3" fmla="*/ 2600077 h 2631882"/>
                <a:gd name="connsiteX4" fmla="*/ 166977 w 1550504"/>
                <a:gd name="connsiteY4" fmla="*/ 2631882 h 2631882"/>
                <a:gd name="connsiteX5" fmla="*/ 0 w 1550504"/>
                <a:gd name="connsiteY5" fmla="*/ 0 h 2631882"/>
                <a:gd name="connsiteX6" fmla="*/ 1391479 w 1550504"/>
                <a:gd name="connsiteY6" fmla="*/ 286247 h 2631882"/>
                <a:gd name="connsiteX0" fmla="*/ 1391479 w 1550504"/>
                <a:gd name="connsiteY0" fmla="*/ 286247 h 2631882"/>
                <a:gd name="connsiteX1" fmla="*/ 1478943 w 1550504"/>
                <a:gd name="connsiteY1" fmla="*/ 906449 h 2631882"/>
                <a:gd name="connsiteX2" fmla="*/ 1152940 w 1550504"/>
                <a:gd name="connsiteY2" fmla="*/ 1789043 h 2631882"/>
                <a:gd name="connsiteX3" fmla="*/ 1550504 w 1550504"/>
                <a:gd name="connsiteY3" fmla="*/ 2600077 h 2631882"/>
                <a:gd name="connsiteX4" fmla="*/ 166977 w 1550504"/>
                <a:gd name="connsiteY4" fmla="*/ 2631882 h 2631882"/>
                <a:gd name="connsiteX5" fmla="*/ 0 w 1550504"/>
                <a:gd name="connsiteY5" fmla="*/ 0 h 2631882"/>
                <a:gd name="connsiteX6" fmla="*/ 1391479 w 1550504"/>
                <a:gd name="connsiteY6" fmla="*/ 286247 h 263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504" h="2631882">
                  <a:moveTo>
                    <a:pt x="1391479" y="286247"/>
                  </a:moveTo>
                  <a:lnTo>
                    <a:pt x="1478943" y="906449"/>
                  </a:lnTo>
                  <a:cubicBezTo>
                    <a:pt x="1216550" y="1327869"/>
                    <a:pt x="1129087" y="1566406"/>
                    <a:pt x="1152940" y="1789043"/>
                  </a:cubicBezTo>
                  <a:cubicBezTo>
                    <a:pt x="1192696" y="2115047"/>
                    <a:pt x="1423283" y="2337684"/>
                    <a:pt x="1550504" y="2600077"/>
                  </a:cubicBezTo>
                  <a:lnTo>
                    <a:pt x="166977" y="2631882"/>
                  </a:lnTo>
                  <a:lnTo>
                    <a:pt x="0" y="0"/>
                  </a:lnTo>
                  <a:lnTo>
                    <a:pt x="1391479" y="286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ABA28D-0234-4602-8866-B03C653E308F}"/>
              </a:ext>
            </a:extLst>
          </p:cNvPr>
          <p:cNvSpPr txBox="1"/>
          <p:nvPr/>
        </p:nvSpPr>
        <p:spPr>
          <a:xfrm>
            <a:off x="7206153" y="5559796"/>
            <a:ext cx="411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35337-7463-48ED-AB0F-A2A975BBE769}"/>
              </a:ext>
            </a:extLst>
          </p:cNvPr>
          <p:cNvSpPr txBox="1"/>
          <p:nvPr/>
        </p:nvSpPr>
        <p:spPr>
          <a:xfrm>
            <a:off x="7206153" y="3629308"/>
            <a:ext cx="4114728" cy="134908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FINANCE</a:t>
            </a:r>
          </a:p>
          <a:p>
            <a:pPr>
              <a:lnSpc>
                <a:spcPts val="4900"/>
              </a:lnSpc>
            </a:pPr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IDEA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cxnSp>
        <p:nvCxnSpPr>
          <p:cNvPr id="20" name="Straight Connector 21">
            <a:extLst>
              <a:ext uri="{FF2B5EF4-FFF2-40B4-BE49-F238E27FC236}">
                <a16:creationId xmlns:a16="http://schemas.microsoft.com/office/drawing/2014/main" id="{98EF10EF-B45B-40BB-B785-D8BC6F511C37}"/>
              </a:ext>
            </a:extLst>
          </p:cNvPr>
          <p:cNvCxnSpPr/>
          <p:nvPr/>
        </p:nvCxnSpPr>
        <p:spPr>
          <a:xfrm flipV="1">
            <a:off x="7206153" y="5061742"/>
            <a:ext cx="4068000" cy="9180"/>
          </a:xfrm>
          <a:prstGeom prst="line">
            <a:avLst/>
          </a:prstGeom>
          <a:ln w="22225" cap="rnd">
            <a:solidFill>
              <a:srgbClr val="BE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12FFC7-6C63-40E3-BEC7-CCBC8867FE22}"/>
              </a:ext>
            </a:extLst>
          </p:cNvPr>
          <p:cNvSpPr txBox="1"/>
          <p:nvPr/>
        </p:nvSpPr>
        <p:spPr>
          <a:xfrm>
            <a:off x="7206153" y="5252020"/>
            <a:ext cx="411472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820452-7EE1-428D-8BEB-BAC25FE03395}"/>
              </a:ext>
            </a:extLst>
          </p:cNvPr>
          <p:cNvGrpSpPr/>
          <p:nvPr/>
        </p:nvGrpSpPr>
        <p:grpSpPr>
          <a:xfrm>
            <a:off x="5900784" y="1623722"/>
            <a:ext cx="874948" cy="1318331"/>
            <a:chOff x="5900784" y="1623722"/>
            <a:chExt cx="874948" cy="1318331"/>
          </a:xfrm>
        </p:grpSpPr>
        <p:grpSp>
          <p:nvGrpSpPr>
            <p:cNvPr id="35" name="그룹 80">
              <a:extLst>
                <a:ext uri="{FF2B5EF4-FFF2-40B4-BE49-F238E27FC236}">
                  <a16:creationId xmlns:a16="http://schemas.microsoft.com/office/drawing/2014/main" id="{9A543C51-07F4-4372-A1A8-678CDC6057AF}"/>
                </a:ext>
              </a:extLst>
            </p:cNvPr>
            <p:cNvGrpSpPr/>
            <p:nvPr/>
          </p:nvGrpSpPr>
          <p:grpSpPr>
            <a:xfrm rot="2891550">
              <a:off x="5679092" y="1845414"/>
              <a:ext cx="1318331" cy="874948"/>
              <a:chOff x="8890504" y="1819747"/>
              <a:chExt cx="2424749" cy="1609253"/>
            </a:xfrm>
          </p:grpSpPr>
          <p:sp>
            <p:nvSpPr>
              <p:cNvPr id="37" name="사각형: 둥근 모서리 76">
                <a:extLst>
                  <a:ext uri="{FF2B5EF4-FFF2-40B4-BE49-F238E27FC236}">
                    <a16:creationId xmlns:a16="http://schemas.microsoft.com/office/drawing/2014/main" id="{95865C54-EF7E-43B2-89DA-F12E6022F37C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77">
                <a:extLst>
                  <a:ext uri="{FF2B5EF4-FFF2-40B4-BE49-F238E27FC236}">
                    <a16:creationId xmlns:a16="http://schemas.microsoft.com/office/drawing/2014/main" id="{84ACF637-1D0A-4A8D-BA0F-21E3D8E41BB4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54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78">
                <a:extLst>
                  <a:ext uri="{FF2B5EF4-FFF2-40B4-BE49-F238E27FC236}">
                    <a16:creationId xmlns:a16="http://schemas.microsoft.com/office/drawing/2014/main" id="{0355DC73-D21D-4374-B94F-992DE6AB8696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79">
                <a:extLst>
                  <a:ext uri="{FF2B5EF4-FFF2-40B4-BE49-F238E27FC236}">
                    <a16:creationId xmlns:a16="http://schemas.microsoft.com/office/drawing/2014/main" id="{9988735B-C73B-421D-9ABC-1A4E1B9BBACC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Block Arc 11">
              <a:extLst>
                <a:ext uri="{FF2B5EF4-FFF2-40B4-BE49-F238E27FC236}">
                  <a16:creationId xmlns:a16="http://schemas.microsoft.com/office/drawing/2014/main" id="{63CAF5FF-0FAA-4E74-A7A3-A16BD5428A14}"/>
                </a:ext>
              </a:extLst>
            </p:cNvPr>
            <p:cNvSpPr/>
            <p:nvPr/>
          </p:nvSpPr>
          <p:spPr>
            <a:xfrm rot="3051229">
              <a:off x="6195099" y="2046563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9E5C461-2C87-4A43-9EE4-83F7D46BD79F}"/>
              </a:ext>
            </a:extLst>
          </p:cNvPr>
          <p:cNvSpPr/>
          <p:nvPr/>
        </p:nvSpPr>
        <p:spPr>
          <a:xfrm rot="540399">
            <a:off x="2320835" y="2137361"/>
            <a:ext cx="3764110" cy="1735966"/>
          </a:xfrm>
          <a:custGeom>
            <a:avLst/>
            <a:gdLst>
              <a:gd name="connsiteX0" fmla="*/ 0 w 3764110"/>
              <a:gd name="connsiteY0" fmla="*/ 245778 h 1735966"/>
              <a:gd name="connsiteX1" fmla="*/ 733542 w 3764110"/>
              <a:gd name="connsiteY1" fmla="*/ 312240 h 1735966"/>
              <a:gd name="connsiteX2" fmla="*/ 972423 w 3764110"/>
              <a:gd name="connsiteY2" fmla="*/ 1083538 h 1735966"/>
              <a:gd name="connsiteX3" fmla="*/ 2790483 w 3764110"/>
              <a:gd name="connsiteY3" fmla="*/ 204333 h 1735966"/>
              <a:gd name="connsiteX4" fmla="*/ 3334086 w 3764110"/>
              <a:gd name="connsiteY4" fmla="*/ 43232 h 1735966"/>
              <a:gd name="connsiteX5" fmla="*/ 3667534 w 3764110"/>
              <a:gd name="connsiteY5" fmla="*/ 1499 h 1735966"/>
              <a:gd name="connsiteX6" fmla="*/ 3613581 w 3764110"/>
              <a:gd name="connsiteY6" fmla="*/ 118893 h 1735966"/>
              <a:gd name="connsiteX7" fmla="*/ 3407968 w 3764110"/>
              <a:gd name="connsiteY7" fmla="*/ 162121 h 1735966"/>
              <a:gd name="connsiteX8" fmla="*/ 3598210 w 3764110"/>
              <a:gd name="connsiteY8" fmla="*/ 160642 h 1735966"/>
              <a:gd name="connsiteX9" fmla="*/ 3630395 w 3764110"/>
              <a:gd name="connsiteY9" fmla="*/ 157505 h 1735966"/>
              <a:gd name="connsiteX10" fmla="*/ 3621181 w 3764110"/>
              <a:gd name="connsiteY10" fmla="*/ 168670 h 1735966"/>
              <a:gd name="connsiteX11" fmla="*/ 3764110 w 3764110"/>
              <a:gd name="connsiteY11" fmla="*/ 286615 h 1735966"/>
              <a:gd name="connsiteX12" fmla="*/ 3584105 w 3764110"/>
              <a:gd name="connsiteY12" fmla="*/ 351930 h 1735966"/>
              <a:gd name="connsiteX13" fmla="*/ 3446794 w 3764110"/>
              <a:gd name="connsiteY13" fmla="*/ 425935 h 1735966"/>
              <a:gd name="connsiteX14" fmla="*/ 2996811 w 3764110"/>
              <a:gd name="connsiteY14" fmla="*/ 457973 h 1735966"/>
              <a:gd name="connsiteX15" fmla="*/ 759171 w 3764110"/>
              <a:gd name="connsiteY15" fmla="*/ 1735128 h 1735966"/>
              <a:gd name="connsiteX16" fmla="*/ 0 w 3764110"/>
              <a:gd name="connsiteY16" fmla="*/ 245778 h 1735966"/>
              <a:gd name="connsiteX0" fmla="*/ 0 w 3764110"/>
              <a:gd name="connsiteY0" fmla="*/ 245778 h 1735966"/>
              <a:gd name="connsiteX1" fmla="*/ 733542 w 3764110"/>
              <a:gd name="connsiteY1" fmla="*/ 312240 h 1735966"/>
              <a:gd name="connsiteX2" fmla="*/ 972423 w 3764110"/>
              <a:gd name="connsiteY2" fmla="*/ 1083538 h 1735966"/>
              <a:gd name="connsiteX3" fmla="*/ 2790483 w 3764110"/>
              <a:gd name="connsiteY3" fmla="*/ 204333 h 1735966"/>
              <a:gd name="connsiteX4" fmla="*/ 3334086 w 3764110"/>
              <a:gd name="connsiteY4" fmla="*/ 43232 h 1735966"/>
              <a:gd name="connsiteX5" fmla="*/ 3667534 w 3764110"/>
              <a:gd name="connsiteY5" fmla="*/ 1499 h 1735966"/>
              <a:gd name="connsiteX6" fmla="*/ 3613581 w 3764110"/>
              <a:gd name="connsiteY6" fmla="*/ 118893 h 1735966"/>
              <a:gd name="connsiteX7" fmla="*/ 3407968 w 3764110"/>
              <a:gd name="connsiteY7" fmla="*/ 162121 h 1735966"/>
              <a:gd name="connsiteX8" fmla="*/ 3598210 w 3764110"/>
              <a:gd name="connsiteY8" fmla="*/ 160642 h 1735966"/>
              <a:gd name="connsiteX9" fmla="*/ 3621181 w 3764110"/>
              <a:gd name="connsiteY9" fmla="*/ 168670 h 1735966"/>
              <a:gd name="connsiteX10" fmla="*/ 3764110 w 3764110"/>
              <a:gd name="connsiteY10" fmla="*/ 286615 h 1735966"/>
              <a:gd name="connsiteX11" fmla="*/ 3584105 w 3764110"/>
              <a:gd name="connsiteY11" fmla="*/ 351930 h 1735966"/>
              <a:gd name="connsiteX12" fmla="*/ 3446794 w 3764110"/>
              <a:gd name="connsiteY12" fmla="*/ 425935 h 1735966"/>
              <a:gd name="connsiteX13" fmla="*/ 2996811 w 3764110"/>
              <a:gd name="connsiteY13" fmla="*/ 457973 h 1735966"/>
              <a:gd name="connsiteX14" fmla="*/ 759171 w 3764110"/>
              <a:gd name="connsiteY14" fmla="*/ 1735128 h 1735966"/>
              <a:gd name="connsiteX15" fmla="*/ 0 w 3764110"/>
              <a:gd name="connsiteY15" fmla="*/ 245778 h 173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64110" h="1735966">
                <a:moveTo>
                  <a:pt x="0" y="245778"/>
                </a:moveTo>
                <a:lnTo>
                  <a:pt x="733542" y="312240"/>
                </a:lnTo>
                <a:cubicBezTo>
                  <a:pt x="779035" y="588907"/>
                  <a:pt x="952519" y="938740"/>
                  <a:pt x="972423" y="1083538"/>
                </a:cubicBezTo>
                <a:cubicBezTo>
                  <a:pt x="1379214" y="939589"/>
                  <a:pt x="2388342" y="400988"/>
                  <a:pt x="2790483" y="204333"/>
                </a:cubicBezTo>
                <a:cubicBezTo>
                  <a:pt x="3031839" y="18145"/>
                  <a:pt x="3233424" y="22200"/>
                  <a:pt x="3334086" y="43232"/>
                </a:cubicBezTo>
                <a:cubicBezTo>
                  <a:pt x="3402978" y="50993"/>
                  <a:pt x="3557256" y="-10235"/>
                  <a:pt x="3667534" y="1499"/>
                </a:cubicBezTo>
                <a:cubicBezTo>
                  <a:pt x="3721766" y="23868"/>
                  <a:pt x="3682520" y="103321"/>
                  <a:pt x="3613581" y="118893"/>
                </a:cubicBezTo>
                <a:cubicBezTo>
                  <a:pt x="3557113" y="143256"/>
                  <a:pt x="3476505" y="147712"/>
                  <a:pt x="3407968" y="162121"/>
                </a:cubicBezTo>
                <a:cubicBezTo>
                  <a:pt x="3456384" y="184421"/>
                  <a:pt x="3528797" y="170252"/>
                  <a:pt x="3598210" y="160642"/>
                </a:cubicBezTo>
                <a:lnTo>
                  <a:pt x="3621181" y="168670"/>
                </a:lnTo>
                <a:lnTo>
                  <a:pt x="3764110" y="286615"/>
                </a:lnTo>
                <a:lnTo>
                  <a:pt x="3584105" y="351930"/>
                </a:lnTo>
                <a:cubicBezTo>
                  <a:pt x="3548635" y="372321"/>
                  <a:pt x="3479764" y="415176"/>
                  <a:pt x="3446794" y="425935"/>
                </a:cubicBezTo>
                <a:cubicBezTo>
                  <a:pt x="3344998" y="448408"/>
                  <a:pt x="3146800" y="412535"/>
                  <a:pt x="2996811" y="457973"/>
                </a:cubicBezTo>
                <a:cubicBezTo>
                  <a:pt x="2548873" y="676172"/>
                  <a:pt x="1258639" y="1770494"/>
                  <a:pt x="759171" y="1735128"/>
                </a:cubicBezTo>
                <a:cubicBezTo>
                  <a:pt x="565824" y="1667901"/>
                  <a:pt x="167756" y="1150766"/>
                  <a:pt x="0" y="2457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81D18A-2A29-4500-9245-001136A7900B}"/>
              </a:ext>
            </a:extLst>
          </p:cNvPr>
          <p:cNvSpPr/>
          <p:nvPr/>
        </p:nvSpPr>
        <p:spPr>
          <a:xfrm>
            <a:off x="5063712" y="5303785"/>
            <a:ext cx="2060129" cy="88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CBC85-79E6-462B-BCDA-0C40AD9A36B5}"/>
              </a:ext>
            </a:extLst>
          </p:cNvPr>
          <p:cNvSpPr/>
          <p:nvPr/>
        </p:nvSpPr>
        <p:spPr>
          <a:xfrm>
            <a:off x="2626444" y="4180720"/>
            <a:ext cx="3204646" cy="887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C3A9E-9396-4F47-A14C-33170D4D6ADA}"/>
              </a:ext>
            </a:extLst>
          </p:cNvPr>
          <p:cNvSpPr/>
          <p:nvPr/>
        </p:nvSpPr>
        <p:spPr>
          <a:xfrm>
            <a:off x="1775040" y="3057654"/>
            <a:ext cx="3204646" cy="887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62991-B2E9-488F-A469-39F7AA6FBC50}"/>
              </a:ext>
            </a:extLst>
          </p:cNvPr>
          <p:cNvSpPr/>
          <p:nvPr/>
        </p:nvSpPr>
        <p:spPr>
          <a:xfrm>
            <a:off x="923638" y="1934589"/>
            <a:ext cx="3204646" cy="887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C1C85-F523-46AC-95A9-624AD9C8C3AE}"/>
              </a:ext>
            </a:extLst>
          </p:cNvPr>
          <p:cNvSpPr/>
          <p:nvPr/>
        </p:nvSpPr>
        <p:spPr>
          <a:xfrm flipH="1">
            <a:off x="6379386" y="4183809"/>
            <a:ext cx="3204646" cy="887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8E8A8-0CFD-4F32-A410-8E98A8DD2FEC}"/>
              </a:ext>
            </a:extLst>
          </p:cNvPr>
          <p:cNvSpPr/>
          <p:nvPr/>
        </p:nvSpPr>
        <p:spPr>
          <a:xfrm flipH="1">
            <a:off x="7230788" y="3060743"/>
            <a:ext cx="3204646" cy="887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E1D839-BF17-4AFD-A849-D7498AAD7C3F}"/>
              </a:ext>
            </a:extLst>
          </p:cNvPr>
          <p:cNvSpPr/>
          <p:nvPr/>
        </p:nvSpPr>
        <p:spPr>
          <a:xfrm flipH="1">
            <a:off x="8082192" y="1937678"/>
            <a:ext cx="3204646" cy="887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02691A-9758-4D82-9AFE-6B5D51512E05}"/>
              </a:ext>
            </a:extLst>
          </p:cNvPr>
          <p:cNvGrpSpPr/>
          <p:nvPr/>
        </p:nvGrpSpPr>
        <p:grpSpPr>
          <a:xfrm>
            <a:off x="5069393" y="5367795"/>
            <a:ext cx="2054449" cy="704694"/>
            <a:chOff x="3233964" y="1954419"/>
            <a:chExt cx="2049169" cy="629174"/>
          </a:xfrm>
          <a:noFill/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E4A8F9-80F4-49E0-8905-154CDDDEA26F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2747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985C33-5EED-495E-83E5-8D93E19B8E6C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121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D49856-64F1-4977-A736-757CF66A5EB8}"/>
              </a:ext>
            </a:extLst>
          </p:cNvPr>
          <p:cNvGrpSpPr/>
          <p:nvPr/>
        </p:nvGrpSpPr>
        <p:grpSpPr>
          <a:xfrm>
            <a:off x="6468940" y="4241892"/>
            <a:ext cx="3109563" cy="724280"/>
            <a:chOff x="2079598" y="4324401"/>
            <a:chExt cx="3846581" cy="6466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9F1FF-5D75-40A4-98FF-8D23B57E4824}"/>
                </a:ext>
              </a:extLst>
            </p:cNvPr>
            <p:cNvSpPr txBox="1"/>
            <p:nvPr/>
          </p:nvSpPr>
          <p:spPr>
            <a:xfrm>
              <a:off x="2098433" y="4558872"/>
              <a:ext cx="3791288" cy="41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B9BF5D-63A4-48A6-885A-47BB5B34F582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4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2E8BF9-3F92-49B9-A4A1-CE83256FDA65}"/>
              </a:ext>
            </a:extLst>
          </p:cNvPr>
          <p:cNvGrpSpPr/>
          <p:nvPr/>
        </p:nvGrpSpPr>
        <p:grpSpPr>
          <a:xfrm>
            <a:off x="7278331" y="3115990"/>
            <a:ext cx="3109563" cy="724280"/>
            <a:chOff x="2079598" y="4324401"/>
            <a:chExt cx="3846581" cy="6466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271EA2-CA4B-4501-89AA-872D29C030F3}"/>
                </a:ext>
              </a:extLst>
            </p:cNvPr>
            <p:cNvSpPr txBox="1"/>
            <p:nvPr/>
          </p:nvSpPr>
          <p:spPr>
            <a:xfrm>
              <a:off x="2098433" y="4558872"/>
              <a:ext cx="3791288" cy="41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68365-4508-457C-84E6-076D5AC34D97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4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C2010A-4D20-4BCF-B871-2648E65D7CD9}"/>
              </a:ext>
            </a:extLst>
          </p:cNvPr>
          <p:cNvGrpSpPr/>
          <p:nvPr/>
        </p:nvGrpSpPr>
        <p:grpSpPr>
          <a:xfrm>
            <a:off x="8087722" y="1990088"/>
            <a:ext cx="3109563" cy="724280"/>
            <a:chOff x="2079598" y="4324401"/>
            <a:chExt cx="3846581" cy="64666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88007E-4A9B-43E4-BA8C-0F4D5E74E47D}"/>
                </a:ext>
              </a:extLst>
            </p:cNvPr>
            <p:cNvSpPr txBox="1"/>
            <p:nvPr/>
          </p:nvSpPr>
          <p:spPr>
            <a:xfrm>
              <a:off x="2098433" y="4558872"/>
              <a:ext cx="3791288" cy="41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573DD7-47DB-4597-BF68-7156D88AA558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4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546DEB-102C-4FC1-B287-70143F2E0613}"/>
              </a:ext>
            </a:extLst>
          </p:cNvPr>
          <p:cNvGrpSpPr/>
          <p:nvPr/>
        </p:nvGrpSpPr>
        <p:grpSpPr>
          <a:xfrm>
            <a:off x="971180" y="1990088"/>
            <a:ext cx="3109563" cy="724280"/>
            <a:chOff x="2079598" y="4324401"/>
            <a:chExt cx="3846581" cy="64666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8FA4B7-2DA7-460E-87CB-47C10006B76A}"/>
                </a:ext>
              </a:extLst>
            </p:cNvPr>
            <p:cNvSpPr txBox="1"/>
            <p:nvPr/>
          </p:nvSpPr>
          <p:spPr>
            <a:xfrm>
              <a:off x="2098433" y="4558872"/>
              <a:ext cx="3791288" cy="41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81255-5E55-4790-BF2C-E30B3B9BF914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4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45BA0C-4DCE-4194-AE5D-108AD7C80C7A}"/>
              </a:ext>
            </a:extLst>
          </p:cNvPr>
          <p:cNvGrpSpPr/>
          <p:nvPr/>
        </p:nvGrpSpPr>
        <p:grpSpPr>
          <a:xfrm>
            <a:off x="1822583" y="3115990"/>
            <a:ext cx="3109563" cy="724280"/>
            <a:chOff x="2079598" y="4324401"/>
            <a:chExt cx="3846581" cy="64666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684586-2BE4-43CA-9D62-5E0E1CEC11C8}"/>
                </a:ext>
              </a:extLst>
            </p:cNvPr>
            <p:cNvSpPr txBox="1"/>
            <p:nvPr/>
          </p:nvSpPr>
          <p:spPr>
            <a:xfrm>
              <a:off x="2098433" y="4558872"/>
              <a:ext cx="3791288" cy="41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76F1B6-ED12-4DF6-8A07-319C5E684A11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4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11F3C4-DA34-4938-9C52-F0CC32DCA37A}"/>
              </a:ext>
            </a:extLst>
          </p:cNvPr>
          <p:cNvGrpSpPr/>
          <p:nvPr/>
        </p:nvGrpSpPr>
        <p:grpSpPr>
          <a:xfrm>
            <a:off x="2673986" y="4241892"/>
            <a:ext cx="3109563" cy="724280"/>
            <a:chOff x="2079598" y="4324401"/>
            <a:chExt cx="3846581" cy="64666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945696-81E8-47A5-A807-ABB9EE5714D6}"/>
                </a:ext>
              </a:extLst>
            </p:cNvPr>
            <p:cNvSpPr txBox="1"/>
            <p:nvPr/>
          </p:nvSpPr>
          <p:spPr>
            <a:xfrm>
              <a:off x="2098433" y="4558872"/>
              <a:ext cx="3791288" cy="41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37ED93-803F-4DD7-B796-9A0B6CB22B63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247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Bent-Up Arrow 29">
            <a:extLst>
              <a:ext uri="{FF2B5EF4-FFF2-40B4-BE49-F238E27FC236}">
                <a16:creationId xmlns:a16="http://schemas.microsoft.com/office/drawing/2014/main" id="{E3A0CBA4-2AD0-437B-B0B8-A3A731EA1B35}"/>
              </a:ext>
            </a:extLst>
          </p:cNvPr>
          <p:cNvSpPr/>
          <p:nvPr/>
        </p:nvSpPr>
        <p:spPr>
          <a:xfrm>
            <a:off x="7123842" y="5067782"/>
            <a:ext cx="1081431" cy="747812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Bent-Up Arrow 30">
            <a:extLst>
              <a:ext uri="{FF2B5EF4-FFF2-40B4-BE49-F238E27FC236}">
                <a16:creationId xmlns:a16="http://schemas.microsoft.com/office/drawing/2014/main" id="{77DB6721-80B0-4D97-80D6-B5C32E72EB70}"/>
              </a:ext>
            </a:extLst>
          </p:cNvPr>
          <p:cNvSpPr/>
          <p:nvPr/>
        </p:nvSpPr>
        <p:spPr>
          <a:xfrm flipH="1">
            <a:off x="3987961" y="5067782"/>
            <a:ext cx="1081431" cy="747812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Bent-Up Arrow 31">
            <a:extLst>
              <a:ext uri="{FF2B5EF4-FFF2-40B4-BE49-F238E27FC236}">
                <a16:creationId xmlns:a16="http://schemas.microsoft.com/office/drawing/2014/main" id="{F0E14CBE-040D-4778-8D58-DD16D05D175F}"/>
              </a:ext>
            </a:extLst>
          </p:cNvPr>
          <p:cNvSpPr/>
          <p:nvPr/>
        </p:nvSpPr>
        <p:spPr>
          <a:xfrm flipH="1">
            <a:off x="1822582" y="3971852"/>
            <a:ext cx="1081431" cy="747812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Bent-Up Arrow 32">
            <a:extLst>
              <a:ext uri="{FF2B5EF4-FFF2-40B4-BE49-F238E27FC236}">
                <a16:creationId xmlns:a16="http://schemas.microsoft.com/office/drawing/2014/main" id="{1EFE7982-C3E3-4321-898B-54AD2389A6C9}"/>
              </a:ext>
            </a:extLst>
          </p:cNvPr>
          <p:cNvSpPr/>
          <p:nvPr/>
        </p:nvSpPr>
        <p:spPr>
          <a:xfrm flipH="1">
            <a:off x="986405" y="2841207"/>
            <a:ext cx="1081431" cy="747812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Bent-Up Arrow 33">
            <a:extLst>
              <a:ext uri="{FF2B5EF4-FFF2-40B4-BE49-F238E27FC236}">
                <a16:creationId xmlns:a16="http://schemas.microsoft.com/office/drawing/2014/main" id="{FE79524F-775D-4A41-8CDA-914CF5CD5D05}"/>
              </a:ext>
            </a:extLst>
          </p:cNvPr>
          <p:cNvSpPr/>
          <p:nvPr/>
        </p:nvSpPr>
        <p:spPr>
          <a:xfrm>
            <a:off x="9354004" y="3971852"/>
            <a:ext cx="1081431" cy="747812"/>
          </a:xfrm>
          <a:prstGeom prst="bentUpArrow">
            <a:avLst/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Bent-Up Arrow 34">
            <a:extLst>
              <a:ext uri="{FF2B5EF4-FFF2-40B4-BE49-F238E27FC236}">
                <a16:creationId xmlns:a16="http://schemas.microsoft.com/office/drawing/2014/main" id="{66D1BE7B-4E5B-42BD-815C-88C3DD344D2B}"/>
              </a:ext>
            </a:extLst>
          </p:cNvPr>
          <p:cNvSpPr/>
          <p:nvPr/>
        </p:nvSpPr>
        <p:spPr>
          <a:xfrm>
            <a:off x="10205407" y="2841207"/>
            <a:ext cx="1081431" cy="747812"/>
          </a:xfrm>
          <a:prstGeom prst="bentUpArrow">
            <a:avLst/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3D3AE1-C575-410A-8972-F852A4BDAB53}"/>
              </a:ext>
            </a:extLst>
          </p:cNvPr>
          <p:cNvSpPr/>
          <p:nvPr/>
        </p:nvSpPr>
        <p:spPr>
          <a:xfrm>
            <a:off x="5063712" y="1882719"/>
            <a:ext cx="2060129" cy="88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8F3CF3-0141-4F61-B185-AEB1A8C0FBBE}"/>
              </a:ext>
            </a:extLst>
          </p:cNvPr>
          <p:cNvGrpSpPr/>
          <p:nvPr/>
        </p:nvGrpSpPr>
        <p:grpSpPr>
          <a:xfrm>
            <a:off x="5069393" y="1946729"/>
            <a:ext cx="2054449" cy="704694"/>
            <a:chOff x="3233964" y="1954419"/>
            <a:chExt cx="2049169" cy="629174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74AD5F-AB2B-468D-9940-E5DBB9FCF778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2747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E885F6-DB4F-48F0-9246-DA4879EF2E85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121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43AD4-C7A5-4D93-B139-471DB12C6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ED210-0149-4AA6-9954-B600F02CBBC7}"/>
              </a:ext>
            </a:extLst>
          </p:cNvPr>
          <p:cNvSpPr/>
          <p:nvPr/>
        </p:nvSpPr>
        <p:spPr>
          <a:xfrm>
            <a:off x="6827521" y="3152408"/>
            <a:ext cx="4631899" cy="7018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26900403-77ED-45CF-9EA4-358B2C4FB86D}"/>
              </a:ext>
            </a:extLst>
          </p:cNvPr>
          <p:cNvSpPr/>
          <p:nvPr/>
        </p:nvSpPr>
        <p:spPr>
          <a:xfrm>
            <a:off x="6827521" y="5312648"/>
            <a:ext cx="4631899" cy="7018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54D363-D629-47BE-99FF-34A7B3F8571B}"/>
              </a:ext>
            </a:extLst>
          </p:cNvPr>
          <p:cNvSpPr/>
          <p:nvPr/>
        </p:nvSpPr>
        <p:spPr>
          <a:xfrm>
            <a:off x="7074863" y="2148667"/>
            <a:ext cx="739171" cy="739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F758D9-B8C0-4226-9F2D-888507745D5F}"/>
              </a:ext>
            </a:extLst>
          </p:cNvPr>
          <p:cNvSpPr/>
          <p:nvPr/>
        </p:nvSpPr>
        <p:spPr>
          <a:xfrm>
            <a:off x="7074864" y="4290225"/>
            <a:ext cx="739171" cy="739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Donut 15">
            <a:extLst>
              <a:ext uri="{FF2B5EF4-FFF2-40B4-BE49-F238E27FC236}">
                <a16:creationId xmlns:a16="http://schemas.microsoft.com/office/drawing/2014/main" id="{B6159ADF-FF1E-4B1D-8BB9-10DD4EDCF00E}"/>
              </a:ext>
            </a:extLst>
          </p:cNvPr>
          <p:cNvSpPr/>
          <p:nvPr/>
        </p:nvSpPr>
        <p:spPr>
          <a:xfrm>
            <a:off x="7209984" y="2285421"/>
            <a:ext cx="468924" cy="46566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0E417C-76DE-4873-A448-DAAE39D83932}"/>
              </a:ext>
            </a:extLst>
          </p:cNvPr>
          <p:cNvSpPr/>
          <p:nvPr/>
        </p:nvSpPr>
        <p:spPr>
          <a:xfrm rot="20700000">
            <a:off x="7205636" y="4450507"/>
            <a:ext cx="477626" cy="41860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3" name="그룹 5">
            <a:extLst>
              <a:ext uri="{FF2B5EF4-FFF2-40B4-BE49-F238E27FC236}">
                <a16:creationId xmlns:a16="http://schemas.microsoft.com/office/drawing/2014/main" id="{7CC6C76C-7A71-4563-B9AE-98300A293851}"/>
              </a:ext>
            </a:extLst>
          </p:cNvPr>
          <p:cNvGrpSpPr/>
          <p:nvPr/>
        </p:nvGrpSpPr>
        <p:grpSpPr>
          <a:xfrm>
            <a:off x="7948505" y="2055865"/>
            <a:ext cx="3276000" cy="903949"/>
            <a:chOff x="7948505" y="1788206"/>
            <a:chExt cx="3276000" cy="90394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9DCEE0-3B2B-4B66-9E04-6FBD12B6D3A1}"/>
                </a:ext>
              </a:extLst>
            </p:cNvPr>
            <p:cNvSpPr txBox="1"/>
            <p:nvPr/>
          </p:nvSpPr>
          <p:spPr>
            <a:xfrm>
              <a:off x="7948505" y="1788206"/>
              <a:ext cx="3276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C208F3-BCAF-4D6E-8674-15D4A62304F8}"/>
                </a:ext>
              </a:extLst>
            </p:cNvPr>
            <p:cNvSpPr txBox="1"/>
            <p:nvPr/>
          </p:nvSpPr>
          <p:spPr>
            <a:xfrm>
              <a:off x="7948505" y="2045824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grpSp>
        <p:nvGrpSpPr>
          <p:cNvPr id="26" name="그룹 3">
            <a:extLst>
              <a:ext uri="{FF2B5EF4-FFF2-40B4-BE49-F238E27FC236}">
                <a16:creationId xmlns:a16="http://schemas.microsoft.com/office/drawing/2014/main" id="{FEB9F4EA-EB72-4433-B441-395040367C7E}"/>
              </a:ext>
            </a:extLst>
          </p:cNvPr>
          <p:cNvGrpSpPr/>
          <p:nvPr/>
        </p:nvGrpSpPr>
        <p:grpSpPr>
          <a:xfrm>
            <a:off x="7948505" y="4215528"/>
            <a:ext cx="3276000" cy="903949"/>
            <a:chOff x="7948505" y="3984082"/>
            <a:chExt cx="3276000" cy="9039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CA2FEC-07A7-4A1C-888C-98CAD653EEBB}"/>
                </a:ext>
              </a:extLst>
            </p:cNvPr>
            <p:cNvSpPr txBox="1"/>
            <p:nvPr/>
          </p:nvSpPr>
          <p:spPr>
            <a:xfrm>
              <a:off x="7948505" y="3984082"/>
              <a:ext cx="3276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3B31BE-2042-4CA6-95F4-CCFD6B289918}"/>
                </a:ext>
              </a:extLst>
            </p:cNvPr>
            <p:cNvSpPr txBox="1"/>
            <p:nvPr/>
          </p:nvSpPr>
          <p:spPr>
            <a:xfrm>
              <a:off x="7948505" y="4241700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F8723B-B043-41CB-A5A3-983AD74B9AC6}"/>
              </a:ext>
            </a:extLst>
          </p:cNvPr>
          <p:cNvSpPr txBox="1"/>
          <p:nvPr/>
        </p:nvSpPr>
        <p:spPr>
          <a:xfrm>
            <a:off x="7125775" y="3178142"/>
            <a:ext cx="405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4AA90-EBAF-452A-98A2-DEE1EB7AC865}"/>
              </a:ext>
            </a:extLst>
          </p:cNvPr>
          <p:cNvSpPr txBox="1"/>
          <p:nvPr/>
        </p:nvSpPr>
        <p:spPr>
          <a:xfrm>
            <a:off x="7125775" y="5338382"/>
            <a:ext cx="405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A34888-C48B-4100-9C03-B63D7F8BCAD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6B91B93-95C2-491F-9023-3ADAC361D70E}"/>
              </a:ext>
            </a:extLst>
          </p:cNvPr>
          <p:cNvGrpSpPr/>
          <p:nvPr/>
        </p:nvGrpSpPr>
        <p:grpSpPr>
          <a:xfrm rot="10800000">
            <a:off x="4438650" y="302113"/>
            <a:ext cx="7600950" cy="1250874"/>
            <a:chOff x="2203174" y="4452730"/>
            <a:chExt cx="8540094" cy="1391478"/>
          </a:xfrm>
          <a:solidFill>
            <a:schemeClr val="accent2">
              <a:alpha val="7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5B63EDC-9839-4591-8DBA-4C62F3F2E2DE}"/>
                </a:ext>
              </a:extLst>
            </p:cNvPr>
            <p:cNvSpPr/>
            <p:nvPr/>
          </p:nvSpPr>
          <p:spPr>
            <a:xfrm>
              <a:off x="3266661" y="4452730"/>
              <a:ext cx="6450031" cy="1391478"/>
            </a:xfrm>
            <a:custGeom>
              <a:avLst/>
              <a:gdLst>
                <a:gd name="connsiteX0" fmla="*/ 0 w 7172739"/>
                <a:gd name="connsiteY0" fmla="*/ 0 h 1391478"/>
                <a:gd name="connsiteX1" fmla="*/ 6477000 w 7172739"/>
                <a:gd name="connsiteY1" fmla="*/ 0 h 1391478"/>
                <a:gd name="connsiteX2" fmla="*/ 7172739 w 7172739"/>
                <a:gd name="connsiteY2" fmla="*/ 695739 h 1391478"/>
                <a:gd name="connsiteX3" fmla="*/ 6477000 w 7172739"/>
                <a:gd name="connsiteY3" fmla="*/ 1391478 h 1391478"/>
                <a:gd name="connsiteX4" fmla="*/ 0 w 7172739"/>
                <a:gd name="connsiteY4" fmla="*/ 1391478 h 1391478"/>
                <a:gd name="connsiteX5" fmla="*/ 695739 w 7172739"/>
                <a:gd name="connsiteY5" fmla="*/ 695739 h 13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72739" h="1391478">
                  <a:moveTo>
                    <a:pt x="0" y="0"/>
                  </a:moveTo>
                  <a:lnTo>
                    <a:pt x="6477000" y="0"/>
                  </a:lnTo>
                  <a:lnTo>
                    <a:pt x="7172739" y="695739"/>
                  </a:lnTo>
                  <a:lnTo>
                    <a:pt x="6477000" y="1391478"/>
                  </a:lnTo>
                  <a:lnTo>
                    <a:pt x="0" y="1391478"/>
                  </a:lnTo>
                  <a:lnTo>
                    <a:pt x="695739" y="6957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455EFB1B-2616-41E5-9A82-BA9C978A91BA}"/>
                </a:ext>
              </a:extLst>
            </p:cNvPr>
            <p:cNvSpPr/>
            <p:nvPr/>
          </p:nvSpPr>
          <p:spPr>
            <a:xfrm>
              <a:off x="9227060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4F3A7277-EDFE-45A9-A8D5-00F70C8413F0}"/>
                </a:ext>
              </a:extLst>
            </p:cNvPr>
            <p:cNvSpPr/>
            <p:nvPr/>
          </p:nvSpPr>
          <p:spPr>
            <a:xfrm>
              <a:off x="9740348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CEDDA8C0-FD1F-4E3B-B8A5-6E3BF06C64A3}"/>
                </a:ext>
              </a:extLst>
            </p:cNvPr>
            <p:cNvSpPr/>
            <p:nvPr/>
          </p:nvSpPr>
          <p:spPr>
            <a:xfrm>
              <a:off x="2203174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AAEFB0F5-1F65-4214-A966-DD7FF4A581F4}"/>
                </a:ext>
              </a:extLst>
            </p:cNvPr>
            <p:cNvSpPr/>
            <p:nvPr/>
          </p:nvSpPr>
          <p:spPr>
            <a:xfrm>
              <a:off x="2716463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545014" y="245830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5769612" y="17753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545014" y="359729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5769612" y="29143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545014" y="473628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5769612" y="40533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545014" y="587527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5769612" y="51923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5883912" y="408775"/>
            <a:ext cx="42892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4F5FB-6AF7-45E4-9206-18442756EBFB}"/>
              </a:ext>
            </a:extLst>
          </p:cNvPr>
          <p:cNvGrpSpPr/>
          <p:nvPr/>
        </p:nvGrpSpPr>
        <p:grpSpPr>
          <a:xfrm>
            <a:off x="5631832" y="2758814"/>
            <a:ext cx="2614885" cy="2611786"/>
            <a:chOff x="3851186" y="2501708"/>
            <a:chExt cx="2867632" cy="2864233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7BCFA7E-E60C-4AFC-87EE-751FEDF85B22}"/>
                </a:ext>
              </a:extLst>
            </p:cNvPr>
            <p:cNvSpPr/>
            <p:nvPr/>
          </p:nvSpPr>
          <p:spPr>
            <a:xfrm>
              <a:off x="3851186" y="2501708"/>
              <a:ext cx="2864233" cy="2864233"/>
            </a:xfrm>
            <a:prstGeom prst="blockArc">
              <a:avLst>
                <a:gd name="adj1" fmla="val 10800000"/>
                <a:gd name="adj2" fmla="val 0"/>
                <a:gd name="adj3" fmla="val 34433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D6CA4B43-A799-44F1-8857-58FC0D638383}"/>
                </a:ext>
              </a:extLst>
            </p:cNvPr>
            <p:cNvSpPr/>
            <p:nvPr/>
          </p:nvSpPr>
          <p:spPr>
            <a:xfrm>
              <a:off x="3851186" y="2501708"/>
              <a:ext cx="2864233" cy="2864233"/>
            </a:xfrm>
            <a:prstGeom prst="blockArc">
              <a:avLst>
                <a:gd name="adj1" fmla="val 10800000"/>
                <a:gd name="adj2" fmla="val 65142"/>
                <a:gd name="adj3" fmla="val 179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Pentagon 12">
              <a:extLst>
                <a:ext uri="{FF2B5EF4-FFF2-40B4-BE49-F238E27FC236}">
                  <a16:creationId xmlns:a16="http://schemas.microsoft.com/office/drawing/2014/main" id="{6FCEC9A1-39D2-443C-A472-DEE912568F16}"/>
                </a:ext>
              </a:extLst>
            </p:cNvPr>
            <p:cNvSpPr/>
            <p:nvPr/>
          </p:nvSpPr>
          <p:spPr>
            <a:xfrm rot="5400000">
              <a:off x="5969806" y="4157933"/>
              <a:ext cx="978408" cy="519617"/>
            </a:xfrm>
            <a:custGeom>
              <a:avLst/>
              <a:gdLst>
                <a:gd name="connsiteX0" fmla="*/ 0 w 892173"/>
                <a:gd name="connsiteY0" fmla="*/ 0 h 473819"/>
                <a:gd name="connsiteX1" fmla="*/ 655264 w 892173"/>
                <a:gd name="connsiteY1" fmla="*/ 0 h 473819"/>
                <a:gd name="connsiteX2" fmla="*/ 892173 w 892173"/>
                <a:gd name="connsiteY2" fmla="*/ 236910 h 473819"/>
                <a:gd name="connsiteX3" fmla="*/ 655264 w 892173"/>
                <a:gd name="connsiteY3" fmla="*/ 473819 h 473819"/>
                <a:gd name="connsiteX4" fmla="*/ 0 w 892173"/>
                <a:gd name="connsiteY4" fmla="*/ 473819 h 473819"/>
                <a:gd name="connsiteX5" fmla="*/ 0 w 892173"/>
                <a:gd name="connsiteY5" fmla="*/ 0 h 473819"/>
                <a:gd name="connsiteX0" fmla="*/ 0 w 892173"/>
                <a:gd name="connsiteY0" fmla="*/ 0 h 473819"/>
                <a:gd name="connsiteX1" fmla="*/ 655264 w 892173"/>
                <a:gd name="connsiteY1" fmla="*/ 0 h 473819"/>
                <a:gd name="connsiteX2" fmla="*/ 892173 w 892173"/>
                <a:gd name="connsiteY2" fmla="*/ 465510 h 473819"/>
                <a:gd name="connsiteX3" fmla="*/ 655264 w 892173"/>
                <a:gd name="connsiteY3" fmla="*/ 473819 h 473819"/>
                <a:gd name="connsiteX4" fmla="*/ 0 w 892173"/>
                <a:gd name="connsiteY4" fmla="*/ 473819 h 473819"/>
                <a:gd name="connsiteX5" fmla="*/ 0 w 892173"/>
                <a:gd name="connsiteY5" fmla="*/ 0 h 4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2173" h="473819">
                  <a:moveTo>
                    <a:pt x="0" y="0"/>
                  </a:moveTo>
                  <a:lnTo>
                    <a:pt x="655264" y="0"/>
                  </a:lnTo>
                  <a:lnTo>
                    <a:pt x="892173" y="465510"/>
                  </a:lnTo>
                  <a:lnTo>
                    <a:pt x="655264" y="473819"/>
                  </a:lnTo>
                  <a:lnTo>
                    <a:pt x="0" y="47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Pentagon 13">
              <a:extLst>
                <a:ext uri="{FF2B5EF4-FFF2-40B4-BE49-F238E27FC236}">
                  <a16:creationId xmlns:a16="http://schemas.microsoft.com/office/drawing/2014/main" id="{4A512BF4-3D9C-49AE-A00D-71E2A6873BAB}"/>
                </a:ext>
              </a:extLst>
            </p:cNvPr>
            <p:cNvSpPr/>
            <p:nvPr/>
          </p:nvSpPr>
          <p:spPr>
            <a:xfrm rot="5400000">
              <a:off x="5722438" y="3935185"/>
              <a:ext cx="978408" cy="973924"/>
            </a:xfrm>
            <a:prstGeom prst="homePlate">
              <a:avLst>
                <a:gd name="adj" fmla="val 39146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Block Arc 7">
            <a:extLst>
              <a:ext uri="{FF2B5EF4-FFF2-40B4-BE49-F238E27FC236}">
                <a16:creationId xmlns:a16="http://schemas.microsoft.com/office/drawing/2014/main" id="{9D96FDE3-41BC-4395-8038-6571A0F6B740}"/>
              </a:ext>
            </a:extLst>
          </p:cNvPr>
          <p:cNvSpPr/>
          <p:nvPr/>
        </p:nvSpPr>
        <p:spPr>
          <a:xfrm rot="10800000">
            <a:off x="3915666" y="2758814"/>
            <a:ext cx="2611786" cy="2611786"/>
          </a:xfrm>
          <a:prstGeom prst="blockArc">
            <a:avLst>
              <a:gd name="adj1" fmla="val 10800000"/>
              <a:gd name="adj2" fmla="val 43142"/>
              <a:gd name="adj3" fmla="val 16260"/>
            </a:avLst>
          </a:prstGeom>
          <a:solidFill>
            <a:srgbClr val="8E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entagon 7">
            <a:extLst>
              <a:ext uri="{FF2B5EF4-FFF2-40B4-BE49-F238E27FC236}">
                <a16:creationId xmlns:a16="http://schemas.microsoft.com/office/drawing/2014/main" id="{43F5F561-73B6-43B7-8FEB-9BC34F332E30}"/>
              </a:ext>
            </a:extLst>
          </p:cNvPr>
          <p:cNvSpPr/>
          <p:nvPr/>
        </p:nvSpPr>
        <p:spPr>
          <a:xfrm rot="16200000">
            <a:off x="3704813" y="3399435"/>
            <a:ext cx="882648" cy="457536"/>
          </a:xfrm>
          <a:custGeom>
            <a:avLst/>
            <a:gdLst>
              <a:gd name="connsiteX0" fmla="*/ 0 w 892173"/>
              <a:gd name="connsiteY0" fmla="*/ 0 h 419771"/>
              <a:gd name="connsiteX1" fmla="*/ 552981 w 892173"/>
              <a:gd name="connsiteY1" fmla="*/ 0 h 419771"/>
              <a:gd name="connsiteX2" fmla="*/ 892173 w 892173"/>
              <a:gd name="connsiteY2" fmla="*/ 209886 h 419771"/>
              <a:gd name="connsiteX3" fmla="*/ 552981 w 892173"/>
              <a:gd name="connsiteY3" fmla="*/ 419771 h 419771"/>
              <a:gd name="connsiteX4" fmla="*/ 0 w 892173"/>
              <a:gd name="connsiteY4" fmla="*/ 419771 h 419771"/>
              <a:gd name="connsiteX5" fmla="*/ 0 w 892173"/>
              <a:gd name="connsiteY5" fmla="*/ 0 h 419771"/>
              <a:gd name="connsiteX0" fmla="*/ 0 w 882648"/>
              <a:gd name="connsiteY0" fmla="*/ 0 h 457536"/>
              <a:gd name="connsiteX1" fmla="*/ 552981 w 882648"/>
              <a:gd name="connsiteY1" fmla="*/ 0 h 457536"/>
              <a:gd name="connsiteX2" fmla="*/ 882648 w 882648"/>
              <a:gd name="connsiteY2" fmla="*/ 457536 h 457536"/>
              <a:gd name="connsiteX3" fmla="*/ 552981 w 882648"/>
              <a:gd name="connsiteY3" fmla="*/ 419771 h 457536"/>
              <a:gd name="connsiteX4" fmla="*/ 0 w 882648"/>
              <a:gd name="connsiteY4" fmla="*/ 419771 h 457536"/>
              <a:gd name="connsiteX5" fmla="*/ 0 w 882648"/>
              <a:gd name="connsiteY5" fmla="*/ 0 h 45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2648" h="457536">
                <a:moveTo>
                  <a:pt x="0" y="0"/>
                </a:moveTo>
                <a:lnTo>
                  <a:pt x="552981" y="0"/>
                </a:lnTo>
                <a:lnTo>
                  <a:pt x="882648" y="457536"/>
                </a:lnTo>
                <a:lnTo>
                  <a:pt x="552981" y="419771"/>
                </a:lnTo>
                <a:lnTo>
                  <a:pt x="0" y="419771"/>
                </a:lnTo>
                <a:lnTo>
                  <a:pt x="0" y="0"/>
                </a:lnTo>
                <a:close/>
              </a:path>
            </a:pathLst>
          </a:custGeom>
          <a:solidFill>
            <a:srgbClr val="8EC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96F51A57-441D-418C-A167-75B383B56E77}"/>
              </a:ext>
            </a:extLst>
          </p:cNvPr>
          <p:cNvSpPr/>
          <p:nvPr/>
        </p:nvSpPr>
        <p:spPr>
          <a:xfrm rot="10800000">
            <a:off x="3915666" y="2758814"/>
            <a:ext cx="2611786" cy="2611786"/>
          </a:xfrm>
          <a:prstGeom prst="blockArc">
            <a:avLst>
              <a:gd name="adj1" fmla="val 10800000"/>
              <a:gd name="adj2" fmla="val 22195"/>
              <a:gd name="adj3" fmla="val 3403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Pentagon 9">
            <a:extLst>
              <a:ext uri="{FF2B5EF4-FFF2-40B4-BE49-F238E27FC236}">
                <a16:creationId xmlns:a16="http://schemas.microsoft.com/office/drawing/2014/main" id="{0CA849A2-F8BD-4390-AC39-4F9BD84AA3DA}"/>
              </a:ext>
            </a:extLst>
          </p:cNvPr>
          <p:cNvSpPr/>
          <p:nvPr/>
        </p:nvSpPr>
        <p:spPr>
          <a:xfrm rot="16200000">
            <a:off x="3915341" y="3177265"/>
            <a:ext cx="892173" cy="888085"/>
          </a:xfrm>
          <a:prstGeom prst="homePlate">
            <a:avLst>
              <a:gd name="adj" fmla="val 39145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91B64-2EDF-44DD-A841-E1D31A15CB26}"/>
              </a:ext>
            </a:extLst>
          </p:cNvPr>
          <p:cNvSpPr txBox="1"/>
          <p:nvPr/>
        </p:nvSpPr>
        <p:spPr>
          <a:xfrm>
            <a:off x="3333750" y="1982163"/>
            <a:ext cx="147417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A0092-9A88-49FF-8629-943C22977275}"/>
              </a:ext>
            </a:extLst>
          </p:cNvPr>
          <p:cNvSpPr txBox="1"/>
          <p:nvPr/>
        </p:nvSpPr>
        <p:spPr>
          <a:xfrm>
            <a:off x="868668" y="2264899"/>
            <a:ext cx="3939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D43FF-DADD-4BA3-A208-D7E1550E5448}"/>
              </a:ext>
            </a:extLst>
          </p:cNvPr>
          <p:cNvSpPr txBox="1"/>
          <p:nvPr/>
        </p:nvSpPr>
        <p:spPr>
          <a:xfrm>
            <a:off x="7355978" y="5177686"/>
            <a:ext cx="149274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2AACD-633F-4FF4-9F81-7889093EB77C}"/>
              </a:ext>
            </a:extLst>
          </p:cNvPr>
          <p:cNvSpPr txBox="1"/>
          <p:nvPr/>
        </p:nvSpPr>
        <p:spPr>
          <a:xfrm>
            <a:off x="7355977" y="5460422"/>
            <a:ext cx="3924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Block Arc 14">
            <a:extLst>
              <a:ext uri="{FF2B5EF4-FFF2-40B4-BE49-F238E27FC236}">
                <a16:creationId xmlns:a16="http://schemas.microsoft.com/office/drawing/2014/main" id="{320A3999-8125-4987-B552-C3D61181BC32}"/>
              </a:ext>
            </a:extLst>
          </p:cNvPr>
          <p:cNvSpPr/>
          <p:nvPr/>
        </p:nvSpPr>
        <p:spPr>
          <a:xfrm rot="16200000">
            <a:off x="4987003" y="3834898"/>
            <a:ext cx="449680" cy="44997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id="{20B43014-5BB5-404A-9D4B-A9E8BE8CC4DD}"/>
              </a:ext>
            </a:extLst>
          </p:cNvPr>
          <p:cNvSpPr>
            <a:spLocks noChangeAspect="1"/>
          </p:cNvSpPr>
          <p:nvPr/>
        </p:nvSpPr>
        <p:spPr>
          <a:xfrm>
            <a:off x="6727331" y="3829770"/>
            <a:ext cx="420786" cy="475251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55">
            <a:extLst>
              <a:ext uri="{FF2B5EF4-FFF2-40B4-BE49-F238E27FC236}">
                <a16:creationId xmlns:a16="http://schemas.microsoft.com/office/drawing/2014/main" id="{217127D6-B042-4732-9810-9C999474ABA4}"/>
              </a:ext>
            </a:extLst>
          </p:cNvPr>
          <p:cNvSpPr/>
          <p:nvPr/>
        </p:nvSpPr>
        <p:spPr>
          <a:xfrm>
            <a:off x="4628" y="1523200"/>
            <a:ext cx="4890689" cy="5328278"/>
          </a:xfrm>
          <a:custGeom>
            <a:avLst/>
            <a:gdLst/>
            <a:ahLst/>
            <a:cxnLst/>
            <a:rect l="l" t="t" r="r" b="b"/>
            <a:pathLst>
              <a:path w="3294587" h="5795631">
                <a:moveTo>
                  <a:pt x="0" y="0"/>
                </a:moveTo>
                <a:lnTo>
                  <a:pt x="3294587" y="2889259"/>
                </a:lnTo>
                <a:lnTo>
                  <a:pt x="0" y="5795631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483DED-1EE2-4408-9219-AD4C4B2142D2}"/>
              </a:ext>
            </a:extLst>
          </p:cNvPr>
          <p:cNvGrpSpPr/>
          <p:nvPr/>
        </p:nvGrpSpPr>
        <p:grpSpPr>
          <a:xfrm>
            <a:off x="927161" y="1461290"/>
            <a:ext cx="2426195" cy="5081516"/>
            <a:chOff x="851030" y="1340768"/>
            <a:chExt cx="2426195" cy="5081516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FEB1A-B9C1-409A-BFB3-D647867E320B}"/>
                </a:ext>
              </a:extLst>
            </p:cNvPr>
            <p:cNvGrpSpPr/>
            <p:nvPr/>
          </p:nvGrpSpPr>
          <p:grpSpPr>
            <a:xfrm>
              <a:off x="851030" y="1340768"/>
              <a:ext cx="2426195" cy="5081516"/>
              <a:chOff x="3009901" y="1512649"/>
              <a:chExt cx="2426195" cy="5081516"/>
            </a:xfrm>
            <a:grpFill/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E9F664A9-C066-4756-96DD-7804759C4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1671638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0" name="Freeform 19">
                <a:extLst>
                  <a:ext uri="{FF2B5EF4-FFF2-40B4-BE49-F238E27FC236}">
                    <a16:creationId xmlns:a16="http://schemas.microsoft.com/office/drawing/2014/main" id="{EE5D2075-DB53-4E83-A609-C89DB45EB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28">
                <a:extLst>
                  <a:ext uri="{FF2B5EF4-FFF2-40B4-BE49-F238E27FC236}">
                    <a16:creationId xmlns:a16="http://schemas.microsoft.com/office/drawing/2014/main" id="{F275865E-387C-4EF8-99EF-F5F7886D2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07D9CA-CE15-49CD-A8E8-E138C562436C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7" name="Freeform 46">
                <a:extLst>
                  <a:ext uri="{FF2B5EF4-FFF2-40B4-BE49-F238E27FC236}">
                    <a16:creationId xmlns:a16="http://schemas.microsoft.com/office/drawing/2014/main" id="{7FF28752-CDA5-42D0-B58D-2BA55DD75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8" name="Freeform 55">
                <a:extLst>
                  <a:ext uri="{FF2B5EF4-FFF2-40B4-BE49-F238E27FC236}">
                    <a16:creationId xmlns:a16="http://schemas.microsoft.com/office/drawing/2014/main" id="{FDC6A6BE-BF10-4298-8478-DCDAA8D37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882D48-C35A-41BF-AED3-66F0127B07B8}"/>
              </a:ext>
            </a:extLst>
          </p:cNvPr>
          <p:cNvGrpSpPr/>
          <p:nvPr/>
        </p:nvGrpSpPr>
        <p:grpSpPr>
          <a:xfrm>
            <a:off x="3961015" y="2067380"/>
            <a:ext cx="3390951" cy="4253166"/>
            <a:chOff x="2437014" y="1820491"/>
            <a:chExt cx="3390951" cy="425316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B04EE1C-FD13-4BFF-95AD-6E5ACFA55276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3442025" y="3947878"/>
              <a:ext cx="1469475" cy="55531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6A0949-3A9B-475A-9C4E-639DF40E12CE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398758" y="3938428"/>
              <a:ext cx="1049096" cy="135297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DD10EA-FC1C-43D7-A8F1-D17A782E57D0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3442025" y="3390958"/>
              <a:ext cx="1469475" cy="54286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5752E-87CC-4DB9-B48D-4FB8C75F8453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V="1">
              <a:off x="3430198" y="2602743"/>
              <a:ext cx="1017656" cy="1331082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D8D9-0C5B-47AB-BEEF-A3654843365D}"/>
                </a:ext>
              </a:extLst>
            </p:cNvPr>
            <p:cNvSpPr/>
            <p:nvPr/>
          </p:nvSpPr>
          <p:spPr>
            <a:xfrm>
              <a:off x="2437014" y="3108606"/>
              <a:ext cx="1676936" cy="1676936"/>
            </a:xfrm>
            <a:prstGeom prst="ellipse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3271CF-6D8E-45C0-9EA8-B7532C6BA2BC}"/>
                </a:ext>
              </a:extLst>
            </p:cNvPr>
            <p:cNvSpPr/>
            <p:nvPr/>
          </p:nvSpPr>
          <p:spPr>
            <a:xfrm>
              <a:off x="4911500" y="2932725"/>
              <a:ext cx="916465" cy="916465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189F33-D879-41CE-9005-228D4DE338F1}"/>
                </a:ext>
              </a:extLst>
            </p:cNvPr>
            <p:cNvSpPr/>
            <p:nvPr/>
          </p:nvSpPr>
          <p:spPr>
            <a:xfrm>
              <a:off x="4911500" y="4044959"/>
              <a:ext cx="916465" cy="916465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3560E7-1655-4F94-9A8C-065AE427B3AC}"/>
                </a:ext>
              </a:extLst>
            </p:cNvPr>
            <p:cNvSpPr/>
            <p:nvPr/>
          </p:nvSpPr>
          <p:spPr>
            <a:xfrm>
              <a:off x="4313641" y="5157192"/>
              <a:ext cx="916465" cy="91646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54C31C-B7A4-4656-AEA0-7872013F45D3}"/>
                </a:ext>
              </a:extLst>
            </p:cNvPr>
            <p:cNvSpPr/>
            <p:nvPr/>
          </p:nvSpPr>
          <p:spPr>
            <a:xfrm>
              <a:off x="4313641" y="1820491"/>
              <a:ext cx="916465" cy="916465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1B60DE4-0367-47CE-9E85-9D685F2A6619}"/>
              </a:ext>
            </a:extLst>
          </p:cNvPr>
          <p:cNvSpPr txBox="1"/>
          <p:nvPr/>
        </p:nvSpPr>
        <p:spPr>
          <a:xfrm>
            <a:off x="6908254" y="2184924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36A98-DE86-4074-B001-563E2AA5C371}"/>
              </a:ext>
            </a:extLst>
          </p:cNvPr>
          <p:cNvSpPr txBox="1"/>
          <p:nvPr/>
        </p:nvSpPr>
        <p:spPr>
          <a:xfrm>
            <a:off x="7514818" y="3302999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8B40AC-5751-4C81-A302-81DCF9C66F52}"/>
              </a:ext>
            </a:extLst>
          </p:cNvPr>
          <p:cNvSpPr txBox="1"/>
          <p:nvPr/>
        </p:nvSpPr>
        <p:spPr>
          <a:xfrm>
            <a:off x="7519638" y="4421074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30516-674E-4242-A8A0-7DF44A219B81}"/>
              </a:ext>
            </a:extLst>
          </p:cNvPr>
          <p:cNvSpPr txBox="1"/>
          <p:nvPr/>
        </p:nvSpPr>
        <p:spPr>
          <a:xfrm>
            <a:off x="6908254" y="5539150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AF4D2-44FC-4E17-8CA3-D397BF924CB9}"/>
              </a:ext>
            </a:extLst>
          </p:cNvPr>
          <p:cNvSpPr txBox="1"/>
          <p:nvPr/>
        </p:nvSpPr>
        <p:spPr>
          <a:xfrm>
            <a:off x="4101284" y="4227807"/>
            <a:ext cx="14163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F98F508-B1DF-4FDC-A904-BC43986756A3}"/>
              </a:ext>
            </a:extLst>
          </p:cNvPr>
          <p:cNvSpPr/>
          <p:nvPr/>
        </p:nvSpPr>
        <p:spPr>
          <a:xfrm>
            <a:off x="4552638" y="3615826"/>
            <a:ext cx="512324" cy="51149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 Same Side Corner Rectangle 11">
            <a:extLst>
              <a:ext uri="{FF2B5EF4-FFF2-40B4-BE49-F238E27FC236}">
                <a16:creationId xmlns:a16="http://schemas.microsoft.com/office/drawing/2014/main" id="{C4CD025B-8C1D-4B93-BF70-261E48F21807}"/>
              </a:ext>
            </a:extLst>
          </p:cNvPr>
          <p:cNvSpPr>
            <a:spLocks noChangeAspect="1"/>
          </p:cNvSpPr>
          <p:nvPr/>
        </p:nvSpPr>
        <p:spPr>
          <a:xfrm rot="9900000">
            <a:off x="6710254" y="350110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Block Arc 10">
            <a:extLst>
              <a:ext uri="{FF2B5EF4-FFF2-40B4-BE49-F238E27FC236}">
                <a16:creationId xmlns:a16="http://schemas.microsoft.com/office/drawing/2014/main" id="{7AD8B020-9657-40BB-B7B7-7D9A324E9ABA}"/>
              </a:ext>
            </a:extLst>
          </p:cNvPr>
          <p:cNvSpPr/>
          <p:nvPr/>
        </p:nvSpPr>
        <p:spPr>
          <a:xfrm>
            <a:off x="6089057" y="237947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3B3DC9F1-D7AF-4364-8DCF-AE4C63C2A1DC}"/>
              </a:ext>
            </a:extLst>
          </p:cNvPr>
          <p:cNvSpPr>
            <a:spLocks noChangeAspect="1"/>
          </p:cNvSpPr>
          <p:nvPr/>
        </p:nvSpPr>
        <p:spPr>
          <a:xfrm>
            <a:off x="6115773" y="570911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1549875E-21FB-4DCD-A886-DD82F779B356}"/>
              </a:ext>
            </a:extLst>
          </p:cNvPr>
          <p:cNvSpPr>
            <a:spLocks noChangeAspect="1"/>
          </p:cNvSpPr>
          <p:nvPr/>
        </p:nvSpPr>
        <p:spPr>
          <a:xfrm>
            <a:off x="6708194" y="4550736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53F3BF7-5071-4675-A167-8FC09EBFC27E}"/>
              </a:ext>
            </a:extLst>
          </p:cNvPr>
          <p:cNvSpPr/>
          <p:nvPr/>
        </p:nvSpPr>
        <p:spPr>
          <a:xfrm>
            <a:off x="4153642" y="3156003"/>
            <a:ext cx="4664392" cy="1426071"/>
          </a:xfrm>
          <a:custGeom>
            <a:avLst/>
            <a:gdLst>
              <a:gd name="connsiteX0" fmla="*/ 3951357 w 4664392"/>
              <a:gd name="connsiteY0" fmla="*/ 0 h 1426071"/>
              <a:gd name="connsiteX1" fmla="*/ 4664392 w 4664392"/>
              <a:gd name="connsiteY1" fmla="*/ 713036 h 1426071"/>
              <a:gd name="connsiteX2" fmla="*/ 3951357 w 4664392"/>
              <a:gd name="connsiteY2" fmla="*/ 1426071 h 1426071"/>
              <a:gd name="connsiteX3" fmla="*/ 3951357 w 4664392"/>
              <a:gd name="connsiteY3" fmla="*/ 1069553 h 1426071"/>
              <a:gd name="connsiteX4" fmla="*/ 0 w 4664392"/>
              <a:gd name="connsiteY4" fmla="*/ 1069553 h 1426071"/>
              <a:gd name="connsiteX5" fmla="*/ 0 w 4664392"/>
              <a:gd name="connsiteY5" fmla="*/ 356518 h 1426071"/>
              <a:gd name="connsiteX6" fmla="*/ 3951357 w 4664392"/>
              <a:gd name="connsiteY6" fmla="*/ 356518 h 142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4392" h="1426071">
                <a:moveTo>
                  <a:pt x="3951357" y="0"/>
                </a:moveTo>
                <a:lnTo>
                  <a:pt x="4664392" y="713036"/>
                </a:lnTo>
                <a:lnTo>
                  <a:pt x="3951357" y="1426071"/>
                </a:lnTo>
                <a:lnTo>
                  <a:pt x="3951357" y="1069553"/>
                </a:lnTo>
                <a:lnTo>
                  <a:pt x="0" y="1069553"/>
                </a:lnTo>
                <a:lnTo>
                  <a:pt x="0" y="356518"/>
                </a:lnTo>
                <a:lnTo>
                  <a:pt x="3951357" y="3565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" name="Right Arrow 9">
            <a:extLst>
              <a:ext uri="{FF2B5EF4-FFF2-40B4-BE49-F238E27FC236}">
                <a16:creationId xmlns:a16="http://schemas.microsoft.com/office/drawing/2014/main" id="{16F9163F-D8A8-45D7-B838-A32B6A503515}"/>
              </a:ext>
            </a:extLst>
          </p:cNvPr>
          <p:cNvSpPr/>
          <p:nvPr/>
        </p:nvSpPr>
        <p:spPr>
          <a:xfrm>
            <a:off x="4153642" y="2306870"/>
            <a:ext cx="4231522" cy="14260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ight Arrow 12">
            <a:extLst>
              <a:ext uri="{FF2B5EF4-FFF2-40B4-BE49-F238E27FC236}">
                <a16:creationId xmlns:a16="http://schemas.microsoft.com/office/drawing/2014/main" id="{0E7B35A0-14D5-453B-85C2-0C033014B518}"/>
              </a:ext>
            </a:extLst>
          </p:cNvPr>
          <p:cNvSpPr/>
          <p:nvPr/>
        </p:nvSpPr>
        <p:spPr>
          <a:xfrm>
            <a:off x="4153642" y="4005136"/>
            <a:ext cx="5059458" cy="14260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13">
            <a:extLst>
              <a:ext uri="{FF2B5EF4-FFF2-40B4-BE49-F238E27FC236}">
                <a16:creationId xmlns:a16="http://schemas.microsoft.com/office/drawing/2014/main" id="{5FD9D1FA-4017-4828-82F1-21092A13F479}"/>
              </a:ext>
            </a:extLst>
          </p:cNvPr>
          <p:cNvSpPr/>
          <p:nvPr/>
        </p:nvSpPr>
        <p:spPr>
          <a:xfrm>
            <a:off x="4157088" y="4854268"/>
            <a:ext cx="6659963" cy="14260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18E48-5076-4EC5-BE0A-019D4F1E0891}"/>
              </a:ext>
            </a:extLst>
          </p:cNvPr>
          <p:cNvSpPr txBox="1"/>
          <p:nvPr/>
        </p:nvSpPr>
        <p:spPr>
          <a:xfrm>
            <a:off x="4660590" y="2834515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21B45-978A-4C13-BB7A-C16E4653D075}"/>
              </a:ext>
            </a:extLst>
          </p:cNvPr>
          <p:cNvSpPr txBox="1"/>
          <p:nvPr/>
        </p:nvSpPr>
        <p:spPr>
          <a:xfrm>
            <a:off x="4660590" y="3683373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61B48-7B9F-4B80-9973-2A7BDEB9B777}"/>
              </a:ext>
            </a:extLst>
          </p:cNvPr>
          <p:cNvSpPr txBox="1"/>
          <p:nvPr/>
        </p:nvSpPr>
        <p:spPr>
          <a:xfrm>
            <a:off x="4660590" y="4522183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67E81-98F8-4B12-B977-3F1B93E20A4B}"/>
              </a:ext>
            </a:extLst>
          </p:cNvPr>
          <p:cNvSpPr txBox="1"/>
          <p:nvPr/>
        </p:nvSpPr>
        <p:spPr>
          <a:xfrm>
            <a:off x="4660590" y="5371041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pic>
        <p:nvPicPr>
          <p:cNvPr id="1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6BB81A2-3997-42F9-9F2F-4C9FF8BF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11424" y="4041365"/>
            <a:ext cx="4781103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59004931-E855-4235-B227-58075B59227F}"/>
              </a:ext>
            </a:extLst>
          </p:cNvPr>
          <p:cNvSpPr/>
          <p:nvPr/>
        </p:nvSpPr>
        <p:spPr>
          <a:xfrm>
            <a:off x="9867222" y="543112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Teardrop 1">
            <a:extLst>
              <a:ext uri="{FF2B5EF4-FFF2-40B4-BE49-F238E27FC236}">
                <a16:creationId xmlns:a16="http://schemas.microsoft.com/office/drawing/2014/main" id="{28D38E2E-FD0D-4278-AC27-D6736003111D}"/>
              </a:ext>
            </a:extLst>
          </p:cNvPr>
          <p:cNvSpPr/>
          <p:nvPr/>
        </p:nvSpPr>
        <p:spPr>
          <a:xfrm rot="18805991">
            <a:off x="8299452" y="453658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3BFF5EA9-B2AB-4B69-AE55-508636571256}"/>
              </a:ext>
            </a:extLst>
          </p:cNvPr>
          <p:cNvSpPr/>
          <p:nvPr/>
        </p:nvSpPr>
        <p:spPr>
          <a:xfrm>
            <a:off x="8038768" y="371135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597D535B-5FA2-4419-82AB-13BE9B819E88}"/>
              </a:ext>
            </a:extLst>
          </p:cNvPr>
          <p:cNvSpPr/>
          <p:nvPr/>
        </p:nvSpPr>
        <p:spPr>
          <a:xfrm>
            <a:off x="7542056" y="283423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9FD175-283C-4697-87F9-CE53154A7D44}"/>
              </a:ext>
            </a:extLst>
          </p:cNvPr>
          <p:cNvSpPr txBox="1"/>
          <p:nvPr/>
        </p:nvSpPr>
        <p:spPr>
          <a:xfrm>
            <a:off x="8533212" y="470726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6338-4BAB-4AC1-A4D6-3590BD8EC19B}"/>
              </a:ext>
            </a:extLst>
          </p:cNvPr>
          <p:cNvSpPr txBox="1"/>
          <p:nvPr/>
        </p:nvSpPr>
        <p:spPr>
          <a:xfrm>
            <a:off x="9456678" y="470726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3AA0A-61C8-4C8C-90AE-3726B474C851}"/>
              </a:ext>
            </a:extLst>
          </p:cNvPr>
          <p:cNvSpPr txBox="1"/>
          <p:nvPr/>
        </p:nvSpPr>
        <p:spPr>
          <a:xfrm>
            <a:off x="8533212" y="1319584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512E7-7C93-435C-ACC5-AD32B8E64FDC}"/>
              </a:ext>
            </a:extLst>
          </p:cNvPr>
          <p:cNvSpPr txBox="1"/>
          <p:nvPr/>
        </p:nvSpPr>
        <p:spPr>
          <a:xfrm>
            <a:off x="9456678" y="1316235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08BC16-893A-4A9F-9445-C2E201E3B87E}"/>
              </a:ext>
            </a:extLst>
          </p:cNvPr>
          <p:cNvSpPr txBox="1"/>
          <p:nvPr/>
        </p:nvSpPr>
        <p:spPr>
          <a:xfrm>
            <a:off x="8533212" y="2158394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6315E-B7C7-4EBF-AC93-3EA0FF5AE2B9}"/>
              </a:ext>
            </a:extLst>
          </p:cNvPr>
          <p:cNvSpPr txBox="1"/>
          <p:nvPr/>
        </p:nvSpPr>
        <p:spPr>
          <a:xfrm>
            <a:off x="9456678" y="2161744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F7011B-4032-475E-83DA-2E2AD3D8386D}"/>
              </a:ext>
            </a:extLst>
          </p:cNvPr>
          <p:cNvSpPr txBox="1"/>
          <p:nvPr/>
        </p:nvSpPr>
        <p:spPr>
          <a:xfrm>
            <a:off x="8533212" y="3007253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04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5D974-AF70-4322-B802-F33D590BE683}"/>
              </a:ext>
            </a:extLst>
          </p:cNvPr>
          <p:cNvSpPr txBox="1"/>
          <p:nvPr/>
        </p:nvSpPr>
        <p:spPr>
          <a:xfrm>
            <a:off x="9456678" y="3007253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4ED7BCD3-2FBC-4C96-9A38-59D3A6D72ECF}"/>
              </a:ext>
            </a:extLst>
          </p:cNvPr>
          <p:cNvSpPr txBox="1">
            <a:spLocks/>
          </p:cNvSpPr>
          <p:nvPr/>
        </p:nvSpPr>
        <p:spPr>
          <a:xfrm>
            <a:off x="4115772" y="199863"/>
            <a:ext cx="4036007" cy="16296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/>
              <a:t>Infographic Style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6">
            <a:extLst>
              <a:ext uri="{FF2B5EF4-FFF2-40B4-BE49-F238E27FC236}">
                <a16:creationId xmlns:a16="http://schemas.microsoft.com/office/drawing/2014/main" id="{52C68891-C30D-4B1B-97ED-D6DFBE7A4315}"/>
              </a:ext>
            </a:extLst>
          </p:cNvPr>
          <p:cNvSpPr/>
          <p:nvPr/>
        </p:nvSpPr>
        <p:spPr>
          <a:xfrm rot="3600000" flipV="1">
            <a:off x="5737802" y="2834198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Isosceles Triangle 6">
            <a:extLst>
              <a:ext uri="{FF2B5EF4-FFF2-40B4-BE49-F238E27FC236}">
                <a16:creationId xmlns:a16="http://schemas.microsoft.com/office/drawing/2014/main" id="{8A45ADF4-07D3-4BEF-9821-D736AFC006D2}"/>
              </a:ext>
            </a:extLst>
          </p:cNvPr>
          <p:cNvSpPr/>
          <p:nvPr/>
        </p:nvSpPr>
        <p:spPr>
          <a:xfrm rot="18000000">
            <a:off x="5743440" y="5002534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D1CA9-3000-459A-B454-5BC37AE97DF7}"/>
              </a:ext>
            </a:extLst>
          </p:cNvPr>
          <p:cNvSpPr/>
          <p:nvPr/>
        </p:nvSpPr>
        <p:spPr>
          <a:xfrm>
            <a:off x="1046499" y="4095566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Pentagon 34">
            <a:extLst>
              <a:ext uri="{FF2B5EF4-FFF2-40B4-BE49-F238E27FC236}">
                <a16:creationId xmlns:a16="http://schemas.microsoft.com/office/drawing/2014/main" id="{A05274A2-9FE5-4418-AE5B-84763799EE9C}"/>
              </a:ext>
            </a:extLst>
          </p:cNvPr>
          <p:cNvSpPr/>
          <p:nvPr/>
        </p:nvSpPr>
        <p:spPr>
          <a:xfrm rot="10800000">
            <a:off x="4399164" y="4027750"/>
            <a:ext cx="1570374" cy="991548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06FC018-1780-4F1B-9674-C7C7B2D4404C}"/>
              </a:ext>
            </a:extLst>
          </p:cNvPr>
          <p:cNvSpPr/>
          <p:nvPr/>
        </p:nvSpPr>
        <p:spPr>
          <a:xfrm rot="14400000" flipV="1">
            <a:off x="6233688" y="5002535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B0855-9C06-4D9E-A8A0-39E7B1BF4DC2}"/>
              </a:ext>
            </a:extLst>
          </p:cNvPr>
          <p:cNvSpPr/>
          <p:nvPr/>
        </p:nvSpPr>
        <p:spPr>
          <a:xfrm flipV="1">
            <a:off x="6348456" y="4095566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Pentagon 37">
            <a:extLst>
              <a:ext uri="{FF2B5EF4-FFF2-40B4-BE49-F238E27FC236}">
                <a16:creationId xmlns:a16="http://schemas.microsoft.com/office/drawing/2014/main" id="{2A510273-4CAE-432B-9BB0-266EA36940FB}"/>
              </a:ext>
            </a:extLst>
          </p:cNvPr>
          <p:cNvSpPr/>
          <p:nvPr/>
        </p:nvSpPr>
        <p:spPr>
          <a:xfrm flipV="1">
            <a:off x="6223216" y="4027751"/>
            <a:ext cx="1570374" cy="99154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7BC3C-E2DC-4D3E-A1C2-E8DF529CABAC}"/>
              </a:ext>
            </a:extLst>
          </p:cNvPr>
          <p:cNvSpPr/>
          <p:nvPr/>
        </p:nvSpPr>
        <p:spPr>
          <a:xfrm flipV="1">
            <a:off x="1040860" y="1894293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E919B0E0-EF79-41C6-98B5-19BDEEF84553}"/>
              </a:ext>
            </a:extLst>
          </p:cNvPr>
          <p:cNvSpPr/>
          <p:nvPr/>
        </p:nvSpPr>
        <p:spPr>
          <a:xfrm rot="7200000">
            <a:off x="6228048" y="2834199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2A9E5-BFDE-492D-BBC0-E93231CFB3AF}"/>
              </a:ext>
            </a:extLst>
          </p:cNvPr>
          <p:cNvSpPr/>
          <p:nvPr/>
        </p:nvSpPr>
        <p:spPr>
          <a:xfrm>
            <a:off x="6342817" y="1894294"/>
            <a:ext cx="478800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Pentagon 41">
            <a:extLst>
              <a:ext uri="{FF2B5EF4-FFF2-40B4-BE49-F238E27FC236}">
                <a16:creationId xmlns:a16="http://schemas.microsoft.com/office/drawing/2014/main" id="{4374B28A-EF7E-474D-87DF-046146C6C637}"/>
              </a:ext>
            </a:extLst>
          </p:cNvPr>
          <p:cNvSpPr/>
          <p:nvPr/>
        </p:nvSpPr>
        <p:spPr>
          <a:xfrm rot="10800000" flipV="1">
            <a:off x="4393524" y="2950561"/>
            <a:ext cx="1570374" cy="99154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Pentagon 42">
            <a:extLst>
              <a:ext uri="{FF2B5EF4-FFF2-40B4-BE49-F238E27FC236}">
                <a16:creationId xmlns:a16="http://schemas.microsoft.com/office/drawing/2014/main" id="{36F01FA4-ADB1-47D2-86D6-A74E42784325}"/>
              </a:ext>
            </a:extLst>
          </p:cNvPr>
          <p:cNvSpPr/>
          <p:nvPr/>
        </p:nvSpPr>
        <p:spPr>
          <a:xfrm>
            <a:off x="6217578" y="2950562"/>
            <a:ext cx="1570374" cy="99154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E44A1-AB7C-4048-8B21-5AC7D6CCE79A}"/>
              </a:ext>
            </a:extLst>
          </p:cNvPr>
          <p:cNvSpPr txBox="1"/>
          <p:nvPr/>
        </p:nvSpPr>
        <p:spPr>
          <a:xfrm>
            <a:off x="5015882" y="293902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8EE78-63AA-4AC3-9F72-DD317738F440}"/>
              </a:ext>
            </a:extLst>
          </p:cNvPr>
          <p:cNvSpPr txBox="1"/>
          <p:nvPr/>
        </p:nvSpPr>
        <p:spPr>
          <a:xfrm>
            <a:off x="6372785" y="293902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ABFE9F-6BC4-490B-9ED0-7AD83738FF27}"/>
              </a:ext>
            </a:extLst>
          </p:cNvPr>
          <p:cNvSpPr txBox="1"/>
          <p:nvPr/>
        </p:nvSpPr>
        <p:spPr>
          <a:xfrm>
            <a:off x="5015882" y="401159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D1894-94FF-4F59-821E-681AC91E94BD}"/>
              </a:ext>
            </a:extLst>
          </p:cNvPr>
          <p:cNvSpPr txBox="1"/>
          <p:nvPr/>
        </p:nvSpPr>
        <p:spPr>
          <a:xfrm>
            <a:off x="6372785" y="401159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B23EC-392D-4E1F-A2F9-C2F45A0C2E7F}"/>
              </a:ext>
            </a:extLst>
          </p:cNvPr>
          <p:cNvGrpSpPr/>
          <p:nvPr/>
        </p:nvGrpSpPr>
        <p:grpSpPr>
          <a:xfrm>
            <a:off x="1498060" y="2126302"/>
            <a:ext cx="2880000" cy="1515988"/>
            <a:chOff x="647166" y="1489862"/>
            <a:chExt cx="2227996" cy="15159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747210-C140-4343-91DC-0493FE1C91CB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FE271B-9829-4E0C-9687-4059F1594819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2532B9-C4D4-42E7-8913-D30D05FF566B}"/>
              </a:ext>
            </a:extLst>
          </p:cNvPr>
          <p:cNvGrpSpPr/>
          <p:nvPr/>
        </p:nvGrpSpPr>
        <p:grpSpPr>
          <a:xfrm>
            <a:off x="1498060" y="4344774"/>
            <a:ext cx="2880000" cy="1481585"/>
            <a:chOff x="647166" y="3699704"/>
            <a:chExt cx="2227996" cy="14815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CD659B-5C7A-430B-970C-36B9DDE90046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93365-0BE2-4F47-A90A-015BB8CFCD78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DD4390-4E1F-4806-9B69-577AE2DCD441}"/>
              </a:ext>
            </a:extLst>
          </p:cNvPr>
          <p:cNvGrpSpPr/>
          <p:nvPr/>
        </p:nvGrpSpPr>
        <p:grpSpPr>
          <a:xfrm>
            <a:off x="7820493" y="2122670"/>
            <a:ext cx="2880000" cy="1523249"/>
            <a:chOff x="6296493" y="1489862"/>
            <a:chExt cx="2227996" cy="15232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9B3D20-1870-4D1C-8EF2-3D41F08A1A2F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097411-7C61-4144-8A2A-6FC20E080024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F546CF-A143-4C31-B6DD-DA412A3DBE5D}"/>
              </a:ext>
            </a:extLst>
          </p:cNvPr>
          <p:cNvGrpSpPr/>
          <p:nvPr/>
        </p:nvGrpSpPr>
        <p:grpSpPr>
          <a:xfrm>
            <a:off x="7820493" y="4341145"/>
            <a:ext cx="2880000" cy="1488846"/>
            <a:chOff x="6296493" y="3699704"/>
            <a:chExt cx="2227996" cy="14888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51301B-733E-4069-8ACF-ECDE3B2C8F2A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AEDE91-6854-4C6C-95A5-6E3822C1A2BC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D0D2AD7A-C093-4E8E-AE55-5706D32F7B9E}"/>
              </a:ext>
            </a:extLst>
          </p:cNvPr>
          <p:cNvSpPr/>
          <p:nvPr/>
        </p:nvSpPr>
        <p:spPr>
          <a:xfrm rot="5400000">
            <a:off x="925914" y="1768619"/>
            <a:ext cx="914400" cy="914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0245EF5B-260B-487B-AD59-36B7E13BFB74}"/>
              </a:ext>
            </a:extLst>
          </p:cNvPr>
          <p:cNvSpPr/>
          <p:nvPr/>
        </p:nvSpPr>
        <p:spPr>
          <a:xfrm rot="16200000">
            <a:off x="10361685" y="5329609"/>
            <a:ext cx="914400" cy="9144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306FFE3C-6704-4601-8C29-78959285178E}"/>
              </a:ext>
            </a:extLst>
          </p:cNvPr>
          <p:cNvSpPr/>
          <p:nvPr/>
        </p:nvSpPr>
        <p:spPr>
          <a:xfrm rot="10800000">
            <a:off x="10361685" y="1768619"/>
            <a:ext cx="914400" cy="9144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4E9002B0-09A6-4A91-880C-1EAE33053423}"/>
              </a:ext>
            </a:extLst>
          </p:cNvPr>
          <p:cNvSpPr/>
          <p:nvPr/>
        </p:nvSpPr>
        <p:spPr>
          <a:xfrm>
            <a:off x="925914" y="5329609"/>
            <a:ext cx="914400" cy="9144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302463-2F94-4201-B526-86FF5C6F56DA}"/>
              </a:ext>
            </a:extLst>
          </p:cNvPr>
          <p:cNvGrpSpPr/>
          <p:nvPr/>
        </p:nvGrpSpPr>
        <p:grpSpPr>
          <a:xfrm>
            <a:off x="1174807" y="1966921"/>
            <a:ext cx="2047046" cy="1268827"/>
            <a:chOff x="200945" y="4307149"/>
            <a:chExt cx="2574586" cy="12688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A7B22C-6116-41B7-A91C-FA99FDEE48A9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904756-D301-4925-B14C-AA51C464B4E2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93C88-2936-43EF-BF55-BFA9AABCF983}"/>
              </a:ext>
            </a:extLst>
          </p:cNvPr>
          <p:cNvCxnSpPr/>
          <p:nvPr/>
        </p:nvCxnSpPr>
        <p:spPr>
          <a:xfrm>
            <a:off x="974330" y="1872694"/>
            <a:ext cx="2448000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8E8E7D3-5A03-449E-9685-DBBBE6F3032E}"/>
              </a:ext>
            </a:extLst>
          </p:cNvPr>
          <p:cNvGrpSpPr/>
          <p:nvPr/>
        </p:nvGrpSpPr>
        <p:grpSpPr>
          <a:xfrm>
            <a:off x="3766821" y="1966941"/>
            <a:ext cx="2047046" cy="1268827"/>
            <a:chOff x="200945" y="4307149"/>
            <a:chExt cx="2574586" cy="12688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74E9B9-F751-4F65-9062-BCAEFB97DC70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FF3E82-F4B5-45FD-994A-1C76F1F00F1A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02BB84-922E-4CF4-8651-EC777BF205F1}"/>
              </a:ext>
            </a:extLst>
          </p:cNvPr>
          <p:cNvCxnSpPr/>
          <p:nvPr/>
        </p:nvCxnSpPr>
        <p:spPr>
          <a:xfrm>
            <a:off x="3566343" y="1872715"/>
            <a:ext cx="2448000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3EB932-6F7E-40FC-990B-9A303CCFD5F8}"/>
              </a:ext>
            </a:extLst>
          </p:cNvPr>
          <p:cNvGrpSpPr/>
          <p:nvPr/>
        </p:nvGrpSpPr>
        <p:grpSpPr>
          <a:xfrm>
            <a:off x="6358833" y="1966963"/>
            <a:ext cx="2047046" cy="1268827"/>
            <a:chOff x="200945" y="4307149"/>
            <a:chExt cx="2574586" cy="12688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5FBCBA-BE18-4696-8963-4D384F37DB80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0D99A0-609D-4B0E-BC3B-5D621F78FE2F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92011-FF1C-4BD3-87B5-3CED27561000}"/>
              </a:ext>
            </a:extLst>
          </p:cNvPr>
          <p:cNvCxnSpPr/>
          <p:nvPr/>
        </p:nvCxnSpPr>
        <p:spPr>
          <a:xfrm>
            <a:off x="6158356" y="1872736"/>
            <a:ext cx="24480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A2757-F3A0-477E-9374-ACF74B21900A}"/>
              </a:ext>
            </a:extLst>
          </p:cNvPr>
          <p:cNvGrpSpPr/>
          <p:nvPr/>
        </p:nvGrpSpPr>
        <p:grpSpPr>
          <a:xfrm>
            <a:off x="8950847" y="1966983"/>
            <a:ext cx="2047046" cy="1268827"/>
            <a:chOff x="200945" y="4307149"/>
            <a:chExt cx="2574586" cy="12688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50EDD3-C6E6-47A2-8199-35EA3292731E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5D1328-002D-4F1B-96FC-21F8F25A182C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3A8954-815A-46BA-8EF9-696EB3686295}"/>
              </a:ext>
            </a:extLst>
          </p:cNvPr>
          <p:cNvCxnSpPr/>
          <p:nvPr/>
        </p:nvCxnSpPr>
        <p:spPr>
          <a:xfrm>
            <a:off x="8750369" y="1872757"/>
            <a:ext cx="2448000" cy="0"/>
          </a:xfrm>
          <a:prstGeom prst="straightConnector1">
            <a:avLst/>
          </a:prstGeom>
          <a:ln w="254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02E1B20-36BB-4E58-A68D-E9C1FA92F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69996"/>
              </p:ext>
            </p:extLst>
          </p:nvPr>
        </p:nvGraphicFramePr>
        <p:xfrm>
          <a:off x="904659" y="3235808"/>
          <a:ext cx="10372092" cy="2891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B2C8-1493-44EC-8FC0-275CBBE2201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2AD202-7172-4975-8AF2-B9A17EAD76CA}"/>
              </a:ext>
            </a:extLst>
          </p:cNvPr>
          <p:cNvSpPr/>
          <p:nvPr/>
        </p:nvSpPr>
        <p:spPr>
          <a:xfrm rot="18900000">
            <a:off x="8152623" y="4469126"/>
            <a:ext cx="2545340" cy="1512314"/>
          </a:xfrm>
          <a:custGeom>
            <a:avLst/>
            <a:gdLst>
              <a:gd name="connsiteX0" fmla="*/ 682184 w 2545340"/>
              <a:gd name="connsiteY0" fmla="*/ 635605 h 1512314"/>
              <a:gd name="connsiteX1" fmla="*/ 561631 w 2545340"/>
              <a:gd name="connsiteY1" fmla="*/ 585670 h 1512314"/>
              <a:gd name="connsiteX2" fmla="*/ 391144 w 2545340"/>
              <a:gd name="connsiteY2" fmla="*/ 756158 h 1512314"/>
              <a:gd name="connsiteX3" fmla="*/ 561631 w 2545340"/>
              <a:gd name="connsiteY3" fmla="*/ 926645 h 1512314"/>
              <a:gd name="connsiteX4" fmla="*/ 732119 w 2545340"/>
              <a:gd name="connsiteY4" fmla="*/ 756158 h 1512314"/>
              <a:gd name="connsiteX5" fmla="*/ 682184 w 2545340"/>
              <a:gd name="connsiteY5" fmla="*/ 635605 h 1512314"/>
              <a:gd name="connsiteX6" fmla="*/ 1410580 w 2545340"/>
              <a:gd name="connsiteY6" fmla="*/ 819263 h 1512314"/>
              <a:gd name="connsiteX7" fmla="*/ 1370606 w 2545340"/>
              <a:gd name="connsiteY7" fmla="*/ 800242 h 1512314"/>
              <a:gd name="connsiteX8" fmla="*/ 1370606 w 2545340"/>
              <a:gd name="connsiteY8" fmla="*/ 951859 h 1512314"/>
              <a:gd name="connsiteX9" fmla="*/ 1397980 w 2545340"/>
              <a:gd name="connsiteY9" fmla="*/ 939068 h 1512314"/>
              <a:gd name="connsiteX10" fmla="*/ 1431033 w 2545340"/>
              <a:gd name="connsiteY10" fmla="*/ 861263 h 1512314"/>
              <a:gd name="connsiteX11" fmla="*/ 1410580 w 2545340"/>
              <a:gd name="connsiteY11" fmla="*/ 819263 h 1512314"/>
              <a:gd name="connsiteX12" fmla="*/ 1330395 w 2545340"/>
              <a:gd name="connsiteY12" fmla="*/ 560078 h 1512314"/>
              <a:gd name="connsiteX13" fmla="*/ 1301736 w 2545340"/>
              <a:gd name="connsiteY13" fmla="*/ 573247 h 1512314"/>
              <a:gd name="connsiteX14" fmla="*/ 1268683 w 2545340"/>
              <a:gd name="connsiteY14" fmla="*/ 651052 h 1512314"/>
              <a:gd name="connsiteX15" fmla="*/ 1330395 w 2545340"/>
              <a:gd name="connsiteY15" fmla="*/ 720408 h 1512314"/>
              <a:gd name="connsiteX16" fmla="*/ 1448784 w 2545340"/>
              <a:gd name="connsiteY16" fmla="*/ 528915 h 1512314"/>
              <a:gd name="connsiteX17" fmla="*/ 1498243 w 2545340"/>
              <a:gd name="connsiteY17" fmla="*/ 634962 h 1512314"/>
              <a:gd name="connsiteX18" fmla="*/ 1431796 w 2545340"/>
              <a:gd name="connsiteY18" fmla="*/ 637046 h 1512314"/>
              <a:gd name="connsiteX19" fmla="*/ 1385962 w 2545340"/>
              <a:gd name="connsiteY19" fmla="*/ 566015 h 1512314"/>
              <a:gd name="connsiteX20" fmla="*/ 1370606 w 2545340"/>
              <a:gd name="connsiteY20" fmla="*/ 560497 h 1512314"/>
              <a:gd name="connsiteX21" fmla="*/ 1370606 w 2545340"/>
              <a:gd name="connsiteY21" fmla="*/ 733419 h 1512314"/>
              <a:gd name="connsiteX22" fmla="*/ 1496867 w 2545340"/>
              <a:gd name="connsiteY22" fmla="*/ 853056 h 1512314"/>
              <a:gd name="connsiteX23" fmla="*/ 1437004 w 2545340"/>
              <a:gd name="connsiteY23" fmla="*/ 992889 h 1512314"/>
              <a:gd name="connsiteX24" fmla="*/ 1370606 w 2545340"/>
              <a:gd name="connsiteY24" fmla="*/ 1019651 h 1512314"/>
              <a:gd name="connsiteX25" fmla="*/ 1370606 w 2545340"/>
              <a:gd name="connsiteY25" fmla="*/ 1047514 h 1512314"/>
              <a:gd name="connsiteX26" fmla="*/ 1330395 w 2545340"/>
              <a:gd name="connsiteY26" fmla="*/ 1047514 h 1512314"/>
              <a:gd name="connsiteX27" fmla="*/ 1330395 w 2545340"/>
              <a:gd name="connsiteY27" fmla="*/ 1019819 h 1512314"/>
              <a:gd name="connsiteX28" fmla="*/ 1284477 w 2545340"/>
              <a:gd name="connsiteY28" fmla="*/ 1005986 h 1512314"/>
              <a:gd name="connsiteX29" fmla="*/ 1201473 w 2545340"/>
              <a:gd name="connsiteY29" fmla="*/ 877354 h 1512314"/>
              <a:gd name="connsiteX30" fmla="*/ 1267920 w 2545340"/>
              <a:gd name="connsiteY30" fmla="*/ 875269 h 1512314"/>
              <a:gd name="connsiteX31" fmla="*/ 1313755 w 2545340"/>
              <a:gd name="connsiteY31" fmla="*/ 946300 h 1512314"/>
              <a:gd name="connsiteX32" fmla="*/ 1330396 w 2545340"/>
              <a:gd name="connsiteY32" fmla="*/ 952147 h 1512314"/>
              <a:gd name="connsiteX33" fmla="*/ 1330396 w 2545340"/>
              <a:gd name="connsiteY33" fmla="*/ 790297 h 1512314"/>
              <a:gd name="connsiteX34" fmla="*/ 1202853 w 2545340"/>
              <a:gd name="connsiteY34" fmla="*/ 660327 h 1512314"/>
              <a:gd name="connsiteX35" fmla="*/ 1262712 w 2545340"/>
              <a:gd name="connsiteY35" fmla="*/ 519427 h 1512314"/>
              <a:gd name="connsiteX36" fmla="*/ 1330396 w 2545340"/>
              <a:gd name="connsiteY36" fmla="*/ 492510 h 1512314"/>
              <a:gd name="connsiteX37" fmla="*/ 1330395 w 2545340"/>
              <a:gd name="connsiteY37" fmla="*/ 464801 h 1512314"/>
              <a:gd name="connsiteX38" fmla="*/ 1370606 w 2545340"/>
              <a:gd name="connsiteY38" fmla="*/ 464801 h 1512314"/>
              <a:gd name="connsiteX39" fmla="*/ 1370606 w 2545340"/>
              <a:gd name="connsiteY39" fmla="*/ 492690 h 1512314"/>
              <a:gd name="connsiteX40" fmla="*/ 1415239 w 2545340"/>
              <a:gd name="connsiteY40" fmla="*/ 506329 h 1512314"/>
              <a:gd name="connsiteX41" fmla="*/ 1448784 w 2545340"/>
              <a:gd name="connsiteY41" fmla="*/ 528915 h 1512314"/>
              <a:gd name="connsiteX42" fmla="*/ 2388319 w 2545340"/>
              <a:gd name="connsiteY42" fmla="*/ 157021 h 1512314"/>
              <a:gd name="connsiteX43" fmla="*/ 1734995 w 2545340"/>
              <a:gd name="connsiteY43" fmla="*/ 810345 h 1512314"/>
              <a:gd name="connsiteX44" fmla="*/ 1740458 w 2545340"/>
              <a:gd name="connsiteY44" fmla="*/ 756158 h 1512314"/>
              <a:gd name="connsiteX45" fmla="*/ 1349821 w 2545340"/>
              <a:gd name="connsiteY45" fmla="*/ 365521 h 1512314"/>
              <a:gd name="connsiteX46" fmla="*/ 959184 w 2545340"/>
              <a:gd name="connsiteY46" fmla="*/ 756158 h 1512314"/>
              <a:gd name="connsiteX47" fmla="*/ 1349821 w 2545340"/>
              <a:gd name="connsiteY47" fmla="*/ 1146795 h 1512314"/>
              <a:gd name="connsiteX48" fmla="*/ 1404008 w 2545340"/>
              <a:gd name="connsiteY48" fmla="*/ 1141333 h 1512314"/>
              <a:gd name="connsiteX49" fmla="*/ 1190047 w 2545340"/>
              <a:gd name="connsiteY49" fmla="*/ 1355294 h 1512314"/>
              <a:gd name="connsiteX50" fmla="*/ 168400 w 2545340"/>
              <a:gd name="connsiteY50" fmla="*/ 1355294 h 1512314"/>
              <a:gd name="connsiteX51" fmla="*/ 168400 w 2545340"/>
              <a:gd name="connsiteY51" fmla="*/ 157021 h 1512314"/>
              <a:gd name="connsiteX52" fmla="*/ 2545340 w 2545340"/>
              <a:gd name="connsiteY52" fmla="*/ 0 h 1512314"/>
              <a:gd name="connsiteX53" fmla="*/ 2457643 w 2545340"/>
              <a:gd name="connsiteY53" fmla="*/ 87697 h 1512314"/>
              <a:gd name="connsiteX54" fmla="*/ 106747 w 2545340"/>
              <a:gd name="connsiteY54" fmla="*/ 87697 h 1512314"/>
              <a:gd name="connsiteX55" fmla="*/ 106746 w 2545340"/>
              <a:gd name="connsiteY55" fmla="*/ 1424617 h 1512314"/>
              <a:gd name="connsiteX56" fmla="*/ 1120723 w 2545340"/>
              <a:gd name="connsiteY56" fmla="*/ 1424618 h 1512314"/>
              <a:gd name="connsiteX57" fmla="*/ 1033026 w 2545340"/>
              <a:gd name="connsiteY57" fmla="*/ 1512314 h 1512314"/>
              <a:gd name="connsiteX58" fmla="*/ 0 w 2545340"/>
              <a:gd name="connsiteY58" fmla="*/ 1512314 h 1512314"/>
              <a:gd name="connsiteX59" fmla="*/ 0 w 2545340"/>
              <a:gd name="connsiteY59" fmla="*/ 0 h 151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45340" h="1512314">
                <a:moveTo>
                  <a:pt x="682184" y="635605"/>
                </a:moveTo>
                <a:cubicBezTo>
                  <a:pt x="651332" y="604753"/>
                  <a:pt x="608710" y="585670"/>
                  <a:pt x="561631" y="585670"/>
                </a:cubicBezTo>
                <a:cubicBezTo>
                  <a:pt x="467474" y="585670"/>
                  <a:pt x="391144" y="662000"/>
                  <a:pt x="391144" y="756158"/>
                </a:cubicBezTo>
                <a:cubicBezTo>
                  <a:pt x="391144" y="850316"/>
                  <a:pt x="467473" y="926645"/>
                  <a:pt x="561631" y="926645"/>
                </a:cubicBezTo>
                <a:cubicBezTo>
                  <a:pt x="655789" y="926645"/>
                  <a:pt x="732119" y="850315"/>
                  <a:pt x="732119" y="756158"/>
                </a:cubicBezTo>
                <a:cubicBezTo>
                  <a:pt x="732119" y="709079"/>
                  <a:pt x="713036" y="666457"/>
                  <a:pt x="682184" y="635605"/>
                </a:cubicBezTo>
                <a:close/>
                <a:moveTo>
                  <a:pt x="1410580" y="819263"/>
                </a:moveTo>
                <a:cubicBezTo>
                  <a:pt x="1400007" y="809982"/>
                  <a:pt x="1386180" y="804531"/>
                  <a:pt x="1370606" y="800242"/>
                </a:cubicBezTo>
                <a:lnTo>
                  <a:pt x="1370606" y="951859"/>
                </a:lnTo>
                <a:cubicBezTo>
                  <a:pt x="1380322" y="949465"/>
                  <a:pt x="1389606" y="945140"/>
                  <a:pt x="1397980" y="939068"/>
                </a:cubicBezTo>
                <a:cubicBezTo>
                  <a:pt x="1422551" y="921252"/>
                  <a:pt x="1435268" y="891317"/>
                  <a:pt x="1431033" y="861263"/>
                </a:cubicBezTo>
                <a:cubicBezTo>
                  <a:pt x="1428474" y="841655"/>
                  <a:pt x="1421153" y="828544"/>
                  <a:pt x="1410580" y="819263"/>
                </a:cubicBezTo>
                <a:close/>
                <a:moveTo>
                  <a:pt x="1330395" y="560078"/>
                </a:moveTo>
                <a:cubicBezTo>
                  <a:pt x="1320225" y="562467"/>
                  <a:pt x="1310484" y="566904"/>
                  <a:pt x="1301736" y="573247"/>
                </a:cubicBezTo>
                <a:cubicBezTo>
                  <a:pt x="1277166" y="591063"/>
                  <a:pt x="1264448" y="620998"/>
                  <a:pt x="1268683" y="651052"/>
                </a:cubicBezTo>
                <a:cubicBezTo>
                  <a:pt x="1276830" y="691145"/>
                  <a:pt x="1300740" y="708898"/>
                  <a:pt x="1330395" y="720408"/>
                </a:cubicBezTo>
                <a:close/>
                <a:moveTo>
                  <a:pt x="1448784" y="528915"/>
                </a:moveTo>
                <a:cubicBezTo>
                  <a:pt x="1478665" y="555621"/>
                  <a:pt x="1496951" y="593759"/>
                  <a:pt x="1498243" y="634962"/>
                </a:cubicBezTo>
                <a:lnTo>
                  <a:pt x="1431796" y="637046"/>
                </a:lnTo>
                <a:cubicBezTo>
                  <a:pt x="1430845" y="606709"/>
                  <a:pt x="1413211" y="579381"/>
                  <a:pt x="1385962" y="566015"/>
                </a:cubicBezTo>
                <a:cubicBezTo>
                  <a:pt x="1381003" y="563583"/>
                  <a:pt x="1375874" y="561685"/>
                  <a:pt x="1370606" y="560497"/>
                </a:cubicBezTo>
                <a:lnTo>
                  <a:pt x="1370606" y="733419"/>
                </a:lnTo>
                <a:cubicBezTo>
                  <a:pt x="1423121" y="748545"/>
                  <a:pt x="1479219" y="765847"/>
                  <a:pt x="1496867" y="853056"/>
                </a:cubicBezTo>
                <a:cubicBezTo>
                  <a:pt x="1504235" y="907111"/>
                  <a:pt x="1481216" y="960831"/>
                  <a:pt x="1437004" y="992889"/>
                </a:cubicBezTo>
                <a:cubicBezTo>
                  <a:pt x="1417024" y="1007376"/>
                  <a:pt x="1394184" y="1016374"/>
                  <a:pt x="1370606" y="1019651"/>
                </a:cubicBezTo>
                <a:lnTo>
                  <a:pt x="1370606" y="1047514"/>
                </a:lnTo>
                <a:lnTo>
                  <a:pt x="1330395" y="1047514"/>
                </a:lnTo>
                <a:lnTo>
                  <a:pt x="1330395" y="1019819"/>
                </a:lnTo>
                <a:cubicBezTo>
                  <a:pt x="1314670" y="1017802"/>
                  <a:pt x="1299160" y="1013189"/>
                  <a:pt x="1284477" y="1005986"/>
                </a:cubicBezTo>
                <a:cubicBezTo>
                  <a:pt x="1235131" y="981780"/>
                  <a:pt x="1203196" y="932291"/>
                  <a:pt x="1201473" y="877354"/>
                </a:cubicBezTo>
                <a:lnTo>
                  <a:pt x="1267920" y="875269"/>
                </a:lnTo>
                <a:cubicBezTo>
                  <a:pt x="1268871" y="905606"/>
                  <a:pt x="1286506" y="932934"/>
                  <a:pt x="1313755" y="946300"/>
                </a:cubicBezTo>
                <a:cubicBezTo>
                  <a:pt x="1319120" y="948932"/>
                  <a:pt x="1324685" y="950938"/>
                  <a:pt x="1330396" y="952147"/>
                </a:cubicBezTo>
                <a:lnTo>
                  <a:pt x="1330396" y="790297"/>
                </a:lnTo>
                <a:cubicBezTo>
                  <a:pt x="1279853" y="777838"/>
                  <a:pt x="1224940" y="756538"/>
                  <a:pt x="1202853" y="660327"/>
                </a:cubicBezTo>
                <a:cubicBezTo>
                  <a:pt x="1195184" y="605901"/>
                  <a:pt x="1218214" y="551691"/>
                  <a:pt x="1262712" y="519427"/>
                </a:cubicBezTo>
                <a:cubicBezTo>
                  <a:pt x="1283054" y="504677"/>
                  <a:pt x="1306361" y="495617"/>
                  <a:pt x="1330396" y="492510"/>
                </a:cubicBezTo>
                <a:lnTo>
                  <a:pt x="1330395" y="464801"/>
                </a:lnTo>
                <a:lnTo>
                  <a:pt x="1370606" y="464801"/>
                </a:lnTo>
                <a:lnTo>
                  <a:pt x="1370606" y="492690"/>
                </a:lnTo>
                <a:cubicBezTo>
                  <a:pt x="1385892" y="494767"/>
                  <a:pt x="1400957" y="499323"/>
                  <a:pt x="1415239" y="506329"/>
                </a:cubicBezTo>
                <a:cubicBezTo>
                  <a:pt x="1427576" y="512381"/>
                  <a:pt x="1438824" y="520012"/>
                  <a:pt x="1448784" y="528915"/>
                </a:cubicBezTo>
                <a:close/>
                <a:moveTo>
                  <a:pt x="2388319" y="157021"/>
                </a:moveTo>
                <a:lnTo>
                  <a:pt x="1734995" y="810345"/>
                </a:lnTo>
                <a:lnTo>
                  <a:pt x="1740458" y="756158"/>
                </a:lnTo>
                <a:cubicBezTo>
                  <a:pt x="1740458" y="540415"/>
                  <a:pt x="1565564" y="365521"/>
                  <a:pt x="1349821" y="365521"/>
                </a:cubicBezTo>
                <a:cubicBezTo>
                  <a:pt x="1134078" y="365521"/>
                  <a:pt x="959184" y="540416"/>
                  <a:pt x="959184" y="756158"/>
                </a:cubicBezTo>
                <a:cubicBezTo>
                  <a:pt x="959184" y="971901"/>
                  <a:pt x="1134078" y="1146795"/>
                  <a:pt x="1349821" y="1146795"/>
                </a:cubicBezTo>
                <a:lnTo>
                  <a:pt x="1404008" y="1141333"/>
                </a:lnTo>
                <a:lnTo>
                  <a:pt x="1190047" y="1355294"/>
                </a:lnTo>
                <a:lnTo>
                  <a:pt x="168400" y="1355294"/>
                </a:lnTo>
                <a:lnTo>
                  <a:pt x="168400" y="157021"/>
                </a:lnTo>
                <a:close/>
                <a:moveTo>
                  <a:pt x="2545340" y="0"/>
                </a:moveTo>
                <a:lnTo>
                  <a:pt x="2457643" y="87697"/>
                </a:lnTo>
                <a:lnTo>
                  <a:pt x="106747" y="87697"/>
                </a:lnTo>
                <a:lnTo>
                  <a:pt x="106746" y="1424617"/>
                </a:lnTo>
                <a:lnTo>
                  <a:pt x="1120723" y="1424618"/>
                </a:lnTo>
                <a:lnTo>
                  <a:pt x="1033026" y="1512314"/>
                </a:lnTo>
                <a:lnTo>
                  <a:pt x="0" y="15123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013376-37B0-4AF6-A981-23CD6FA27086}"/>
              </a:ext>
            </a:extLst>
          </p:cNvPr>
          <p:cNvSpPr/>
          <p:nvPr/>
        </p:nvSpPr>
        <p:spPr>
          <a:xfrm>
            <a:off x="4491881" y="198120"/>
            <a:ext cx="5329646" cy="6461760"/>
          </a:xfrm>
          <a:custGeom>
            <a:avLst/>
            <a:gdLst>
              <a:gd name="connsiteX0" fmla="*/ 0 w 5329646"/>
              <a:gd name="connsiteY0" fmla="*/ 0 h 6461760"/>
              <a:gd name="connsiteX1" fmla="*/ 5329646 w 5329646"/>
              <a:gd name="connsiteY1" fmla="*/ 0 h 6461760"/>
              <a:gd name="connsiteX2" fmla="*/ 5329646 w 5329646"/>
              <a:gd name="connsiteY2" fmla="*/ 1062639 h 6461760"/>
              <a:gd name="connsiteX3" fmla="*/ 5281732 w 5329646"/>
              <a:gd name="connsiteY3" fmla="*/ 1062639 h 6461760"/>
              <a:gd name="connsiteX4" fmla="*/ 5281732 w 5329646"/>
              <a:gd name="connsiteY4" fmla="*/ 47914 h 6461760"/>
              <a:gd name="connsiteX5" fmla="*/ 47914 w 5329646"/>
              <a:gd name="connsiteY5" fmla="*/ 47914 h 6461760"/>
              <a:gd name="connsiteX6" fmla="*/ 47914 w 5329646"/>
              <a:gd name="connsiteY6" fmla="*/ 6413846 h 6461760"/>
              <a:gd name="connsiteX7" fmla="*/ 5281732 w 5329646"/>
              <a:gd name="connsiteY7" fmla="*/ 6413846 h 6461760"/>
              <a:gd name="connsiteX8" fmla="*/ 5281732 w 5329646"/>
              <a:gd name="connsiteY8" fmla="*/ 4058194 h 6461760"/>
              <a:gd name="connsiteX9" fmla="*/ 5329646 w 5329646"/>
              <a:gd name="connsiteY9" fmla="*/ 4058194 h 6461760"/>
              <a:gd name="connsiteX10" fmla="*/ 5329646 w 5329646"/>
              <a:gd name="connsiteY10" fmla="*/ 6461760 h 6461760"/>
              <a:gd name="connsiteX11" fmla="*/ 0 w 5329646"/>
              <a:gd name="connsiteY11" fmla="*/ 6461760 h 646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29646" h="6461760">
                <a:moveTo>
                  <a:pt x="0" y="0"/>
                </a:moveTo>
                <a:lnTo>
                  <a:pt x="5329646" y="0"/>
                </a:lnTo>
                <a:lnTo>
                  <a:pt x="5329646" y="1062639"/>
                </a:lnTo>
                <a:lnTo>
                  <a:pt x="5281732" y="1062639"/>
                </a:lnTo>
                <a:lnTo>
                  <a:pt x="5281732" y="47914"/>
                </a:lnTo>
                <a:lnTo>
                  <a:pt x="47914" y="47914"/>
                </a:lnTo>
                <a:lnTo>
                  <a:pt x="47914" y="6413846"/>
                </a:lnTo>
                <a:lnTo>
                  <a:pt x="5281732" y="6413846"/>
                </a:lnTo>
                <a:lnTo>
                  <a:pt x="5281732" y="4058194"/>
                </a:lnTo>
                <a:lnTo>
                  <a:pt x="5329646" y="4058194"/>
                </a:lnTo>
                <a:lnTo>
                  <a:pt x="5329646" y="6461760"/>
                </a:lnTo>
                <a:lnTo>
                  <a:pt x="0" y="64617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6F76E-58A2-4CE2-BEE8-088A3AFAAA92}"/>
              </a:ext>
            </a:extLst>
          </p:cNvPr>
          <p:cNvSpPr txBox="1"/>
          <p:nvPr/>
        </p:nvSpPr>
        <p:spPr>
          <a:xfrm>
            <a:off x="5232016" y="5308503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9C8CB-FA39-4951-9B24-414A4B84EFFA}"/>
              </a:ext>
            </a:extLst>
          </p:cNvPr>
          <p:cNvSpPr txBox="1"/>
          <p:nvPr/>
        </p:nvSpPr>
        <p:spPr>
          <a:xfrm>
            <a:off x="5468111" y="605137"/>
            <a:ext cx="42677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23973-AAE1-447E-AAE7-3478688AA09C}"/>
              </a:ext>
            </a:extLst>
          </p:cNvPr>
          <p:cNvSpPr txBox="1"/>
          <p:nvPr/>
        </p:nvSpPr>
        <p:spPr>
          <a:xfrm>
            <a:off x="939971" y="4639876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ED0FD-5989-4772-8273-6AF5FF39DD3A}"/>
              </a:ext>
            </a:extLst>
          </p:cNvPr>
          <p:cNvSpPr txBox="1"/>
          <p:nvPr/>
        </p:nvSpPr>
        <p:spPr>
          <a:xfrm>
            <a:off x="939971" y="1461416"/>
            <a:ext cx="3275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19741F-A70E-4A36-BE0A-FDB217E1B67A}"/>
              </a:ext>
            </a:extLst>
          </p:cNvPr>
          <p:cNvSpPr/>
          <p:nvPr/>
        </p:nvSpPr>
        <p:spPr>
          <a:xfrm rot="18900000">
            <a:off x="-245076" y="2353714"/>
            <a:ext cx="2530379" cy="1512314"/>
          </a:xfrm>
          <a:custGeom>
            <a:avLst/>
            <a:gdLst>
              <a:gd name="connsiteX0" fmla="*/ 1241318 w 2530379"/>
              <a:gd name="connsiteY0" fmla="*/ 819263 h 1512314"/>
              <a:gd name="connsiteX1" fmla="*/ 1201344 w 2530379"/>
              <a:gd name="connsiteY1" fmla="*/ 800242 h 1512314"/>
              <a:gd name="connsiteX2" fmla="*/ 1201344 w 2530379"/>
              <a:gd name="connsiteY2" fmla="*/ 951858 h 1512314"/>
              <a:gd name="connsiteX3" fmla="*/ 1228718 w 2530379"/>
              <a:gd name="connsiteY3" fmla="*/ 939068 h 1512314"/>
              <a:gd name="connsiteX4" fmla="*/ 1261771 w 2530379"/>
              <a:gd name="connsiteY4" fmla="*/ 861263 h 1512314"/>
              <a:gd name="connsiteX5" fmla="*/ 1241318 w 2530379"/>
              <a:gd name="connsiteY5" fmla="*/ 819263 h 1512314"/>
              <a:gd name="connsiteX6" fmla="*/ 1161133 w 2530379"/>
              <a:gd name="connsiteY6" fmla="*/ 560078 h 1512314"/>
              <a:gd name="connsiteX7" fmla="*/ 1132475 w 2530379"/>
              <a:gd name="connsiteY7" fmla="*/ 573247 h 1512314"/>
              <a:gd name="connsiteX8" fmla="*/ 1099421 w 2530379"/>
              <a:gd name="connsiteY8" fmla="*/ 651053 h 1512314"/>
              <a:gd name="connsiteX9" fmla="*/ 1161133 w 2530379"/>
              <a:gd name="connsiteY9" fmla="*/ 720408 h 1512314"/>
              <a:gd name="connsiteX10" fmla="*/ 1279522 w 2530379"/>
              <a:gd name="connsiteY10" fmla="*/ 528915 h 1512314"/>
              <a:gd name="connsiteX11" fmla="*/ 1328981 w 2530379"/>
              <a:gd name="connsiteY11" fmla="*/ 634962 h 1512314"/>
              <a:gd name="connsiteX12" fmla="*/ 1262534 w 2530379"/>
              <a:gd name="connsiteY12" fmla="*/ 637046 h 1512314"/>
              <a:gd name="connsiteX13" fmla="*/ 1216700 w 2530379"/>
              <a:gd name="connsiteY13" fmla="*/ 566015 h 1512314"/>
              <a:gd name="connsiteX14" fmla="*/ 1201344 w 2530379"/>
              <a:gd name="connsiteY14" fmla="*/ 560497 h 1512314"/>
              <a:gd name="connsiteX15" fmla="*/ 1201344 w 2530379"/>
              <a:gd name="connsiteY15" fmla="*/ 733419 h 1512314"/>
              <a:gd name="connsiteX16" fmla="*/ 1327605 w 2530379"/>
              <a:gd name="connsiteY16" fmla="*/ 853056 h 1512314"/>
              <a:gd name="connsiteX17" fmla="*/ 1267742 w 2530379"/>
              <a:gd name="connsiteY17" fmla="*/ 992889 h 1512314"/>
              <a:gd name="connsiteX18" fmla="*/ 1201344 w 2530379"/>
              <a:gd name="connsiteY18" fmla="*/ 1019651 h 1512314"/>
              <a:gd name="connsiteX19" fmla="*/ 1201344 w 2530379"/>
              <a:gd name="connsiteY19" fmla="*/ 1047514 h 1512314"/>
              <a:gd name="connsiteX20" fmla="*/ 1161133 w 2530379"/>
              <a:gd name="connsiteY20" fmla="*/ 1047514 h 1512314"/>
              <a:gd name="connsiteX21" fmla="*/ 1161133 w 2530379"/>
              <a:gd name="connsiteY21" fmla="*/ 1019819 h 1512314"/>
              <a:gd name="connsiteX22" fmla="*/ 1115215 w 2530379"/>
              <a:gd name="connsiteY22" fmla="*/ 1005986 h 1512314"/>
              <a:gd name="connsiteX23" fmla="*/ 1032211 w 2530379"/>
              <a:gd name="connsiteY23" fmla="*/ 877354 h 1512314"/>
              <a:gd name="connsiteX24" fmla="*/ 1098658 w 2530379"/>
              <a:gd name="connsiteY24" fmla="*/ 875270 h 1512314"/>
              <a:gd name="connsiteX25" fmla="*/ 1144492 w 2530379"/>
              <a:gd name="connsiteY25" fmla="*/ 946300 h 1512314"/>
              <a:gd name="connsiteX26" fmla="*/ 1161133 w 2530379"/>
              <a:gd name="connsiteY26" fmla="*/ 952147 h 1512314"/>
              <a:gd name="connsiteX27" fmla="*/ 1161133 w 2530379"/>
              <a:gd name="connsiteY27" fmla="*/ 790297 h 1512314"/>
              <a:gd name="connsiteX28" fmla="*/ 1033591 w 2530379"/>
              <a:gd name="connsiteY28" fmla="*/ 660327 h 1512314"/>
              <a:gd name="connsiteX29" fmla="*/ 1093450 w 2530379"/>
              <a:gd name="connsiteY29" fmla="*/ 519427 h 1512314"/>
              <a:gd name="connsiteX30" fmla="*/ 1161133 w 2530379"/>
              <a:gd name="connsiteY30" fmla="*/ 492510 h 1512314"/>
              <a:gd name="connsiteX31" fmla="*/ 1161133 w 2530379"/>
              <a:gd name="connsiteY31" fmla="*/ 464801 h 1512314"/>
              <a:gd name="connsiteX32" fmla="*/ 1201344 w 2530379"/>
              <a:gd name="connsiteY32" fmla="*/ 464801 h 1512314"/>
              <a:gd name="connsiteX33" fmla="*/ 1201344 w 2530379"/>
              <a:gd name="connsiteY33" fmla="*/ 492690 h 1512314"/>
              <a:gd name="connsiteX34" fmla="*/ 1245977 w 2530379"/>
              <a:gd name="connsiteY34" fmla="*/ 506329 h 1512314"/>
              <a:gd name="connsiteX35" fmla="*/ 1279522 w 2530379"/>
              <a:gd name="connsiteY35" fmla="*/ 528915 h 1512314"/>
              <a:gd name="connsiteX36" fmla="*/ 2089302 w 2530379"/>
              <a:gd name="connsiteY36" fmla="*/ 635605 h 1512314"/>
              <a:gd name="connsiteX37" fmla="*/ 1968749 w 2530379"/>
              <a:gd name="connsiteY37" fmla="*/ 585670 h 1512314"/>
              <a:gd name="connsiteX38" fmla="*/ 1798261 w 2530379"/>
              <a:gd name="connsiteY38" fmla="*/ 756158 h 1512314"/>
              <a:gd name="connsiteX39" fmla="*/ 1968749 w 2530379"/>
              <a:gd name="connsiteY39" fmla="*/ 926645 h 1512314"/>
              <a:gd name="connsiteX40" fmla="*/ 2139236 w 2530379"/>
              <a:gd name="connsiteY40" fmla="*/ 756158 h 1512314"/>
              <a:gd name="connsiteX41" fmla="*/ 2089302 w 2530379"/>
              <a:gd name="connsiteY41" fmla="*/ 635605 h 1512314"/>
              <a:gd name="connsiteX42" fmla="*/ 2361980 w 2530379"/>
              <a:gd name="connsiteY42" fmla="*/ 157021 h 1512314"/>
              <a:gd name="connsiteX43" fmla="*/ 2361980 w 2530379"/>
              <a:gd name="connsiteY43" fmla="*/ 1355294 h 1512314"/>
              <a:gd name="connsiteX44" fmla="*/ 157020 w 2530379"/>
              <a:gd name="connsiteY44" fmla="*/ 1355294 h 1512314"/>
              <a:gd name="connsiteX45" fmla="*/ 793708 w 2530379"/>
              <a:gd name="connsiteY45" fmla="*/ 718606 h 1512314"/>
              <a:gd name="connsiteX46" fmla="*/ 789922 w 2530379"/>
              <a:gd name="connsiteY46" fmla="*/ 756158 h 1512314"/>
              <a:gd name="connsiteX47" fmla="*/ 1180559 w 2530379"/>
              <a:gd name="connsiteY47" fmla="*/ 1146795 h 1512314"/>
              <a:gd name="connsiteX48" fmla="*/ 1571196 w 2530379"/>
              <a:gd name="connsiteY48" fmla="*/ 756158 h 1512314"/>
              <a:gd name="connsiteX49" fmla="*/ 1180559 w 2530379"/>
              <a:gd name="connsiteY49" fmla="*/ 365521 h 1512314"/>
              <a:gd name="connsiteX50" fmla="*/ 1143007 w 2530379"/>
              <a:gd name="connsiteY50" fmla="*/ 369307 h 1512314"/>
              <a:gd name="connsiteX51" fmla="*/ 1355292 w 2530379"/>
              <a:gd name="connsiteY51" fmla="*/ 157021 h 1512314"/>
              <a:gd name="connsiteX52" fmla="*/ 2530379 w 2530379"/>
              <a:gd name="connsiteY52" fmla="*/ 0 h 1512314"/>
              <a:gd name="connsiteX53" fmla="*/ 2530379 w 2530379"/>
              <a:gd name="connsiteY53" fmla="*/ 1512314 h 1512314"/>
              <a:gd name="connsiteX54" fmla="*/ 0 w 2530379"/>
              <a:gd name="connsiteY54" fmla="*/ 1512314 h 1512314"/>
              <a:gd name="connsiteX55" fmla="*/ 87696 w 2530379"/>
              <a:gd name="connsiteY55" fmla="*/ 1424618 h 1512314"/>
              <a:gd name="connsiteX56" fmla="*/ 2423633 w 2530379"/>
              <a:gd name="connsiteY56" fmla="*/ 1424617 h 1512314"/>
              <a:gd name="connsiteX57" fmla="*/ 2423633 w 2530379"/>
              <a:gd name="connsiteY57" fmla="*/ 87697 h 1512314"/>
              <a:gd name="connsiteX58" fmla="*/ 1424616 w 2530379"/>
              <a:gd name="connsiteY58" fmla="*/ 87697 h 1512314"/>
              <a:gd name="connsiteX59" fmla="*/ 1512314 w 2530379"/>
              <a:gd name="connsiteY59" fmla="*/ 0 h 151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530379" h="1512314">
                <a:moveTo>
                  <a:pt x="1241318" y="819263"/>
                </a:moveTo>
                <a:cubicBezTo>
                  <a:pt x="1230745" y="809982"/>
                  <a:pt x="1216918" y="804531"/>
                  <a:pt x="1201344" y="800242"/>
                </a:cubicBezTo>
                <a:lnTo>
                  <a:pt x="1201344" y="951858"/>
                </a:lnTo>
                <a:cubicBezTo>
                  <a:pt x="1211060" y="949465"/>
                  <a:pt x="1220344" y="945140"/>
                  <a:pt x="1228718" y="939068"/>
                </a:cubicBezTo>
                <a:cubicBezTo>
                  <a:pt x="1253289" y="921252"/>
                  <a:pt x="1266006" y="891317"/>
                  <a:pt x="1261771" y="861263"/>
                </a:cubicBezTo>
                <a:cubicBezTo>
                  <a:pt x="1259211" y="841655"/>
                  <a:pt x="1251891" y="828544"/>
                  <a:pt x="1241318" y="819263"/>
                </a:cubicBezTo>
                <a:close/>
                <a:moveTo>
                  <a:pt x="1161133" y="560078"/>
                </a:moveTo>
                <a:cubicBezTo>
                  <a:pt x="1150963" y="562467"/>
                  <a:pt x="1141222" y="566904"/>
                  <a:pt x="1132475" y="573247"/>
                </a:cubicBezTo>
                <a:cubicBezTo>
                  <a:pt x="1107903" y="591064"/>
                  <a:pt x="1095186" y="620998"/>
                  <a:pt x="1099421" y="651053"/>
                </a:cubicBezTo>
                <a:cubicBezTo>
                  <a:pt x="1107568" y="691145"/>
                  <a:pt x="1131478" y="708898"/>
                  <a:pt x="1161133" y="720408"/>
                </a:cubicBezTo>
                <a:close/>
                <a:moveTo>
                  <a:pt x="1279522" y="528915"/>
                </a:moveTo>
                <a:cubicBezTo>
                  <a:pt x="1309403" y="555621"/>
                  <a:pt x="1327689" y="593759"/>
                  <a:pt x="1328981" y="634962"/>
                </a:cubicBezTo>
                <a:lnTo>
                  <a:pt x="1262534" y="637046"/>
                </a:lnTo>
                <a:cubicBezTo>
                  <a:pt x="1261583" y="606709"/>
                  <a:pt x="1243949" y="579381"/>
                  <a:pt x="1216700" y="566015"/>
                </a:cubicBezTo>
                <a:cubicBezTo>
                  <a:pt x="1211741" y="563583"/>
                  <a:pt x="1206612" y="561686"/>
                  <a:pt x="1201344" y="560497"/>
                </a:cubicBezTo>
                <a:lnTo>
                  <a:pt x="1201344" y="733419"/>
                </a:lnTo>
                <a:cubicBezTo>
                  <a:pt x="1253859" y="748545"/>
                  <a:pt x="1309957" y="765847"/>
                  <a:pt x="1327605" y="853056"/>
                </a:cubicBezTo>
                <a:cubicBezTo>
                  <a:pt x="1334973" y="907110"/>
                  <a:pt x="1311954" y="960831"/>
                  <a:pt x="1267742" y="992889"/>
                </a:cubicBezTo>
                <a:cubicBezTo>
                  <a:pt x="1247762" y="1007376"/>
                  <a:pt x="1224922" y="1016374"/>
                  <a:pt x="1201344" y="1019651"/>
                </a:cubicBezTo>
                <a:lnTo>
                  <a:pt x="1201344" y="1047514"/>
                </a:lnTo>
                <a:lnTo>
                  <a:pt x="1161133" y="1047514"/>
                </a:lnTo>
                <a:lnTo>
                  <a:pt x="1161133" y="1019819"/>
                </a:lnTo>
                <a:cubicBezTo>
                  <a:pt x="1145408" y="1017802"/>
                  <a:pt x="1129899" y="1013189"/>
                  <a:pt x="1115215" y="1005986"/>
                </a:cubicBezTo>
                <a:cubicBezTo>
                  <a:pt x="1065869" y="981780"/>
                  <a:pt x="1033934" y="932291"/>
                  <a:pt x="1032211" y="877354"/>
                </a:cubicBezTo>
                <a:lnTo>
                  <a:pt x="1098658" y="875270"/>
                </a:lnTo>
                <a:cubicBezTo>
                  <a:pt x="1099610" y="905606"/>
                  <a:pt x="1117244" y="932934"/>
                  <a:pt x="1144492" y="946300"/>
                </a:cubicBezTo>
                <a:cubicBezTo>
                  <a:pt x="1149858" y="948932"/>
                  <a:pt x="1155423" y="950938"/>
                  <a:pt x="1161133" y="952147"/>
                </a:cubicBezTo>
                <a:lnTo>
                  <a:pt x="1161133" y="790297"/>
                </a:lnTo>
                <a:cubicBezTo>
                  <a:pt x="1110591" y="777838"/>
                  <a:pt x="1055679" y="756538"/>
                  <a:pt x="1033591" y="660327"/>
                </a:cubicBezTo>
                <a:cubicBezTo>
                  <a:pt x="1025922" y="605901"/>
                  <a:pt x="1048952" y="551691"/>
                  <a:pt x="1093450" y="519427"/>
                </a:cubicBezTo>
                <a:cubicBezTo>
                  <a:pt x="1113792" y="504677"/>
                  <a:pt x="1137099" y="495617"/>
                  <a:pt x="1161133" y="492510"/>
                </a:cubicBezTo>
                <a:lnTo>
                  <a:pt x="1161133" y="464801"/>
                </a:lnTo>
                <a:lnTo>
                  <a:pt x="1201344" y="464801"/>
                </a:lnTo>
                <a:lnTo>
                  <a:pt x="1201344" y="492690"/>
                </a:lnTo>
                <a:cubicBezTo>
                  <a:pt x="1216630" y="494767"/>
                  <a:pt x="1231695" y="499323"/>
                  <a:pt x="1245977" y="506329"/>
                </a:cubicBezTo>
                <a:cubicBezTo>
                  <a:pt x="1258314" y="512380"/>
                  <a:pt x="1269562" y="520012"/>
                  <a:pt x="1279522" y="528915"/>
                </a:cubicBezTo>
                <a:close/>
                <a:moveTo>
                  <a:pt x="2089302" y="635605"/>
                </a:moveTo>
                <a:cubicBezTo>
                  <a:pt x="2058450" y="604753"/>
                  <a:pt x="2015828" y="585670"/>
                  <a:pt x="1968749" y="585670"/>
                </a:cubicBezTo>
                <a:cubicBezTo>
                  <a:pt x="1874591" y="585670"/>
                  <a:pt x="1798262" y="662000"/>
                  <a:pt x="1798261" y="756158"/>
                </a:cubicBezTo>
                <a:cubicBezTo>
                  <a:pt x="1798262" y="850315"/>
                  <a:pt x="1874591" y="926645"/>
                  <a:pt x="1968749" y="926645"/>
                </a:cubicBezTo>
                <a:cubicBezTo>
                  <a:pt x="2062907" y="926645"/>
                  <a:pt x="2139237" y="850315"/>
                  <a:pt x="2139236" y="756158"/>
                </a:cubicBezTo>
                <a:cubicBezTo>
                  <a:pt x="2139236" y="709079"/>
                  <a:pt x="2120154" y="666457"/>
                  <a:pt x="2089302" y="635605"/>
                </a:cubicBezTo>
                <a:close/>
                <a:moveTo>
                  <a:pt x="2361980" y="157021"/>
                </a:moveTo>
                <a:lnTo>
                  <a:pt x="2361980" y="1355294"/>
                </a:lnTo>
                <a:lnTo>
                  <a:pt x="157020" y="1355294"/>
                </a:lnTo>
                <a:lnTo>
                  <a:pt x="793708" y="718606"/>
                </a:lnTo>
                <a:lnTo>
                  <a:pt x="789922" y="756158"/>
                </a:lnTo>
                <a:cubicBezTo>
                  <a:pt x="789922" y="971901"/>
                  <a:pt x="964816" y="1146795"/>
                  <a:pt x="1180559" y="1146795"/>
                </a:cubicBezTo>
                <a:cubicBezTo>
                  <a:pt x="1396302" y="1146795"/>
                  <a:pt x="1571196" y="971901"/>
                  <a:pt x="1571196" y="756158"/>
                </a:cubicBezTo>
                <a:cubicBezTo>
                  <a:pt x="1571196" y="540415"/>
                  <a:pt x="1396302" y="365521"/>
                  <a:pt x="1180559" y="365521"/>
                </a:cubicBezTo>
                <a:lnTo>
                  <a:pt x="1143007" y="369307"/>
                </a:lnTo>
                <a:lnTo>
                  <a:pt x="1355292" y="157021"/>
                </a:lnTo>
                <a:close/>
                <a:moveTo>
                  <a:pt x="2530379" y="0"/>
                </a:moveTo>
                <a:lnTo>
                  <a:pt x="2530379" y="1512314"/>
                </a:lnTo>
                <a:lnTo>
                  <a:pt x="0" y="1512314"/>
                </a:lnTo>
                <a:lnTo>
                  <a:pt x="87696" y="1424618"/>
                </a:lnTo>
                <a:lnTo>
                  <a:pt x="2423633" y="1424617"/>
                </a:lnTo>
                <a:lnTo>
                  <a:pt x="2423633" y="87697"/>
                </a:lnTo>
                <a:lnTo>
                  <a:pt x="1424616" y="87697"/>
                </a:lnTo>
                <a:lnTo>
                  <a:pt x="1512314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E7D3C62-A8E3-4D56-9321-B79DD84218E3}"/>
              </a:ext>
            </a:extLst>
          </p:cNvPr>
          <p:cNvGrpSpPr/>
          <p:nvPr/>
        </p:nvGrpSpPr>
        <p:grpSpPr>
          <a:xfrm>
            <a:off x="589821" y="2289934"/>
            <a:ext cx="4584240" cy="3672938"/>
            <a:chOff x="2606012" y="1916832"/>
            <a:chExt cx="4054220" cy="3248281"/>
          </a:xfrm>
        </p:grpSpPr>
        <p:sp>
          <p:nvSpPr>
            <p:cNvPr id="20" name="Rounded Rectangle 71">
              <a:extLst>
                <a:ext uri="{FF2B5EF4-FFF2-40B4-BE49-F238E27FC236}">
                  <a16:creationId xmlns:a16="http://schemas.microsoft.com/office/drawing/2014/main" id="{0F07F4A5-6506-402F-98A5-2852A5B5F001}"/>
                </a:ext>
              </a:extLst>
            </p:cNvPr>
            <p:cNvSpPr/>
            <p:nvPr/>
          </p:nvSpPr>
          <p:spPr>
            <a:xfrm flipH="1">
              <a:off x="4427984" y="316483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ounded Rectangle 41">
              <a:extLst>
                <a:ext uri="{FF2B5EF4-FFF2-40B4-BE49-F238E27FC236}">
                  <a16:creationId xmlns:a16="http://schemas.microsoft.com/office/drawing/2014/main" id="{849684F0-3F63-4AE1-918B-E6540139E45D}"/>
                </a:ext>
              </a:extLst>
            </p:cNvPr>
            <p:cNvSpPr/>
            <p:nvPr/>
          </p:nvSpPr>
          <p:spPr>
            <a:xfrm rot="19800000" flipH="1">
              <a:off x="5071938" y="323160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0A5A142F-E150-4DBA-91C3-630BE3DF16FC}"/>
                </a:ext>
              </a:extLst>
            </p:cNvPr>
            <p:cNvSpPr/>
            <p:nvPr/>
          </p:nvSpPr>
          <p:spPr>
            <a:xfrm rot="1800000">
              <a:off x="3784030" y="3230898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3262A4-62C5-45F3-8D8C-F9C11855E3DC}"/>
                </a:ext>
              </a:extLst>
            </p:cNvPr>
            <p:cNvSpPr/>
            <p:nvPr/>
          </p:nvSpPr>
          <p:spPr>
            <a:xfrm>
              <a:off x="3225620" y="1916832"/>
              <a:ext cx="2664296" cy="2664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3799996-3499-40A7-96AC-3D8CDA883534}"/>
                </a:ext>
              </a:extLst>
            </p:cNvPr>
            <p:cNvSpPr/>
            <p:nvPr/>
          </p:nvSpPr>
          <p:spPr>
            <a:xfrm>
              <a:off x="3522120" y="2213332"/>
              <a:ext cx="2071296" cy="2071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F9D328-E93A-4B37-8FFA-5B625EECEA9C}"/>
                </a:ext>
              </a:extLst>
            </p:cNvPr>
            <p:cNvSpPr/>
            <p:nvPr/>
          </p:nvSpPr>
          <p:spPr>
            <a:xfrm>
              <a:off x="3802446" y="2493658"/>
              <a:ext cx="1510645" cy="1510645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0ACDA3-F8AD-4D2D-9454-DC0865AF64A5}"/>
                </a:ext>
              </a:extLst>
            </p:cNvPr>
            <p:cNvSpPr/>
            <p:nvPr/>
          </p:nvSpPr>
          <p:spPr>
            <a:xfrm>
              <a:off x="4078801" y="2770013"/>
              <a:ext cx="957934" cy="95793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E404F81-A49C-49B6-89CA-431F08F38351}"/>
                </a:ext>
              </a:extLst>
            </p:cNvPr>
            <p:cNvSpPr/>
            <p:nvPr/>
          </p:nvSpPr>
          <p:spPr>
            <a:xfrm>
              <a:off x="4277260" y="2968472"/>
              <a:ext cx="561016" cy="561016"/>
            </a:xfrm>
            <a:prstGeom prst="ellipse">
              <a:avLst/>
            </a:prstGeom>
            <a:solidFill>
              <a:schemeClr val="accent4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4FBDB7F-3DBA-44EC-A734-8762ADBA507E}"/>
                </a:ext>
              </a:extLst>
            </p:cNvPr>
            <p:cNvSpPr/>
            <p:nvPr/>
          </p:nvSpPr>
          <p:spPr>
            <a:xfrm>
              <a:off x="2606012" y="4768688"/>
              <a:ext cx="4054220" cy="3964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BB82AE-2A3D-4CD6-B5D1-7BDE4E6BDE4B}"/>
              </a:ext>
            </a:extLst>
          </p:cNvPr>
          <p:cNvGrpSpPr/>
          <p:nvPr/>
        </p:nvGrpSpPr>
        <p:grpSpPr>
          <a:xfrm>
            <a:off x="5231013" y="1870071"/>
            <a:ext cx="5630703" cy="736654"/>
            <a:chOff x="500207" y="3343901"/>
            <a:chExt cx="3924773" cy="7366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7F2D6F-9158-43CB-B277-7CF486B1A8B0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4564B8-E1C2-4F97-A688-74ABC51A9C1A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E3F0F0-9D18-42C6-A4C9-3B2C657C7622}"/>
              </a:ext>
            </a:extLst>
          </p:cNvPr>
          <p:cNvGrpSpPr/>
          <p:nvPr/>
        </p:nvGrpSpPr>
        <p:grpSpPr>
          <a:xfrm>
            <a:off x="5728957" y="3045236"/>
            <a:ext cx="5630703" cy="736654"/>
            <a:chOff x="500207" y="3343901"/>
            <a:chExt cx="3924773" cy="7366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CB4818-E0B9-41E6-8A14-4FA21B1C2EDB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1AE802-1989-4E1A-A69A-452F89D6B3A4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A86014-67B2-4537-8F79-41487B6B2068}"/>
              </a:ext>
            </a:extLst>
          </p:cNvPr>
          <p:cNvGrpSpPr/>
          <p:nvPr/>
        </p:nvGrpSpPr>
        <p:grpSpPr>
          <a:xfrm>
            <a:off x="5728957" y="4220401"/>
            <a:ext cx="5630703" cy="736654"/>
            <a:chOff x="500207" y="3343901"/>
            <a:chExt cx="3924773" cy="736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7E0B2A-0D46-48F9-8D20-292121BDEA6F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89E478-7BF7-4666-AA22-242690A2FB67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1DA44B-1BD9-495A-B258-933BA83FA608}"/>
              </a:ext>
            </a:extLst>
          </p:cNvPr>
          <p:cNvGrpSpPr/>
          <p:nvPr/>
        </p:nvGrpSpPr>
        <p:grpSpPr>
          <a:xfrm>
            <a:off x="5231013" y="5395567"/>
            <a:ext cx="5630703" cy="736654"/>
            <a:chOff x="500207" y="3343901"/>
            <a:chExt cx="3924773" cy="7366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011BA2-EC9A-4343-AA26-1DEFE0EAFD7A}"/>
                </a:ext>
              </a:extLst>
            </p:cNvPr>
            <p:cNvSpPr txBox="1"/>
            <p:nvPr/>
          </p:nvSpPr>
          <p:spPr>
            <a:xfrm>
              <a:off x="500207" y="3343901"/>
              <a:ext cx="392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28C2E1-43FD-405B-8418-6258FE0A6E77}"/>
                </a:ext>
              </a:extLst>
            </p:cNvPr>
            <p:cNvSpPr txBox="1"/>
            <p:nvPr/>
          </p:nvSpPr>
          <p:spPr>
            <a:xfrm>
              <a:off x="500207" y="3618890"/>
              <a:ext cx="3924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Freeform 7">
            <a:extLst>
              <a:ext uri="{FF2B5EF4-FFF2-40B4-BE49-F238E27FC236}">
                <a16:creationId xmlns:a16="http://schemas.microsoft.com/office/drawing/2014/main" id="{C9F151B2-70D1-4C17-A89F-65203453F220}"/>
              </a:ext>
            </a:extLst>
          </p:cNvPr>
          <p:cNvSpPr/>
          <p:nvPr/>
        </p:nvSpPr>
        <p:spPr>
          <a:xfrm>
            <a:off x="2819961" y="2210738"/>
            <a:ext cx="2369143" cy="1597051"/>
          </a:xfrm>
          <a:custGeom>
            <a:avLst/>
            <a:gdLst>
              <a:gd name="connsiteX0" fmla="*/ 0 w 2340428"/>
              <a:gd name="connsiteY0" fmla="*/ 1600200 h 1600200"/>
              <a:gd name="connsiteX1" fmla="*/ 1436914 w 2340428"/>
              <a:gd name="connsiteY1" fmla="*/ 0 h 1600200"/>
              <a:gd name="connsiteX2" fmla="*/ 2340428 w 2340428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428" h="1600200">
                <a:moveTo>
                  <a:pt x="0" y="1600200"/>
                </a:moveTo>
                <a:lnTo>
                  <a:pt x="1436914" y="0"/>
                </a:lnTo>
                <a:lnTo>
                  <a:pt x="2340428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16AE60ED-7AF3-4F7E-BDFA-CA8EE2343AC4}"/>
              </a:ext>
            </a:extLst>
          </p:cNvPr>
          <p:cNvSpPr/>
          <p:nvPr/>
        </p:nvSpPr>
        <p:spPr>
          <a:xfrm>
            <a:off x="3325365" y="3154150"/>
            <a:ext cx="1863739" cy="655673"/>
          </a:xfrm>
          <a:custGeom>
            <a:avLst/>
            <a:gdLst>
              <a:gd name="connsiteX0" fmla="*/ 0 w 2307771"/>
              <a:gd name="connsiteY0" fmla="*/ 653143 h 653143"/>
              <a:gd name="connsiteX1" fmla="*/ 1480457 w 2307771"/>
              <a:gd name="connsiteY1" fmla="*/ 0 h 653143"/>
              <a:gd name="connsiteX2" fmla="*/ 2307771 w 2307771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771" h="653143">
                <a:moveTo>
                  <a:pt x="0" y="653143"/>
                </a:moveTo>
                <a:lnTo>
                  <a:pt x="1480457" y="0"/>
                </a:lnTo>
                <a:lnTo>
                  <a:pt x="2307771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0A353A42-9AB4-46C5-84F5-37C1AEAB37CF}"/>
              </a:ext>
            </a:extLst>
          </p:cNvPr>
          <p:cNvSpPr/>
          <p:nvPr/>
        </p:nvSpPr>
        <p:spPr>
          <a:xfrm>
            <a:off x="3648618" y="3804372"/>
            <a:ext cx="1582395" cy="723803"/>
          </a:xfrm>
          <a:custGeom>
            <a:avLst/>
            <a:gdLst>
              <a:gd name="connsiteX0" fmla="*/ 0 w 1730828"/>
              <a:gd name="connsiteY0" fmla="*/ 0 h 402771"/>
              <a:gd name="connsiteX1" fmla="*/ 979714 w 1730828"/>
              <a:gd name="connsiteY1" fmla="*/ 402771 h 402771"/>
              <a:gd name="connsiteX2" fmla="*/ 1730828 w 1730828"/>
              <a:gd name="connsiteY2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8" h="402771">
                <a:moveTo>
                  <a:pt x="0" y="0"/>
                </a:moveTo>
                <a:lnTo>
                  <a:pt x="979714" y="402771"/>
                </a:lnTo>
                <a:lnTo>
                  <a:pt x="1730828" y="402771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F351A618-C104-45ED-B2A5-BE81C965F48A}"/>
              </a:ext>
            </a:extLst>
          </p:cNvPr>
          <p:cNvSpPr/>
          <p:nvPr/>
        </p:nvSpPr>
        <p:spPr>
          <a:xfrm>
            <a:off x="3977850" y="3831132"/>
            <a:ext cx="1253163" cy="1872210"/>
          </a:xfrm>
          <a:custGeom>
            <a:avLst/>
            <a:gdLst>
              <a:gd name="connsiteX0" fmla="*/ 0 w 1175657"/>
              <a:gd name="connsiteY0" fmla="*/ 0 h 1110343"/>
              <a:gd name="connsiteX1" fmla="*/ 326572 w 1175657"/>
              <a:gd name="connsiteY1" fmla="*/ 1110343 h 1110343"/>
              <a:gd name="connsiteX2" fmla="*/ 1175657 w 1175657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110343">
                <a:moveTo>
                  <a:pt x="0" y="0"/>
                </a:moveTo>
                <a:lnTo>
                  <a:pt x="326572" y="1110343"/>
                </a:lnTo>
                <a:lnTo>
                  <a:pt x="1175657" y="1110343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14EB78A4-1089-4107-82C9-A1392F5D744D}"/>
              </a:ext>
            </a:extLst>
          </p:cNvPr>
          <p:cNvSpPr/>
          <p:nvPr/>
        </p:nvSpPr>
        <p:spPr>
          <a:xfrm>
            <a:off x="5671038" y="2033019"/>
            <a:ext cx="5363308" cy="2858708"/>
          </a:xfrm>
          <a:custGeom>
            <a:avLst/>
            <a:gdLst>
              <a:gd name="connsiteX0" fmla="*/ 0 w 3571875"/>
              <a:gd name="connsiteY0" fmla="*/ 1962150 h 2362200"/>
              <a:gd name="connsiteX1" fmla="*/ 142875 w 3571875"/>
              <a:gd name="connsiteY1" fmla="*/ 1809750 h 2362200"/>
              <a:gd name="connsiteX2" fmla="*/ 342900 w 3571875"/>
              <a:gd name="connsiteY2" fmla="*/ 2000250 h 2362200"/>
              <a:gd name="connsiteX3" fmla="*/ 704850 w 3571875"/>
              <a:gd name="connsiteY3" fmla="*/ 1190625 h 2362200"/>
              <a:gd name="connsiteX4" fmla="*/ 1200150 w 3571875"/>
              <a:gd name="connsiteY4" fmla="*/ 2362200 h 2362200"/>
              <a:gd name="connsiteX5" fmla="*/ 1466850 w 3571875"/>
              <a:gd name="connsiteY5" fmla="*/ 1790700 h 2362200"/>
              <a:gd name="connsiteX6" fmla="*/ 1581150 w 3571875"/>
              <a:gd name="connsiteY6" fmla="*/ 1885950 h 2362200"/>
              <a:gd name="connsiteX7" fmla="*/ 1885950 w 3571875"/>
              <a:gd name="connsiteY7" fmla="*/ 1076325 h 2362200"/>
              <a:gd name="connsiteX8" fmla="*/ 2114550 w 3571875"/>
              <a:gd name="connsiteY8" fmla="*/ 1314450 h 2362200"/>
              <a:gd name="connsiteX9" fmla="*/ 2724150 w 3571875"/>
              <a:gd name="connsiteY9" fmla="*/ 0 h 2362200"/>
              <a:gd name="connsiteX10" fmla="*/ 3028950 w 3571875"/>
              <a:gd name="connsiteY10" fmla="*/ 695325 h 2362200"/>
              <a:gd name="connsiteX11" fmla="*/ 3200400 w 3571875"/>
              <a:gd name="connsiteY11" fmla="*/ 352425 h 2362200"/>
              <a:gd name="connsiteX12" fmla="*/ 3571875 w 3571875"/>
              <a:gd name="connsiteY12" fmla="*/ 1171575 h 2362200"/>
              <a:gd name="connsiteX13" fmla="*/ 3571875 w 3571875"/>
              <a:gd name="connsiteY13" fmla="*/ 116205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71875" h="2362200">
                <a:moveTo>
                  <a:pt x="0" y="1962150"/>
                </a:moveTo>
                <a:lnTo>
                  <a:pt x="142875" y="1809750"/>
                </a:lnTo>
                <a:lnTo>
                  <a:pt x="342900" y="2000250"/>
                </a:lnTo>
                <a:lnTo>
                  <a:pt x="704850" y="1190625"/>
                </a:lnTo>
                <a:lnTo>
                  <a:pt x="1200150" y="2362200"/>
                </a:lnTo>
                <a:lnTo>
                  <a:pt x="1466850" y="1790700"/>
                </a:lnTo>
                <a:lnTo>
                  <a:pt x="1581150" y="1885950"/>
                </a:lnTo>
                <a:lnTo>
                  <a:pt x="1885950" y="1076325"/>
                </a:lnTo>
                <a:lnTo>
                  <a:pt x="2114550" y="1314450"/>
                </a:lnTo>
                <a:lnTo>
                  <a:pt x="2724150" y="0"/>
                </a:lnTo>
                <a:lnTo>
                  <a:pt x="3028950" y="695325"/>
                </a:lnTo>
                <a:lnTo>
                  <a:pt x="3200400" y="352425"/>
                </a:lnTo>
                <a:lnTo>
                  <a:pt x="3571875" y="1171575"/>
                </a:lnTo>
                <a:lnTo>
                  <a:pt x="3571875" y="116205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E5A88C-459A-4150-ACF5-9856095F8761}"/>
              </a:ext>
            </a:extLst>
          </p:cNvPr>
          <p:cNvGrpSpPr/>
          <p:nvPr/>
        </p:nvGrpSpPr>
        <p:grpSpPr>
          <a:xfrm>
            <a:off x="5661506" y="2497298"/>
            <a:ext cx="1004649" cy="867519"/>
            <a:chOff x="4050791" y="2204864"/>
            <a:chExt cx="921259" cy="7955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FD5A80-65E6-415E-BFD3-90DA9BAC6E7A}"/>
                </a:ext>
              </a:extLst>
            </p:cNvPr>
            <p:cNvSpPr/>
            <p:nvPr/>
          </p:nvSpPr>
          <p:spPr>
            <a:xfrm>
              <a:off x="4050791" y="2204864"/>
              <a:ext cx="610369" cy="610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6CE536-C79F-41D3-8F76-99AC58A79EFA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4571774" y="2725847"/>
              <a:ext cx="400276" cy="274528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E3E565-864B-4325-891A-FADC701926F6}"/>
              </a:ext>
            </a:extLst>
          </p:cNvPr>
          <p:cNvGrpSpPr/>
          <p:nvPr/>
        </p:nvGrpSpPr>
        <p:grpSpPr>
          <a:xfrm>
            <a:off x="7570048" y="4299816"/>
            <a:ext cx="1137334" cy="665619"/>
            <a:chOff x="3618228" y="2138246"/>
            <a:chExt cx="1042931" cy="6103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30A249-8490-40A8-8668-BF08E044F11D}"/>
                </a:ext>
              </a:extLst>
            </p:cNvPr>
            <p:cNvSpPr/>
            <p:nvPr/>
          </p:nvSpPr>
          <p:spPr>
            <a:xfrm>
              <a:off x="4050790" y="2138246"/>
              <a:ext cx="610369" cy="610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240AA1-D504-4ED5-A5BB-A7DA0F290F1F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3618228" y="2659228"/>
              <a:ext cx="521948" cy="11837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AA898D-962F-4801-B0B4-DD89F28EEA21}"/>
              </a:ext>
            </a:extLst>
          </p:cNvPr>
          <p:cNvGrpSpPr/>
          <p:nvPr/>
        </p:nvGrpSpPr>
        <p:grpSpPr>
          <a:xfrm>
            <a:off x="8283732" y="1855944"/>
            <a:ext cx="1395646" cy="665619"/>
            <a:chOff x="4050791" y="2380418"/>
            <a:chExt cx="1279801" cy="6103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8ED2CF-2687-4F54-AD8E-ADBED35AA86B}"/>
                </a:ext>
              </a:extLst>
            </p:cNvPr>
            <p:cNvSpPr/>
            <p:nvPr/>
          </p:nvSpPr>
          <p:spPr>
            <a:xfrm>
              <a:off x="4050791" y="2380418"/>
              <a:ext cx="610369" cy="610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468488-20AA-42A9-BB74-4DA7601F7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4709" y="2528891"/>
              <a:ext cx="705883" cy="155922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4FFAC-1E70-4639-98A5-5108B2044617}"/>
              </a:ext>
            </a:extLst>
          </p:cNvPr>
          <p:cNvGrpSpPr/>
          <p:nvPr/>
        </p:nvGrpSpPr>
        <p:grpSpPr>
          <a:xfrm>
            <a:off x="8931912" y="3716964"/>
            <a:ext cx="1426369" cy="975013"/>
            <a:chOff x="3191531" y="1885163"/>
            <a:chExt cx="1307974" cy="8940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7476A4-580A-448C-86DA-4D782E857480}"/>
                </a:ext>
              </a:extLst>
            </p:cNvPr>
            <p:cNvSpPr/>
            <p:nvPr/>
          </p:nvSpPr>
          <p:spPr>
            <a:xfrm>
              <a:off x="3889136" y="2168875"/>
              <a:ext cx="610369" cy="610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BFFCE4-DE2F-4876-96C1-5D59D1592C82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3191531" y="1885163"/>
              <a:ext cx="786992" cy="373098"/>
            </a:xfrm>
            <a:prstGeom prst="line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76503E-725F-4119-9895-202433E1DB2D}"/>
              </a:ext>
            </a:extLst>
          </p:cNvPr>
          <p:cNvGrpSpPr/>
          <p:nvPr/>
        </p:nvGrpSpPr>
        <p:grpSpPr>
          <a:xfrm>
            <a:off x="955280" y="2263727"/>
            <a:ext cx="4309656" cy="2440721"/>
            <a:chOff x="827584" y="1916832"/>
            <a:chExt cx="4309656" cy="24407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6022DE3-587B-4E73-9274-6DF62C0BF6C2}"/>
                </a:ext>
              </a:extLst>
            </p:cNvPr>
            <p:cNvGrpSpPr/>
            <p:nvPr/>
          </p:nvGrpSpPr>
          <p:grpSpPr>
            <a:xfrm>
              <a:off x="827584" y="1916832"/>
              <a:ext cx="4309656" cy="646331"/>
              <a:chOff x="7020272" y="1700460"/>
              <a:chExt cx="4309656" cy="64633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BF7761-6D46-404F-91B5-D665750D1399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E4FA9D-05DA-41E9-B1FE-A25EFBFA10EB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A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CE093D-F4D0-4485-AEC4-EDD5D8EB5C32}"/>
                </a:ext>
              </a:extLst>
            </p:cNvPr>
            <p:cNvGrpSpPr/>
            <p:nvPr/>
          </p:nvGrpSpPr>
          <p:grpSpPr>
            <a:xfrm>
              <a:off x="827584" y="2514962"/>
              <a:ext cx="4309656" cy="646331"/>
              <a:chOff x="7020272" y="1700460"/>
              <a:chExt cx="4309656" cy="6463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B35E08-5440-49E9-B5E6-34F9DD7622A1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55608B-187E-4B1D-8820-88C22ABD3D38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B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475A4F-6699-4628-8A9B-A2155DC48EDD}"/>
                </a:ext>
              </a:extLst>
            </p:cNvPr>
            <p:cNvGrpSpPr/>
            <p:nvPr/>
          </p:nvGrpSpPr>
          <p:grpSpPr>
            <a:xfrm>
              <a:off x="827584" y="3113092"/>
              <a:ext cx="4309656" cy="646331"/>
              <a:chOff x="7020272" y="1700460"/>
              <a:chExt cx="4309656" cy="64633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4B75D8-7F5D-4BAC-A191-560EBCCF969C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1596A-2270-4224-8397-1337E4B36C92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C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B677A8-C189-46BD-83DD-5C2885C0375F}"/>
                </a:ext>
              </a:extLst>
            </p:cNvPr>
            <p:cNvGrpSpPr/>
            <p:nvPr/>
          </p:nvGrpSpPr>
          <p:grpSpPr>
            <a:xfrm>
              <a:off x="827584" y="3711222"/>
              <a:ext cx="4309656" cy="646331"/>
              <a:chOff x="7020272" y="1700460"/>
              <a:chExt cx="4309656" cy="6463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F00708-E513-4AEA-955D-4F50A565CA1D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02E638-DEA4-4D16-A83B-ACBEA20AE0B5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D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BE5BD5-53E4-4BB2-A70E-8FC42535968D}"/>
              </a:ext>
            </a:extLst>
          </p:cNvPr>
          <p:cNvCxnSpPr>
            <a:cxnSpLocks/>
          </p:cNvCxnSpPr>
          <p:nvPr/>
        </p:nvCxnSpPr>
        <p:spPr>
          <a:xfrm>
            <a:off x="905608" y="5133586"/>
            <a:ext cx="103485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759FD9-3C73-4452-8B50-C1B576E06658}"/>
              </a:ext>
            </a:extLst>
          </p:cNvPr>
          <p:cNvSpPr txBox="1"/>
          <p:nvPr/>
        </p:nvSpPr>
        <p:spPr>
          <a:xfrm>
            <a:off x="1377718" y="543153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6B727-21A9-4E0C-BF0B-FBFB0D2C675D}"/>
              </a:ext>
            </a:extLst>
          </p:cNvPr>
          <p:cNvSpPr txBox="1"/>
          <p:nvPr/>
        </p:nvSpPr>
        <p:spPr>
          <a:xfrm>
            <a:off x="7052080" y="543153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61BBA9-0D46-4ADC-9F17-A7EC6D4DDD2F}"/>
              </a:ext>
            </a:extLst>
          </p:cNvPr>
          <p:cNvSpPr txBox="1"/>
          <p:nvPr/>
        </p:nvSpPr>
        <p:spPr>
          <a:xfrm>
            <a:off x="4234994" y="543153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8DF96-EA4E-4173-A95A-C9FC18A5B2A3}"/>
              </a:ext>
            </a:extLst>
          </p:cNvPr>
          <p:cNvSpPr txBox="1"/>
          <p:nvPr/>
        </p:nvSpPr>
        <p:spPr>
          <a:xfrm>
            <a:off x="9743771" y="543153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7C660-CB64-440B-82E1-4A83477BE0DC}"/>
              </a:ext>
            </a:extLst>
          </p:cNvPr>
          <p:cNvSpPr txBox="1"/>
          <p:nvPr/>
        </p:nvSpPr>
        <p:spPr>
          <a:xfrm>
            <a:off x="5880430" y="2634453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C63181-8633-4A31-AC36-0145D99A6C51}"/>
              </a:ext>
            </a:extLst>
          </p:cNvPr>
          <p:cNvSpPr txBox="1"/>
          <p:nvPr/>
        </p:nvSpPr>
        <p:spPr>
          <a:xfrm>
            <a:off x="8260688" y="4436971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CC2C6B-9CBD-47DB-B142-302A79A257BC}"/>
              </a:ext>
            </a:extLst>
          </p:cNvPr>
          <p:cNvSpPr txBox="1"/>
          <p:nvPr/>
        </p:nvSpPr>
        <p:spPr>
          <a:xfrm>
            <a:off x="9911588" y="4163513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3B4964-A892-46CD-A1FF-0A18F741FF8C}"/>
              </a:ext>
            </a:extLst>
          </p:cNvPr>
          <p:cNvSpPr txBox="1"/>
          <p:nvPr/>
        </p:nvSpPr>
        <p:spPr>
          <a:xfrm>
            <a:off x="8520702" y="1997378"/>
            <a:ext cx="19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BF17164E-E2A4-4561-9FB5-E7DB80B3C04B}"/>
              </a:ext>
            </a:extLst>
          </p:cNvPr>
          <p:cNvSpPr/>
          <p:nvPr/>
        </p:nvSpPr>
        <p:spPr>
          <a:xfrm flipH="1">
            <a:off x="3660730" y="5573814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E3C06B31-066A-4DFB-B9A8-45002ECA8A54}"/>
              </a:ext>
            </a:extLst>
          </p:cNvPr>
          <p:cNvSpPr/>
          <p:nvPr/>
        </p:nvSpPr>
        <p:spPr>
          <a:xfrm flipH="1">
            <a:off x="6447900" y="559314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69DFDB37-3423-4FD0-9AAB-32B4EAA33D3D}"/>
              </a:ext>
            </a:extLst>
          </p:cNvPr>
          <p:cNvSpPr/>
          <p:nvPr/>
        </p:nvSpPr>
        <p:spPr>
          <a:xfrm>
            <a:off x="9163417" y="555548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5FC6AA6A-A126-48BC-AD35-01D9D4A77B2B}"/>
              </a:ext>
            </a:extLst>
          </p:cNvPr>
          <p:cNvSpPr/>
          <p:nvPr/>
        </p:nvSpPr>
        <p:spPr>
          <a:xfrm>
            <a:off x="874024" y="5561003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3269D9-82DA-4D09-9BCC-934762C499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9C86C-E551-486E-A9E0-D054C3F91A2C}"/>
              </a:ext>
            </a:extLst>
          </p:cNvPr>
          <p:cNvSpPr txBox="1">
            <a:spLocks/>
          </p:cNvSpPr>
          <p:nvPr/>
        </p:nvSpPr>
        <p:spPr>
          <a:xfrm>
            <a:off x="872763" y="3237977"/>
            <a:ext cx="1997521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r>
              <a:rPr lang="en-US" altLang="ko-KR" dirty="0">
                <a:solidFill>
                  <a:srgbClr val="EF4A4A"/>
                </a:solidFill>
              </a:rPr>
              <a:t> </a:t>
            </a:r>
            <a:r>
              <a:rPr lang="en-US" altLang="ko-KR" dirty="0"/>
              <a:t>Here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3B27AE-E100-468B-BF63-824CA04A4EA2}"/>
              </a:ext>
            </a:extLst>
          </p:cNvPr>
          <p:cNvSpPr txBox="1">
            <a:spLocks/>
          </p:cNvSpPr>
          <p:nvPr/>
        </p:nvSpPr>
        <p:spPr>
          <a:xfrm>
            <a:off x="873110" y="5326209"/>
            <a:ext cx="1997521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Content  Here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9C96405F-4D72-4873-B2F2-B9D09427C989}"/>
              </a:ext>
            </a:extLst>
          </p:cNvPr>
          <p:cNvGrpSpPr/>
          <p:nvPr/>
        </p:nvGrpSpPr>
        <p:grpSpPr>
          <a:xfrm>
            <a:off x="3740450" y="4361295"/>
            <a:ext cx="2959290" cy="1306720"/>
            <a:chOff x="6189555" y="4650111"/>
            <a:chExt cx="2551344" cy="1306720"/>
          </a:xfrm>
        </p:grpSpPr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D26D1314-4B30-4E68-A9F2-E9E184FCDBF5}"/>
                </a:ext>
              </a:extLst>
            </p:cNvPr>
            <p:cNvSpPr/>
            <p:nvPr/>
          </p:nvSpPr>
          <p:spPr>
            <a:xfrm>
              <a:off x="6189557" y="4941168"/>
              <a:ext cx="255134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Get a modern PowerPoint  Presentation that is beautifully designed. 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I hope and I believe that this Template will your Time, Money and Reputation.</a:t>
              </a:r>
              <a:r>
                <a:rPr lang="en-US" altLang="ko-KR" sz="1200" dirty="0">
                  <a:cs typeface="Arial" pitchFamily="34" charset="0"/>
                </a:rPr>
                <a:t>  </a:t>
              </a:r>
              <a:endParaRPr lang="ko-KR" altLang="en-US" sz="1200" dirty="0"/>
            </a:p>
          </p:txBody>
        </p:sp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F0E8D9B5-7268-4BC4-AF33-BC883CB230DD}"/>
                </a:ext>
              </a:extLst>
            </p:cNvPr>
            <p:cNvSpPr txBox="1">
              <a:spLocks/>
            </p:cNvSpPr>
            <p:nvPr/>
          </p:nvSpPr>
          <p:spPr>
            <a:xfrm>
              <a:off x="6189555" y="4650111"/>
              <a:ext cx="2551342" cy="36665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 Here</a:t>
              </a:r>
            </a:p>
          </p:txBody>
        </p:sp>
      </p:grpSp>
      <p:grpSp>
        <p:nvGrpSpPr>
          <p:cNvPr id="12" name="Group 28">
            <a:extLst>
              <a:ext uri="{FF2B5EF4-FFF2-40B4-BE49-F238E27FC236}">
                <a16:creationId xmlns:a16="http://schemas.microsoft.com/office/drawing/2014/main" id="{5659D928-076E-471C-A749-825AC1B227DC}"/>
              </a:ext>
            </a:extLst>
          </p:cNvPr>
          <p:cNvGrpSpPr/>
          <p:nvPr/>
        </p:nvGrpSpPr>
        <p:grpSpPr>
          <a:xfrm>
            <a:off x="3740450" y="2192532"/>
            <a:ext cx="2959290" cy="1306720"/>
            <a:chOff x="6189555" y="4650111"/>
            <a:chExt cx="2551344" cy="1306720"/>
          </a:xfrm>
        </p:grpSpPr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122AB953-50C7-4F92-BCF8-ADD6266DDE59}"/>
                </a:ext>
              </a:extLst>
            </p:cNvPr>
            <p:cNvSpPr/>
            <p:nvPr/>
          </p:nvSpPr>
          <p:spPr>
            <a:xfrm>
              <a:off x="6189557" y="4941168"/>
              <a:ext cx="255134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A87EA5A6-D70B-4E83-8ADB-4738EFA2AB36}"/>
                </a:ext>
              </a:extLst>
            </p:cNvPr>
            <p:cNvSpPr txBox="1">
              <a:spLocks/>
            </p:cNvSpPr>
            <p:nvPr/>
          </p:nvSpPr>
          <p:spPr>
            <a:xfrm>
              <a:off x="6189555" y="4650111"/>
              <a:ext cx="2551342" cy="366654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Title Here</a:t>
              </a:r>
            </a:p>
          </p:txBody>
        </p:sp>
      </p:grp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3445F022-E33E-4C26-B58B-DD36C92D9E2C}"/>
              </a:ext>
            </a:extLst>
          </p:cNvPr>
          <p:cNvSpPr/>
          <p:nvPr/>
        </p:nvSpPr>
        <p:spPr>
          <a:xfrm>
            <a:off x="1693646" y="2506808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DE61C64B-4F6D-4ECC-B737-22841162D709}"/>
              </a:ext>
            </a:extLst>
          </p:cNvPr>
          <p:cNvSpPr/>
          <p:nvPr/>
        </p:nvSpPr>
        <p:spPr>
          <a:xfrm>
            <a:off x="1720617" y="469174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53BE0-4CE4-4F6B-BA4A-ED0536DC0A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2800B1-A7B5-4428-B158-51C808DA13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8">
            <a:extLst>
              <a:ext uri="{FF2B5EF4-FFF2-40B4-BE49-F238E27FC236}">
                <a16:creationId xmlns:a16="http://schemas.microsoft.com/office/drawing/2014/main" id="{0B5D7AEC-1AD7-43DC-BB15-458DC1ED52BC}"/>
              </a:ext>
            </a:extLst>
          </p:cNvPr>
          <p:cNvSpPr/>
          <p:nvPr/>
        </p:nvSpPr>
        <p:spPr>
          <a:xfrm rot="16200000">
            <a:off x="2887321" y="3649844"/>
            <a:ext cx="1260000" cy="2628000"/>
          </a:xfrm>
          <a:prstGeom prst="roundRect">
            <a:avLst>
              <a:gd name="adj" fmla="val 10715"/>
            </a:avLst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39">
            <a:extLst>
              <a:ext uri="{FF2B5EF4-FFF2-40B4-BE49-F238E27FC236}">
                <a16:creationId xmlns:a16="http://schemas.microsoft.com/office/drawing/2014/main" id="{AF3FB4DB-6E9D-4E31-A725-7C7A80060EF0}"/>
              </a:ext>
            </a:extLst>
          </p:cNvPr>
          <p:cNvSpPr/>
          <p:nvPr/>
        </p:nvSpPr>
        <p:spPr>
          <a:xfrm rot="16200000">
            <a:off x="5523616" y="2573323"/>
            <a:ext cx="1260000" cy="2628000"/>
          </a:xfrm>
          <a:prstGeom prst="roundRect">
            <a:avLst>
              <a:gd name="adj" fmla="val 10715"/>
            </a:avLst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0">
            <a:extLst>
              <a:ext uri="{FF2B5EF4-FFF2-40B4-BE49-F238E27FC236}">
                <a16:creationId xmlns:a16="http://schemas.microsoft.com/office/drawing/2014/main" id="{DF8F6DB1-AACE-4D15-8CA3-34C2EAA9A7AD}"/>
              </a:ext>
            </a:extLst>
          </p:cNvPr>
          <p:cNvSpPr/>
          <p:nvPr/>
        </p:nvSpPr>
        <p:spPr>
          <a:xfrm rot="16200000">
            <a:off x="8159911" y="1496802"/>
            <a:ext cx="1260000" cy="2628000"/>
          </a:xfrm>
          <a:prstGeom prst="roundRect">
            <a:avLst>
              <a:gd name="adj" fmla="val 10715"/>
            </a:avLst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타원 2">
            <a:extLst>
              <a:ext uri="{FF2B5EF4-FFF2-40B4-BE49-F238E27FC236}">
                <a16:creationId xmlns:a16="http://schemas.microsoft.com/office/drawing/2014/main" id="{879D0212-34F4-4BFA-9DEA-ABF0761A27C8}"/>
              </a:ext>
            </a:extLst>
          </p:cNvPr>
          <p:cNvSpPr/>
          <p:nvPr/>
        </p:nvSpPr>
        <p:spPr>
          <a:xfrm>
            <a:off x="1862231" y="5224753"/>
            <a:ext cx="741115" cy="7411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타원 53">
            <a:extLst>
              <a:ext uri="{FF2B5EF4-FFF2-40B4-BE49-F238E27FC236}">
                <a16:creationId xmlns:a16="http://schemas.microsoft.com/office/drawing/2014/main" id="{552AB61F-203E-490C-B7B7-6AFEF6F792EB}"/>
              </a:ext>
            </a:extLst>
          </p:cNvPr>
          <p:cNvSpPr/>
          <p:nvPr/>
        </p:nvSpPr>
        <p:spPr>
          <a:xfrm>
            <a:off x="4485939" y="4091759"/>
            <a:ext cx="741115" cy="7411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타원 54">
            <a:extLst>
              <a:ext uri="{FF2B5EF4-FFF2-40B4-BE49-F238E27FC236}">
                <a16:creationId xmlns:a16="http://schemas.microsoft.com/office/drawing/2014/main" id="{19108585-B789-4273-ABD0-3358B2D81DE1}"/>
              </a:ext>
            </a:extLst>
          </p:cNvPr>
          <p:cNvSpPr/>
          <p:nvPr/>
        </p:nvSpPr>
        <p:spPr>
          <a:xfrm>
            <a:off x="7109647" y="2958764"/>
            <a:ext cx="741115" cy="7411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타원 55">
            <a:extLst>
              <a:ext uri="{FF2B5EF4-FFF2-40B4-BE49-F238E27FC236}">
                <a16:creationId xmlns:a16="http://schemas.microsoft.com/office/drawing/2014/main" id="{A4D6D91F-754A-4293-A2DE-3391E5E6C6E6}"/>
              </a:ext>
            </a:extLst>
          </p:cNvPr>
          <p:cNvSpPr/>
          <p:nvPr/>
        </p:nvSpPr>
        <p:spPr>
          <a:xfrm>
            <a:off x="9733355" y="1825769"/>
            <a:ext cx="741115" cy="7411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49B920-F9A6-4F45-9937-4CC8608DB343}"/>
              </a:ext>
            </a:extLst>
          </p:cNvPr>
          <p:cNvGrpSpPr/>
          <p:nvPr/>
        </p:nvGrpSpPr>
        <p:grpSpPr>
          <a:xfrm>
            <a:off x="5307616" y="3517993"/>
            <a:ext cx="1692000" cy="738664"/>
            <a:chOff x="3942643" y="3330651"/>
            <a:chExt cx="1258713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03871A-785F-46EE-966C-D8B98173DC13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C4CC1D-41BC-42DA-89EE-B72D335BBB8B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B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1B20EC-BF70-4619-8CCF-D786B5FE4E8F}"/>
              </a:ext>
            </a:extLst>
          </p:cNvPr>
          <p:cNvGrpSpPr/>
          <p:nvPr/>
        </p:nvGrpSpPr>
        <p:grpSpPr>
          <a:xfrm>
            <a:off x="5307616" y="4777991"/>
            <a:ext cx="3384000" cy="923330"/>
            <a:chOff x="2551705" y="4283314"/>
            <a:chExt cx="235700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FD236D-CDD3-4CAF-8885-1E01DB68EFB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F8CC8-2FE5-4B58-964B-D473CAEDF78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36A2A5-963E-4647-A4F9-834F88DCDCC1}"/>
              </a:ext>
            </a:extLst>
          </p:cNvPr>
          <p:cNvGrpSpPr/>
          <p:nvPr/>
        </p:nvGrpSpPr>
        <p:grpSpPr>
          <a:xfrm>
            <a:off x="7943909" y="3634880"/>
            <a:ext cx="3384000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814D89-864A-4D29-9C0B-20BF49BE449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E85AA6-F0B8-4D21-88F0-FE256198BF0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61985-1C7D-4C88-9AB6-A49FC131B290}"/>
              </a:ext>
            </a:extLst>
          </p:cNvPr>
          <p:cNvGrpSpPr/>
          <p:nvPr/>
        </p:nvGrpSpPr>
        <p:grpSpPr>
          <a:xfrm>
            <a:off x="979321" y="3225727"/>
            <a:ext cx="3384000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184ECC-902C-46DD-BF90-9B72AA35CF1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412E9D-214B-4727-85B0-BA514BB07AB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96395-B31E-443A-959D-F48E1DBD2868}"/>
              </a:ext>
            </a:extLst>
          </p:cNvPr>
          <p:cNvGrpSpPr/>
          <p:nvPr/>
        </p:nvGrpSpPr>
        <p:grpSpPr>
          <a:xfrm>
            <a:off x="3615616" y="2121032"/>
            <a:ext cx="3384000" cy="923330"/>
            <a:chOff x="2551705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71D658-E998-4A4C-9ED8-2A338FFD2CF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C8A6D7-17F5-429C-8D6E-2996813683C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E456F4-9594-4C3D-9B37-257D8E1E79B4}"/>
              </a:ext>
            </a:extLst>
          </p:cNvPr>
          <p:cNvGrpSpPr/>
          <p:nvPr/>
        </p:nvGrpSpPr>
        <p:grpSpPr>
          <a:xfrm>
            <a:off x="2671321" y="4594514"/>
            <a:ext cx="1692000" cy="738664"/>
            <a:chOff x="3942643" y="3330651"/>
            <a:chExt cx="1258713" cy="7386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4483F-399F-4D1A-804F-FD166F99B0D3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1C400A-3E4D-4EEC-8BE6-986CFFDDEC7F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6B70F5-8BAE-4DB4-99C4-DE0B90C537CA}"/>
              </a:ext>
            </a:extLst>
          </p:cNvPr>
          <p:cNvGrpSpPr/>
          <p:nvPr/>
        </p:nvGrpSpPr>
        <p:grpSpPr>
          <a:xfrm>
            <a:off x="7943911" y="2441473"/>
            <a:ext cx="1692000" cy="738664"/>
            <a:chOff x="3942643" y="3330651"/>
            <a:chExt cx="1258713" cy="7386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98F590-B7A1-42AC-9AA9-EECC0588112F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CC6580-0A32-4B40-B160-420AB3CF822F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8984B86-6A81-475E-9478-F3F0C9D7694F}"/>
              </a:ext>
            </a:extLst>
          </p:cNvPr>
          <p:cNvSpPr/>
          <p:nvPr/>
        </p:nvSpPr>
        <p:spPr>
          <a:xfrm>
            <a:off x="4697891" y="430417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A1FAF04E-D361-4BD5-BD8A-68D4FDAE1836}"/>
              </a:ext>
            </a:extLst>
          </p:cNvPr>
          <p:cNvSpPr/>
          <p:nvPr/>
        </p:nvSpPr>
        <p:spPr>
          <a:xfrm>
            <a:off x="2071469" y="5444914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565E6C28-BC1A-43AC-861C-06BB048ABE50}"/>
              </a:ext>
            </a:extLst>
          </p:cNvPr>
          <p:cNvSpPr/>
          <p:nvPr/>
        </p:nvSpPr>
        <p:spPr>
          <a:xfrm>
            <a:off x="7269827" y="317829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24">
            <a:extLst>
              <a:ext uri="{FF2B5EF4-FFF2-40B4-BE49-F238E27FC236}">
                <a16:creationId xmlns:a16="http://schemas.microsoft.com/office/drawing/2014/main" id="{13D3E2F7-DF2A-47A9-B1E2-FB98D1678D4D}"/>
              </a:ext>
            </a:extLst>
          </p:cNvPr>
          <p:cNvSpPr/>
          <p:nvPr/>
        </p:nvSpPr>
        <p:spPr>
          <a:xfrm>
            <a:off x="9914598" y="200640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C3E8A5-F4EA-40ED-AEDE-7257B3AAE537}"/>
              </a:ext>
            </a:extLst>
          </p:cNvPr>
          <p:cNvGrpSpPr/>
          <p:nvPr/>
        </p:nvGrpSpPr>
        <p:grpSpPr>
          <a:xfrm>
            <a:off x="0" y="3007151"/>
            <a:ext cx="12192000" cy="1800200"/>
            <a:chOff x="0" y="3007151"/>
            <a:chExt cx="12192000" cy="1800200"/>
          </a:xfrm>
          <a:solidFill>
            <a:schemeClr val="accent6">
              <a:alpha val="40000"/>
            </a:schemeClr>
          </a:solidFill>
        </p:grpSpPr>
        <p:sp>
          <p:nvSpPr>
            <p:cNvPr id="3" name="Chevron 3">
              <a:extLst>
                <a:ext uri="{FF2B5EF4-FFF2-40B4-BE49-F238E27FC236}">
                  <a16:creationId xmlns:a16="http://schemas.microsoft.com/office/drawing/2014/main" id="{7A0881BC-7A26-42FC-9FE9-51D9CD63A940}"/>
                </a:ext>
              </a:extLst>
            </p:cNvPr>
            <p:cNvSpPr/>
            <p:nvPr/>
          </p:nvSpPr>
          <p:spPr>
            <a:xfrm>
              <a:off x="483376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Chevron 4">
              <a:extLst>
                <a:ext uri="{FF2B5EF4-FFF2-40B4-BE49-F238E27FC236}">
                  <a16:creationId xmlns:a16="http://schemas.microsoft.com/office/drawing/2014/main" id="{A24DB17C-0EA5-4FEE-A8F1-99B1E867C59B}"/>
                </a:ext>
              </a:extLst>
            </p:cNvPr>
            <p:cNvSpPr/>
            <p:nvPr/>
          </p:nvSpPr>
          <p:spPr>
            <a:xfrm>
              <a:off x="1275464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Chevron 5">
              <a:extLst>
                <a:ext uri="{FF2B5EF4-FFF2-40B4-BE49-F238E27FC236}">
                  <a16:creationId xmlns:a16="http://schemas.microsoft.com/office/drawing/2014/main" id="{645B38DE-089F-4284-8445-D91DB094659B}"/>
                </a:ext>
              </a:extLst>
            </p:cNvPr>
            <p:cNvSpPr/>
            <p:nvPr/>
          </p:nvSpPr>
          <p:spPr>
            <a:xfrm>
              <a:off x="2067552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Chevron 7">
              <a:extLst>
                <a:ext uri="{FF2B5EF4-FFF2-40B4-BE49-F238E27FC236}">
                  <a16:creationId xmlns:a16="http://schemas.microsoft.com/office/drawing/2014/main" id="{6332813B-EB78-4DDC-A05B-0FBEF9AA5FA7}"/>
                </a:ext>
              </a:extLst>
            </p:cNvPr>
            <p:cNvSpPr/>
            <p:nvPr/>
          </p:nvSpPr>
          <p:spPr>
            <a:xfrm>
              <a:off x="5035452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Chevron 8">
              <a:extLst>
                <a:ext uri="{FF2B5EF4-FFF2-40B4-BE49-F238E27FC236}">
                  <a16:creationId xmlns:a16="http://schemas.microsoft.com/office/drawing/2014/main" id="{32D8C5ED-9E8D-4E57-B9A1-E24DA5C41320}"/>
                </a:ext>
              </a:extLst>
            </p:cNvPr>
            <p:cNvSpPr/>
            <p:nvPr/>
          </p:nvSpPr>
          <p:spPr>
            <a:xfrm>
              <a:off x="5827540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Chevron 9">
              <a:extLst>
                <a:ext uri="{FF2B5EF4-FFF2-40B4-BE49-F238E27FC236}">
                  <a16:creationId xmlns:a16="http://schemas.microsoft.com/office/drawing/2014/main" id="{B9B22CD5-6BCF-482C-8917-6B496A74A73C}"/>
                </a:ext>
              </a:extLst>
            </p:cNvPr>
            <p:cNvSpPr/>
            <p:nvPr/>
          </p:nvSpPr>
          <p:spPr>
            <a:xfrm>
              <a:off x="6619628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Chevron 10">
              <a:extLst>
                <a:ext uri="{FF2B5EF4-FFF2-40B4-BE49-F238E27FC236}">
                  <a16:creationId xmlns:a16="http://schemas.microsoft.com/office/drawing/2014/main" id="{2C849E5F-1D11-4D4E-ADD3-7EE1FA81B3E3}"/>
                </a:ext>
              </a:extLst>
            </p:cNvPr>
            <p:cNvSpPr/>
            <p:nvPr/>
          </p:nvSpPr>
          <p:spPr>
            <a:xfrm>
              <a:off x="7411716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Chevron 11">
              <a:extLst>
                <a:ext uri="{FF2B5EF4-FFF2-40B4-BE49-F238E27FC236}">
                  <a16:creationId xmlns:a16="http://schemas.microsoft.com/office/drawing/2014/main" id="{A9B412C7-ED97-477B-88EF-85A68087E2A8}"/>
                </a:ext>
              </a:extLst>
            </p:cNvPr>
            <p:cNvSpPr/>
            <p:nvPr/>
          </p:nvSpPr>
          <p:spPr>
            <a:xfrm>
              <a:off x="8203804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Chevron 12">
              <a:extLst>
                <a:ext uri="{FF2B5EF4-FFF2-40B4-BE49-F238E27FC236}">
                  <a16:creationId xmlns:a16="http://schemas.microsoft.com/office/drawing/2014/main" id="{E714087A-5493-4627-83F5-5BF9FD53849B}"/>
                </a:ext>
              </a:extLst>
            </p:cNvPr>
            <p:cNvSpPr/>
            <p:nvPr/>
          </p:nvSpPr>
          <p:spPr>
            <a:xfrm>
              <a:off x="8995892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Chevron 44">
              <a:extLst>
                <a:ext uri="{FF2B5EF4-FFF2-40B4-BE49-F238E27FC236}">
                  <a16:creationId xmlns:a16="http://schemas.microsoft.com/office/drawing/2014/main" id="{F7A8CC31-A1D5-4DAE-ACC1-CE37DF7C0539}"/>
                </a:ext>
              </a:extLst>
            </p:cNvPr>
            <p:cNvSpPr/>
            <p:nvPr/>
          </p:nvSpPr>
          <p:spPr>
            <a:xfrm>
              <a:off x="0" y="3007151"/>
              <a:ext cx="819200" cy="1800200"/>
            </a:xfrm>
            <a:custGeom>
              <a:avLst/>
              <a:gdLst/>
              <a:ahLst/>
              <a:cxnLst/>
              <a:rect l="l" t="t" r="r" b="b"/>
              <a:pathLst>
                <a:path w="819200" h="1800200">
                  <a:moveTo>
                    <a:pt x="0" y="0"/>
                  </a:moveTo>
                  <a:lnTo>
                    <a:pt x="136829" y="0"/>
                  </a:lnTo>
                  <a:lnTo>
                    <a:pt x="819200" y="900100"/>
                  </a:lnTo>
                  <a:lnTo>
                    <a:pt x="136829" y="1800200"/>
                  </a:lnTo>
                  <a:lnTo>
                    <a:pt x="0" y="1800200"/>
                  </a:lnTo>
                  <a:lnTo>
                    <a:pt x="0" y="1361042"/>
                  </a:lnTo>
                  <a:lnTo>
                    <a:pt x="349443" y="900100"/>
                  </a:lnTo>
                  <a:lnTo>
                    <a:pt x="0" y="4391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Chevron 45">
              <a:extLst>
                <a:ext uri="{FF2B5EF4-FFF2-40B4-BE49-F238E27FC236}">
                  <a16:creationId xmlns:a16="http://schemas.microsoft.com/office/drawing/2014/main" id="{7333F249-6232-4EFC-AE95-35FB70D43999}"/>
                </a:ext>
              </a:extLst>
            </p:cNvPr>
            <p:cNvSpPr/>
            <p:nvPr/>
          </p:nvSpPr>
          <p:spPr>
            <a:xfrm>
              <a:off x="11253744" y="3007151"/>
              <a:ext cx="938256" cy="1800200"/>
            </a:xfrm>
            <a:custGeom>
              <a:avLst/>
              <a:gdLst/>
              <a:ahLst/>
              <a:cxnLst/>
              <a:rect l="l" t="t" r="r" b="b"/>
              <a:pathLst>
                <a:path w="938256" h="1800200">
                  <a:moveTo>
                    <a:pt x="0" y="0"/>
                  </a:moveTo>
                  <a:lnTo>
                    <a:pt x="469757" y="0"/>
                  </a:lnTo>
                  <a:lnTo>
                    <a:pt x="938256" y="617986"/>
                  </a:lnTo>
                  <a:lnTo>
                    <a:pt x="938256" y="1182214"/>
                  </a:lnTo>
                  <a:lnTo>
                    <a:pt x="469757" y="1800200"/>
                  </a:lnTo>
                  <a:lnTo>
                    <a:pt x="0" y="1800200"/>
                  </a:lnTo>
                  <a:lnTo>
                    <a:pt x="682371" y="9001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45">
              <a:extLst>
                <a:ext uri="{FF2B5EF4-FFF2-40B4-BE49-F238E27FC236}">
                  <a16:creationId xmlns:a16="http://schemas.microsoft.com/office/drawing/2014/main" id="{12AC9797-8A75-4037-B2A5-C96D44A59FFE}"/>
                </a:ext>
              </a:extLst>
            </p:cNvPr>
            <p:cNvSpPr/>
            <p:nvPr/>
          </p:nvSpPr>
          <p:spPr>
            <a:xfrm>
              <a:off x="11940480" y="3007151"/>
              <a:ext cx="251520" cy="1800200"/>
            </a:xfrm>
            <a:custGeom>
              <a:avLst/>
              <a:gdLst/>
              <a:ahLst/>
              <a:cxnLst/>
              <a:rect l="l" t="t" r="r" b="b"/>
              <a:pathLst>
                <a:path w="251520" h="1800200">
                  <a:moveTo>
                    <a:pt x="251520" y="1468426"/>
                  </a:moveTo>
                  <a:lnTo>
                    <a:pt x="251520" y="1800200"/>
                  </a:lnTo>
                  <a:lnTo>
                    <a:pt x="0" y="1800200"/>
                  </a:lnTo>
                  <a:close/>
                  <a:moveTo>
                    <a:pt x="0" y="0"/>
                  </a:moveTo>
                  <a:lnTo>
                    <a:pt x="251520" y="0"/>
                  </a:lnTo>
                  <a:lnTo>
                    <a:pt x="251520" y="3317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Chevron 44">
              <a:extLst>
                <a:ext uri="{FF2B5EF4-FFF2-40B4-BE49-F238E27FC236}">
                  <a16:creationId xmlns:a16="http://schemas.microsoft.com/office/drawing/2014/main" id="{01B65791-999E-4528-AF41-5F7E400678D6}"/>
                </a:ext>
              </a:extLst>
            </p:cNvPr>
            <p:cNvSpPr/>
            <p:nvPr/>
          </p:nvSpPr>
          <p:spPr>
            <a:xfrm>
              <a:off x="0" y="3676284"/>
              <a:ext cx="175098" cy="461935"/>
            </a:xfrm>
            <a:custGeom>
              <a:avLst/>
              <a:gdLst/>
              <a:ahLst/>
              <a:cxnLst/>
              <a:rect l="l" t="t" r="r" b="b"/>
              <a:pathLst>
                <a:path w="134169" h="353958">
                  <a:moveTo>
                    <a:pt x="0" y="0"/>
                  </a:moveTo>
                  <a:lnTo>
                    <a:pt x="134169" y="176979"/>
                  </a:lnTo>
                  <a:lnTo>
                    <a:pt x="0" y="3539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Chevron 6">
              <a:extLst>
                <a:ext uri="{FF2B5EF4-FFF2-40B4-BE49-F238E27FC236}">
                  <a16:creationId xmlns:a16="http://schemas.microsoft.com/office/drawing/2014/main" id="{3814DE77-6738-4A0E-AE69-7775F59974B8}"/>
                </a:ext>
              </a:extLst>
            </p:cNvPr>
            <p:cNvSpPr/>
            <p:nvPr/>
          </p:nvSpPr>
          <p:spPr>
            <a:xfrm>
              <a:off x="2836246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Chevron 7">
              <a:extLst>
                <a:ext uri="{FF2B5EF4-FFF2-40B4-BE49-F238E27FC236}">
                  <a16:creationId xmlns:a16="http://schemas.microsoft.com/office/drawing/2014/main" id="{7B7948E1-EE48-4D59-BBFB-2CEC28DB7E99}"/>
                </a:ext>
              </a:extLst>
            </p:cNvPr>
            <p:cNvSpPr/>
            <p:nvPr/>
          </p:nvSpPr>
          <p:spPr>
            <a:xfrm>
              <a:off x="3628334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Chevron 8">
              <a:extLst>
                <a:ext uri="{FF2B5EF4-FFF2-40B4-BE49-F238E27FC236}">
                  <a16:creationId xmlns:a16="http://schemas.microsoft.com/office/drawing/2014/main" id="{744AA935-89A1-40C2-8157-FBD52B3142AF}"/>
                </a:ext>
              </a:extLst>
            </p:cNvPr>
            <p:cNvSpPr/>
            <p:nvPr/>
          </p:nvSpPr>
          <p:spPr>
            <a:xfrm>
              <a:off x="4395420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Chevron 11">
              <a:extLst>
                <a:ext uri="{FF2B5EF4-FFF2-40B4-BE49-F238E27FC236}">
                  <a16:creationId xmlns:a16="http://schemas.microsoft.com/office/drawing/2014/main" id="{08308B44-E64A-462F-874E-D1583A40C819}"/>
                </a:ext>
              </a:extLst>
            </p:cNvPr>
            <p:cNvSpPr/>
            <p:nvPr/>
          </p:nvSpPr>
          <p:spPr>
            <a:xfrm>
              <a:off x="9728774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Chevron 12">
              <a:extLst>
                <a:ext uri="{FF2B5EF4-FFF2-40B4-BE49-F238E27FC236}">
                  <a16:creationId xmlns:a16="http://schemas.microsoft.com/office/drawing/2014/main" id="{00F8635E-BDCB-45D5-90F9-FF87B2492054}"/>
                </a:ext>
              </a:extLst>
            </p:cNvPr>
            <p:cNvSpPr/>
            <p:nvPr/>
          </p:nvSpPr>
          <p:spPr>
            <a:xfrm>
              <a:off x="10520862" y="3007151"/>
              <a:ext cx="1152128" cy="1800200"/>
            </a:xfrm>
            <a:prstGeom prst="chevron">
              <a:avLst>
                <a:gd name="adj" fmla="val 59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8F2203D-FC86-485A-BDDD-B4E403A4D08F}"/>
              </a:ext>
            </a:extLst>
          </p:cNvPr>
          <p:cNvSpPr/>
          <p:nvPr/>
        </p:nvSpPr>
        <p:spPr>
          <a:xfrm>
            <a:off x="1495677" y="3433325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7CE4F1-3377-42C5-B11F-66B5D5B3DDEE}"/>
              </a:ext>
            </a:extLst>
          </p:cNvPr>
          <p:cNvCxnSpPr/>
          <p:nvPr/>
        </p:nvCxnSpPr>
        <p:spPr>
          <a:xfrm flipH="1">
            <a:off x="1956128" y="2961793"/>
            <a:ext cx="15205" cy="471532"/>
          </a:xfrm>
          <a:prstGeom prst="line">
            <a:avLst/>
          </a:prstGeom>
          <a:ln w="38100">
            <a:solidFill>
              <a:schemeClr val="accent6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6BC8EA-3537-46A5-A6F6-E42F4C52653C}"/>
              </a:ext>
            </a:extLst>
          </p:cNvPr>
          <p:cNvSpPr txBox="1"/>
          <p:nvPr/>
        </p:nvSpPr>
        <p:spPr>
          <a:xfrm>
            <a:off x="1074191" y="4412291"/>
            <a:ext cx="1779082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A679E-36D5-4424-AA0C-496E2CAA9D40}"/>
              </a:ext>
            </a:extLst>
          </p:cNvPr>
          <p:cNvSpPr txBox="1"/>
          <p:nvPr/>
        </p:nvSpPr>
        <p:spPr>
          <a:xfrm>
            <a:off x="1073229" y="4981899"/>
            <a:ext cx="1781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3B7720-D866-4751-8306-7BA1AFAD1F0D}"/>
              </a:ext>
            </a:extLst>
          </p:cNvPr>
          <p:cNvSpPr/>
          <p:nvPr/>
        </p:nvSpPr>
        <p:spPr>
          <a:xfrm>
            <a:off x="3566353" y="3433325"/>
            <a:ext cx="936104" cy="9361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228C52-D97A-4A33-BF1A-F1F7F2256A90}"/>
              </a:ext>
            </a:extLst>
          </p:cNvPr>
          <p:cNvCxnSpPr>
            <a:cxnSpLocks/>
          </p:cNvCxnSpPr>
          <p:nvPr/>
        </p:nvCxnSpPr>
        <p:spPr>
          <a:xfrm>
            <a:off x="4019268" y="2961793"/>
            <a:ext cx="1" cy="471532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AFC44C-136C-48AF-878C-68A207A2CFD6}"/>
              </a:ext>
            </a:extLst>
          </p:cNvPr>
          <p:cNvSpPr txBox="1"/>
          <p:nvPr/>
        </p:nvSpPr>
        <p:spPr>
          <a:xfrm>
            <a:off x="3144867" y="4412291"/>
            <a:ext cx="1779082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6FA3AE-7B27-4E10-958E-AEB78105B100}"/>
              </a:ext>
            </a:extLst>
          </p:cNvPr>
          <p:cNvSpPr txBox="1"/>
          <p:nvPr/>
        </p:nvSpPr>
        <p:spPr>
          <a:xfrm>
            <a:off x="3143905" y="4981899"/>
            <a:ext cx="1781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FC6643-5798-4A4F-B957-99356A8B25E4}"/>
              </a:ext>
            </a:extLst>
          </p:cNvPr>
          <p:cNvSpPr/>
          <p:nvPr/>
        </p:nvSpPr>
        <p:spPr>
          <a:xfrm>
            <a:off x="5637029" y="3433325"/>
            <a:ext cx="936104" cy="93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FEE1B-FB4F-4896-9044-A03C4D97B605}"/>
              </a:ext>
            </a:extLst>
          </p:cNvPr>
          <p:cNvCxnSpPr>
            <a:cxnSpLocks/>
          </p:cNvCxnSpPr>
          <p:nvPr/>
        </p:nvCxnSpPr>
        <p:spPr>
          <a:xfrm>
            <a:off x="6117575" y="2961793"/>
            <a:ext cx="0" cy="471532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9B0261-80D4-4031-8BEF-404B4E9C2F9B}"/>
              </a:ext>
            </a:extLst>
          </p:cNvPr>
          <p:cNvSpPr txBox="1"/>
          <p:nvPr/>
        </p:nvSpPr>
        <p:spPr>
          <a:xfrm>
            <a:off x="5215543" y="4412291"/>
            <a:ext cx="1779082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42A415-8258-4544-8D23-5CDE4CF84195}"/>
              </a:ext>
            </a:extLst>
          </p:cNvPr>
          <p:cNvSpPr txBox="1"/>
          <p:nvPr/>
        </p:nvSpPr>
        <p:spPr>
          <a:xfrm>
            <a:off x="5214581" y="4981899"/>
            <a:ext cx="1781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61E302-F87C-4D64-933C-C9656C46E2C3}"/>
              </a:ext>
            </a:extLst>
          </p:cNvPr>
          <p:cNvSpPr/>
          <p:nvPr/>
        </p:nvSpPr>
        <p:spPr>
          <a:xfrm>
            <a:off x="7707705" y="3433325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10344-B236-45D4-9B8C-5E995916368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169311" y="2964263"/>
            <a:ext cx="6447" cy="469063"/>
          </a:xfrm>
          <a:prstGeom prst="line">
            <a:avLst/>
          </a:prstGeom>
          <a:ln w="3810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9DD7A7-69C0-4057-9108-0ADBF8D758BA}"/>
              </a:ext>
            </a:extLst>
          </p:cNvPr>
          <p:cNvSpPr txBox="1"/>
          <p:nvPr/>
        </p:nvSpPr>
        <p:spPr>
          <a:xfrm>
            <a:off x="7286219" y="4412291"/>
            <a:ext cx="1779082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346339-C7FE-41F5-B0BA-99D9AB1473D8}"/>
              </a:ext>
            </a:extLst>
          </p:cNvPr>
          <p:cNvSpPr txBox="1"/>
          <p:nvPr/>
        </p:nvSpPr>
        <p:spPr>
          <a:xfrm>
            <a:off x="7285257" y="4981899"/>
            <a:ext cx="1781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842DF7-F41B-41BF-A127-D5960BD47033}"/>
              </a:ext>
            </a:extLst>
          </p:cNvPr>
          <p:cNvSpPr/>
          <p:nvPr/>
        </p:nvSpPr>
        <p:spPr>
          <a:xfrm>
            <a:off x="9778381" y="3433325"/>
            <a:ext cx="936104" cy="936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BCC57A-0781-44CE-9D4D-8921A4C6974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0246433" y="2961793"/>
            <a:ext cx="1" cy="471532"/>
          </a:xfrm>
          <a:prstGeom prst="line">
            <a:avLst/>
          </a:prstGeom>
          <a:ln w="3810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DB93C8D-7D64-4BD3-89D9-982F6D268984}"/>
              </a:ext>
            </a:extLst>
          </p:cNvPr>
          <p:cNvSpPr txBox="1"/>
          <p:nvPr/>
        </p:nvSpPr>
        <p:spPr>
          <a:xfrm>
            <a:off x="9356895" y="4412291"/>
            <a:ext cx="1779082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A19AA3-7855-4301-8D62-9DB788FA0302}"/>
              </a:ext>
            </a:extLst>
          </p:cNvPr>
          <p:cNvSpPr txBox="1"/>
          <p:nvPr/>
        </p:nvSpPr>
        <p:spPr>
          <a:xfrm>
            <a:off x="9355933" y="4981899"/>
            <a:ext cx="1781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rapezoid 13">
            <a:extLst>
              <a:ext uri="{FF2B5EF4-FFF2-40B4-BE49-F238E27FC236}">
                <a16:creationId xmlns:a16="http://schemas.microsoft.com/office/drawing/2014/main" id="{0F34BAA6-F521-477C-86CD-7470DFEF3A79}"/>
              </a:ext>
            </a:extLst>
          </p:cNvPr>
          <p:cNvSpPr/>
          <p:nvPr/>
        </p:nvSpPr>
        <p:spPr>
          <a:xfrm>
            <a:off x="1768544" y="3751791"/>
            <a:ext cx="405576" cy="34293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E2B600F5-3EA6-464B-AF16-B8290BC3CB47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Teardrop 1">
            <a:extLst>
              <a:ext uri="{FF2B5EF4-FFF2-40B4-BE49-F238E27FC236}">
                <a16:creationId xmlns:a16="http://schemas.microsoft.com/office/drawing/2014/main" id="{886A5EA9-2F34-4D03-A7D1-131BF3A418B8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ectangle 130">
            <a:extLst>
              <a:ext uri="{FF2B5EF4-FFF2-40B4-BE49-F238E27FC236}">
                <a16:creationId xmlns:a16="http://schemas.microsoft.com/office/drawing/2014/main" id="{A8D9EC8A-948B-412A-901D-8368232C8982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1E59201B-370F-43DE-90BC-E2D1DA824C7D}"/>
              </a:ext>
            </a:extLst>
          </p:cNvPr>
          <p:cNvSpPr/>
          <p:nvPr/>
        </p:nvSpPr>
        <p:spPr>
          <a:xfrm>
            <a:off x="10043959" y="3689783"/>
            <a:ext cx="404947" cy="404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직사각형 113">
            <a:extLst>
              <a:ext uri="{FF2B5EF4-FFF2-40B4-BE49-F238E27FC236}">
                <a16:creationId xmlns:a16="http://schemas.microsoft.com/office/drawing/2014/main" id="{9BF4DB50-5B91-4BDF-8BC2-2ED6D8C6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60" y="2255432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2016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113">
            <a:extLst>
              <a:ext uri="{FF2B5EF4-FFF2-40B4-BE49-F238E27FC236}">
                <a16:creationId xmlns:a16="http://schemas.microsoft.com/office/drawing/2014/main" id="{FEA79F7A-DA9E-4305-A281-E9840881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736" y="2255432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id="{63580506-033B-4476-B8CC-CC2E86F1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412" y="2255432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113">
            <a:extLst>
              <a:ext uri="{FF2B5EF4-FFF2-40B4-BE49-F238E27FC236}">
                <a16:creationId xmlns:a16="http://schemas.microsoft.com/office/drawing/2014/main" id="{708D1C2E-E1E6-4EB0-9CD1-62A1DDFF3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088" y="2255432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113">
            <a:extLst>
              <a:ext uri="{FF2B5EF4-FFF2-40B4-BE49-F238E27FC236}">
                <a16:creationId xmlns:a16="http://schemas.microsoft.com/office/drawing/2014/main" id="{8D3C8F67-CFD0-48AF-B7BC-0551AEAB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764" y="2255432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E43FC379-632A-4674-8E13-4498D44EF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450945"/>
              </p:ext>
            </p:extLst>
          </p:nvPr>
        </p:nvGraphicFramePr>
        <p:xfrm>
          <a:off x="3470523" y="1858370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994006F6-CCB6-42EA-9C8C-1AD42B80C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948449"/>
              </p:ext>
            </p:extLst>
          </p:nvPr>
        </p:nvGraphicFramePr>
        <p:xfrm>
          <a:off x="3470523" y="4069308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49B7CE1F-89F8-4AE3-8DF8-25825BC12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312726"/>
              </p:ext>
            </p:extLst>
          </p:nvPr>
        </p:nvGraphicFramePr>
        <p:xfrm>
          <a:off x="1087397" y="4069308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0FA5D589-518F-4AA6-889A-FF55489A2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34387"/>
              </p:ext>
            </p:extLst>
          </p:nvPr>
        </p:nvGraphicFramePr>
        <p:xfrm>
          <a:off x="1087397" y="1858370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3B75B8-212A-4A49-A402-2D0D676FE3C5}"/>
              </a:ext>
            </a:extLst>
          </p:cNvPr>
          <p:cNvSpPr txBox="1"/>
          <p:nvPr/>
        </p:nvSpPr>
        <p:spPr>
          <a:xfrm>
            <a:off x="1473579" y="2419918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5A305-0DD6-4C27-967E-C8E0D6133908}"/>
              </a:ext>
            </a:extLst>
          </p:cNvPr>
          <p:cNvSpPr txBox="1"/>
          <p:nvPr/>
        </p:nvSpPr>
        <p:spPr>
          <a:xfrm>
            <a:off x="3856705" y="2419918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6E069-5967-412A-8248-1CC8FE7F7569}"/>
              </a:ext>
            </a:extLst>
          </p:cNvPr>
          <p:cNvSpPr txBox="1"/>
          <p:nvPr/>
        </p:nvSpPr>
        <p:spPr>
          <a:xfrm>
            <a:off x="1473579" y="4623648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B2C84-F665-4BE9-B52F-4760EE950011}"/>
              </a:ext>
            </a:extLst>
          </p:cNvPr>
          <p:cNvSpPr txBox="1"/>
          <p:nvPr/>
        </p:nvSpPr>
        <p:spPr>
          <a:xfrm>
            <a:off x="3856705" y="4623648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3046A-CD6A-44B0-A206-2635E675E862}"/>
              </a:ext>
            </a:extLst>
          </p:cNvPr>
          <p:cNvSpPr txBox="1"/>
          <p:nvPr/>
        </p:nvSpPr>
        <p:spPr>
          <a:xfrm>
            <a:off x="925485" y="3557084"/>
            <a:ext cx="1908000" cy="307777"/>
          </a:xfrm>
          <a:prstGeom prst="rect">
            <a:avLst/>
          </a:prstGeom>
          <a:solidFill>
            <a:srgbClr val="57687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09B5C-1644-4605-876A-8FDB770427DF}"/>
              </a:ext>
            </a:extLst>
          </p:cNvPr>
          <p:cNvSpPr txBox="1"/>
          <p:nvPr/>
        </p:nvSpPr>
        <p:spPr>
          <a:xfrm>
            <a:off x="3308611" y="3557084"/>
            <a:ext cx="1908000" cy="307777"/>
          </a:xfrm>
          <a:prstGeom prst="rect">
            <a:avLst/>
          </a:prstGeom>
          <a:solidFill>
            <a:srgbClr val="57687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E5709-476B-42B3-AA4F-44010ED39D6B}"/>
              </a:ext>
            </a:extLst>
          </p:cNvPr>
          <p:cNvSpPr txBox="1"/>
          <p:nvPr/>
        </p:nvSpPr>
        <p:spPr>
          <a:xfrm>
            <a:off x="925485" y="5776442"/>
            <a:ext cx="1908000" cy="307777"/>
          </a:xfrm>
          <a:prstGeom prst="rect">
            <a:avLst/>
          </a:prstGeom>
          <a:solidFill>
            <a:srgbClr val="57687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89E13-E5A7-4781-B806-5C6DC22B85DB}"/>
              </a:ext>
            </a:extLst>
          </p:cNvPr>
          <p:cNvSpPr txBox="1"/>
          <p:nvPr/>
        </p:nvSpPr>
        <p:spPr>
          <a:xfrm>
            <a:off x="3308611" y="5776442"/>
            <a:ext cx="1908000" cy="307777"/>
          </a:xfrm>
          <a:prstGeom prst="rect">
            <a:avLst/>
          </a:prstGeom>
          <a:solidFill>
            <a:srgbClr val="57687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EAC13C-20BE-4CED-A511-A70B3C37A6C5}"/>
              </a:ext>
            </a:extLst>
          </p:cNvPr>
          <p:cNvGrpSpPr/>
          <p:nvPr/>
        </p:nvGrpSpPr>
        <p:grpSpPr>
          <a:xfrm flipH="1">
            <a:off x="5714259" y="1846307"/>
            <a:ext cx="3388568" cy="475860"/>
            <a:chOff x="1051292" y="2017033"/>
            <a:chExt cx="3388568" cy="376914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DE4850FC-F67A-46ED-99B4-2C6F4352A50B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77982E02-E96A-4474-9D37-42A802D01BB9}"/>
                </a:ext>
              </a:extLst>
            </p:cNvPr>
            <p:cNvSpPr/>
            <p:nvPr/>
          </p:nvSpPr>
          <p:spPr>
            <a:xfrm flipH="1">
              <a:off x="1051292" y="2017033"/>
              <a:ext cx="338856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6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57687C"/>
                </a:solidFill>
              </a:endParaRPr>
            </a:p>
          </p:txBody>
        </p:sp>
      </p:grpSp>
      <p:grpSp>
        <p:nvGrpSpPr>
          <p:cNvPr id="18" name="그룹 6">
            <a:extLst>
              <a:ext uri="{FF2B5EF4-FFF2-40B4-BE49-F238E27FC236}">
                <a16:creationId xmlns:a16="http://schemas.microsoft.com/office/drawing/2014/main" id="{EF6B7CDA-9416-4B15-9605-134177D90ABB}"/>
              </a:ext>
            </a:extLst>
          </p:cNvPr>
          <p:cNvGrpSpPr/>
          <p:nvPr/>
        </p:nvGrpSpPr>
        <p:grpSpPr>
          <a:xfrm>
            <a:off x="5987687" y="2457465"/>
            <a:ext cx="5292000" cy="740106"/>
            <a:chOff x="5987687" y="2420888"/>
            <a:chExt cx="5292000" cy="7401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E464C0-7841-492E-A781-272BDD96603B}"/>
                </a:ext>
              </a:extLst>
            </p:cNvPr>
            <p:cNvSpPr txBox="1"/>
            <p:nvPr/>
          </p:nvSpPr>
          <p:spPr>
            <a:xfrm>
              <a:off x="5987687" y="2420888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40% Progress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3441E5-5C58-4758-B74C-DECC666FEE59}"/>
                </a:ext>
              </a:extLst>
            </p:cNvPr>
            <p:cNvSpPr txBox="1"/>
            <p:nvPr/>
          </p:nvSpPr>
          <p:spPr>
            <a:xfrm>
              <a:off x="5987687" y="2699329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37AD3-806E-4BFE-8907-94B367E373DA}"/>
              </a:ext>
            </a:extLst>
          </p:cNvPr>
          <p:cNvSpPr txBox="1"/>
          <p:nvPr/>
        </p:nvSpPr>
        <p:spPr>
          <a:xfrm>
            <a:off x="5864267" y="1865450"/>
            <a:ext cx="28176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83749214-D84C-4CC5-9838-5394E8D77532}"/>
              </a:ext>
            </a:extLst>
          </p:cNvPr>
          <p:cNvGrpSpPr/>
          <p:nvPr/>
        </p:nvGrpSpPr>
        <p:grpSpPr>
          <a:xfrm>
            <a:off x="5987687" y="3415209"/>
            <a:ext cx="5292000" cy="742604"/>
            <a:chOff x="5987687" y="3378634"/>
            <a:chExt cx="5292000" cy="7426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A17D3-FE33-4C2C-A10E-27D396F39E63}"/>
                </a:ext>
              </a:extLst>
            </p:cNvPr>
            <p:cNvSpPr txBox="1"/>
            <p:nvPr/>
          </p:nvSpPr>
          <p:spPr>
            <a:xfrm>
              <a:off x="5987687" y="3378634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4E9FC5-FDD7-4911-9151-7168B131E9B3}"/>
                </a:ext>
              </a:extLst>
            </p:cNvPr>
            <p:cNvSpPr txBox="1"/>
            <p:nvPr/>
          </p:nvSpPr>
          <p:spPr>
            <a:xfrm>
              <a:off x="5987687" y="3659573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5" name="그룹 4">
            <a:extLst>
              <a:ext uri="{FF2B5EF4-FFF2-40B4-BE49-F238E27FC236}">
                <a16:creationId xmlns:a16="http://schemas.microsoft.com/office/drawing/2014/main" id="{0C38F2F5-8E8A-49DB-A1DE-FC676FD83CCE}"/>
              </a:ext>
            </a:extLst>
          </p:cNvPr>
          <p:cNvGrpSpPr/>
          <p:nvPr/>
        </p:nvGrpSpPr>
        <p:grpSpPr>
          <a:xfrm>
            <a:off x="5987687" y="4410622"/>
            <a:ext cx="5292000" cy="746362"/>
            <a:chOff x="5987687" y="4374046"/>
            <a:chExt cx="5292000" cy="7463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B17EC-8EDE-4AD2-919F-020EF4D07581}"/>
                </a:ext>
              </a:extLst>
            </p:cNvPr>
            <p:cNvSpPr txBox="1"/>
            <p:nvPr/>
          </p:nvSpPr>
          <p:spPr>
            <a:xfrm>
              <a:off x="5987687" y="4374046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60% Progress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80460-42F0-4DDC-A0A3-FA73E575BA06}"/>
                </a:ext>
              </a:extLst>
            </p:cNvPr>
            <p:cNvSpPr txBox="1"/>
            <p:nvPr/>
          </p:nvSpPr>
          <p:spPr>
            <a:xfrm>
              <a:off x="5987687" y="4658743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56AA2ECE-6678-4748-B852-752A816BE78D}"/>
              </a:ext>
            </a:extLst>
          </p:cNvPr>
          <p:cNvGrpSpPr/>
          <p:nvPr/>
        </p:nvGrpSpPr>
        <p:grpSpPr>
          <a:xfrm>
            <a:off x="5987687" y="5409798"/>
            <a:ext cx="5292000" cy="739863"/>
            <a:chOff x="5987687" y="5373217"/>
            <a:chExt cx="5292000" cy="7398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7EC947-9B15-4FCF-A43C-F29068ECBE9E}"/>
                </a:ext>
              </a:extLst>
            </p:cNvPr>
            <p:cNvSpPr txBox="1"/>
            <p:nvPr/>
          </p:nvSpPr>
          <p:spPr>
            <a:xfrm>
              <a:off x="5987687" y="5373217"/>
              <a:ext cx="5292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50% Progress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C677E1-349C-469D-A7B4-BF77789EF61B}"/>
                </a:ext>
              </a:extLst>
            </p:cNvPr>
            <p:cNvSpPr txBox="1"/>
            <p:nvPr/>
          </p:nvSpPr>
          <p:spPr>
            <a:xfrm>
              <a:off x="5987687" y="5651415"/>
              <a:ext cx="52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7537366" y="4868889"/>
            <a:ext cx="3920708" cy="169777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E0006-DD96-459D-A8D7-9A9298D0C2E8}"/>
              </a:ext>
            </a:extLst>
          </p:cNvPr>
          <p:cNvSpPr txBox="1"/>
          <p:nvPr/>
        </p:nvSpPr>
        <p:spPr>
          <a:xfrm>
            <a:off x="6204601" y="3017663"/>
            <a:ext cx="1332765" cy="251528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lIns="72000" tIns="72000" rIns="72000" bIns="72000" rtlCol="0" anchor="ctr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1551AD53-D9D7-49D1-B8CA-8C9011DC5076}"/>
              </a:ext>
            </a:extLst>
          </p:cNvPr>
          <p:cNvSpPr/>
          <p:nvPr/>
        </p:nvSpPr>
        <p:spPr>
          <a:xfrm flipH="1">
            <a:off x="6204601" y="2370969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90C2F7-99A1-453B-8348-07D8294E9905}"/>
              </a:ext>
            </a:extLst>
          </p:cNvPr>
          <p:cNvGrpSpPr/>
          <p:nvPr/>
        </p:nvGrpSpPr>
        <p:grpSpPr>
          <a:xfrm>
            <a:off x="1234334" y="1142981"/>
            <a:ext cx="3669659" cy="4724439"/>
            <a:chOff x="886442" y="1572293"/>
            <a:chExt cx="3397525" cy="54320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0BB5E4-3085-4454-93CC-2AD2BB5536A9}"/>
                </a:ext>
              </a:extLst>
            </p:cNvPr>
            <p:cNvSpPr txBox="1"/>
            <p:nvPr/>
          </p:nvSpPr>
          <p:spPr>
            <a:xfrm>
              <a:off x="886442" y="1572293"/>
              <a:ext cx="3397525" cy="42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CBCDD-2A92-44C9-8BA7-AB5E9FCCE2CF}"/>
                </a:ext>
              </a:extLst>
            </p:cNvPr>
            <p:cNvSpPr txBox="1"/>
            <p:nvPr/>
          </p:nvSpPr>
          <p:spPr>
            <a:xfrm>
              <a:off x="886442" y="2651685"/>
              <a:ext cx="3397525" cy="4352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9D8660-169F-46D8-9609-1B65EE9742FB}"/>
                </a:ext>
              </a:extLst>
            </p:cNvPr>
            <p:cNvSpPr txBox="1"/>
            <p:nvPr/>
          </p:nvSpPr>
          <p:spPr>
            <a:xfrm>
              <a:off x="886442" y="2048924"/>
              <a:ext cx="3397525" cy="60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A401B8-D592-4261-BCCA-A54DB0B02286}"/>
              </a:ext>
            </a:extLst>
          </p:cNvPr>
          <p:cNvSpPr/>
          <p:nvPr/>
        </p:nvSpPr>
        <p:spPr>
          <a:xfrm>
            <a:off x="733926" y="755403"/>
            <a:ext cx="4670475" cy="549959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372399" y="5992237"/>
            <a:ext cx="11612077" cy="773035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Infographic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14ECADC0-232B-4B45-BABF-1436B65571F9}"/>
              </a:ext>
            </a:extLst>
          </p:cNvPr>
          <p:cNvGrpSpPr/>
          <p:nvPr/>
        </p:nvGrpSpPr>
        <p:grpSpPr>
          <a:xfrm>
            <a:off x="4088722" y="864700"/>
            <a:ext cx="3325679" cy="4293312"/>
            <a:chOff x="886442" y="1591192"/>
            <a:chExt cx="3397525" cy="49363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E52711-FFE3-454A-939D-47394998ED56}"/>
                </a:ext>
              </a:extLst>
            </p:cNvPr>
            <p:cNvSpPr txBox="1"/>
            <p:nvPr/>
          </p:nvSpPr>
          <p:spPr>
            <a:xfrm>
              <a:off x="886442" y="1591192"/>
              <a:ext cx="3397525" cy="46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E3646-ED01-42E3-8606-BB7ED946FF66}"/>
                </a:ext>
              </a:extLst>
            </p:cNvPr>
            <p:cNvSpPr txBox="1"/>
            <p:nvPr/>
          </p:nvSpPr>
          <p:spPr>
            <a:xfrm>
              <a:off x="886442" y="2104109"/>
              <a:ext cx="3397525" cy="4423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038DB8D0-2872-4EF0-87EC-CC9D2EF5DC04}"/>
              </a:ext>
            </a:extLst>
          </p:cNvPr>
          <p:cNvGrpSpPr/>
          <p:nvPr/>
        </p:nvGrpSpPr>
        <p:grpSpPr>
          <a:xfrm>
            <a:off x="8056108" y="864700"/>
            <a:ext cx="3325679" cy="4293312"/>
            <a:chOff x="886442" y="1591192"/>
            <a:chExt cx="3397525" cy="49363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4B80F-DC9E-4520-A1E2-2A61AA79ADCA}"/>
                </a:ext>
              </a:extLst>
            </p:cNvPr>
            <p:cNvSpPr txBox="1"/>
            <p:nvPr/>
          </p:nvSpPr>
          <p:spPr>
            <a:xfrm>
              <a:off x="886442" y="1591192"/>
              <a:ext cx="3397525" cy="46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C8E9B-59EB-4CF1-9A3D-CDD085F269BD}"/>
                </a:ext>
              </a:extLst>
            </p:cNvPr>
            <p:cNvSpPr txBox="1"/>
            <p:nvPr/>
          </p:nvSpPr>
          <p:spPr>
            <a:xfrm>
              <a:off x="886442" y="2104109"/>
              <a:ext cx="3397525" cy="4423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084A1F-2500-42D9-93DC-173CA3C6D013}"/>
              </a:ext>
            </a:extLst>
          </p:cNvPr>
          <p:cNvSpPr txBox="1"/>
          <p:nvPr/>
        </p:nvSpPr>
        <p:spPr>
          <a:xfrm>
            <a:off x="617074" y="864700"/>
            <a:ext cx="305025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F8F1DE-7710-4180-9C7B-7E47872AF093}"/>
              </a:ext>
            </a:extLst>
          </p:cNvPr>
          <p:cNvSpPr/>
          <p:nvPr/>
        </p:nvSpPr>
        <p:spPr>
          <a:xfrm rot="3113540">
            <a:off x="10096477" y="110414"/>
            <a:ext cx="3407198" cy="1908680"/>
          </a:xfrm>
          <a:custGeom>
            <a:avLst/>
            <a:gdLst>
              <a:gd name="connsiteX0" fmla="*/ 1729832 w 3407198"/>
              <a:gd name="connsiteY0" fmla="*/ 1009980 h 1908680"/>
              <a:gd name="connsiteX1" fmla="*/ 1729832 w 3407198"/>
              <a:gd name="connsiteY1" fmla="*/ 1201333 h 1908680"/>
              <a:gd name="connsiteX2" fmla="*/ 1764380 w 3407198"/>
              <a:gd name="connsiteY2" fmla="*/ 1185191 h 1908680"/>
              <a:gd name="connsiteX3" fmla="*/ 1806097 w 3407198"/>
              <a:gd name="connsiteY3" fmla="*/ 1086994 h 1908680"/>
              <a:gd name="connsiteX4" fmla="*/ 1729832 w 3407198"/>
              <a:gd name="connsiteY4" fmla="*/ 1009980 h 1908680"/>
              <a:gd name="connsiteX5" fmla="*/ 1622560 w 3407198"/>
              <a:gd name="connsiteY5" fmla="*/ 742987 h 1908680"/>
              <a:gd name="connsiteX6" fmla="*/ 1608421 w 3407198"/>
              <a:gd name="connsiteY6" fmla="*/ 766797 h 1908680"/>
              <a:gd name="connsiteX7" fmla="*/ 1601196 w 3407198"/>
              <a:gd name="connsiteY7" fmla="*/ 821688 h 1908680"/>
              <a:gd name="connsiteX8" fmla="*/ 1679082 w 3407198"/>
              <a:gd name="connsiteY8" fmla="*/ 909222 h 1908680"/>
              <a:gd name="connsiteX9" fmla="*/ 1679083 w 3407198"/>
              <a:gd name="connsiteY9" fmla="*/ 706870 h 1908680"/>
              <a:gd name="connsiteX10" fmla="*/ 1642913 w 3407198"/>
              <a:gd name="connsiteY10" fmla="*/ 723491 h 1908680"/>
              <a:gd name="connsiteX11" fmla="*/ 1622560 w 3407198"/>
              <a:gd name="connsiteY11" fmla="*/ 742987 h 1908680"/>
              <a:gd name="connsiteX12" fmla="*/ 1556802 w 3407198"/>
              <a:gd name="connsiteY12" fmla="*/ 690870 h 1908680"/>
              <a:gd name="connsiteX13" fmla="*/ 1593660 w 3407198"/>
              <a:gd name="connsiteY13" fmla="*/ 655565 h 1908680"/>
              <a:gd name="connsiteX14" fmla="*/ 1679082 w 3407198"/>
              <a:gd name="connsiteY14" fmla="*/ 621594 h 1908680"/>
              <a:gd name="connsiteX15" fmla="*/ 1679082 w 3407198"/>
              <a:gd name="connsiteY15" fmla="*/ 586623 h 1908680"/>
              <a:gd name="connsiteX16" fmla="*/ 1729832 w 3407198"/>
              <a:gd name="connsiteY16" fmla="*/ 586622 h 1908680"/>
              <a:gd name="connsiteX17" fmla="*/ 1729832 w 3407198"/>
              <a:gd name="connsiteY17" fmla="*/ 621820 h 1908680"/>
              <a:gd name="connsiteX18" fmla="*/ 1786163 w 3407198"/>
              <a:gd name="connsiteY18" fmla="*/ 639034 h 1908680"/>
              <a:gd name="connsiteX19" fmla="*/ 1890922 w 3407198"/>
              <a:gd name="connsiteY19" fmla="*/ 801380 h 1908680"/>
              <a:gd name="connsiteX20" fmla="*/ 1807059 w 3407198"/>
              <a:gd name="connsiteY20" fmla="*/ 804010 h 1908680"/>
              <a:gd name="connsiteX21" fmla="*/ 1749213 w 3407198"/>
              <a:gd name="connsiteY21" fmla="*/ 714363 h 1908680"/>
              <a:gd name="connsiteX22" fmla="*/ 1729832 w 3407198"/>
              <a:gd name="connsiteY22" fmla="*/ 707399 h 1908680"/>
              <a:gd name="connsiteX23" fmla="*/ 1729832 w 3407198"/>
              <a:gd name="connsiteY23" fmla="*/ 925643 h 1908680"/>
              <a:gd name="connsiteX24" fmla="*/ 1889186 w 3407198"/>
              <a:gd name="connsiteY24" fmla="*/ 1076635 h 1908680"/>
              <a:gd name="connsiteX25" fmla="*/ 1813633 w 3407198"/>
              <a:gd name="connsiteY25" fmla="*/ 1253117 h 1908680"/>
              <a:gd name="connsiteX26" fmla="*/ 1729832 w 3407198"/>
              <a:gd name="connsiteY26" fmla="*/ 1286894 h 1908680"/>
              <a:gd name="connsiteX27" fmla="*/ 1729832 w 3407198"/>
              <a:gd name="connsiteY27" fmla="*/ 1322059 h 1908680"/>
              <a:gd name="connsiteX28" fmla="*/ 1679083 w 3407198"/>
              <a:gd name="connsiteY28" fmla="*/ 1322059 h 1908680"/>
              <a:gd name="connsiteX29" fmla="*/ 1679083 w 3407198"/>
              <a:gd name="connsiteY29" fmla="*/ 1287105 h 1908680"/>
              <a:gd name="connsiteX30" fmla="*/ 1621130 w 3407198"/>
              <a:gd name="connsiteY30" fmla="*/ 1269648 h 1908680"/>
              <a:gd name="connsiteX31" fmla="*/ 1516371 w 3407198"/>
              <a:gd name="connsiteY31" fmla="*/ 1107301 h 1908680"/>
              <a:gd name="connsiteX32" fmla="*/ 1600234 w 3407198"/>
              <a:gd name="connsiteY32" fmla="*/ 1104671 h 1908680"/>
              <a:gd name="connsiteX33" fmla="*/ 1658080 w 3407198"/>
              <a:gd name="connsiteY33" fmla="*/ 1194318 h 1908680"/>
              <a:gd name="connsiteX34" fmla="*/ 1679083 w 3407198"/>
              <a:gd name="connsiteY34" fmla="*/ 1201698 h 1908680"/>
              <a:gd name="connsiteX35" fmla="*/ 1679082 w 3407198"/>
              <a:gd name="connsiteY35" fmla="*/ 997428 h 1908680"/>
              <a:gd name="connsiteX36" fmla="*/ 1518112 w 3407198"/>
              <a:gd name="connsiteY36" fmla="*/ 833394 h 1908680"/>
              <a:gd name="connsiteX37" fmla="*/ 1556802 w 3407198"/>
              <a:gd name="connsiteY37" fmla="*/ 690870 h 1908680"/>
              <a:gd name="connsiteX38" fmla="*/ 530407 w 3407198"/>
              <a:gd name="connsiteY38" fmla="*/ 834037 h 1908680"/>
              <a:gd name="connsiteX39" fmla="*/ 493660 w 3407198"/>
              <a:gd name="connsiteY39" fmla="*/ 954341 h 1908680"/>
              <a:gd name="connsiteX40" fmla="*/ 708831 w 3407198"/>
              <a:gd name="connsiteY40" fmla="*/ 1169512 h 1908680"/>
              <a:gd name="connsiteX41" fmla="*/ 924002 w 3407198"/>
              <a:gd name="connsiteY41" fmla="*/ 954341 h 1908680"/>
              <a:gd name="connsiteX42" fmla="*/ 708831 w 3407198"/>
              <a:gd name="connsiteY42" fmla="*/ 739170 h 1908680"/>
              <a:gd name="connsiteX43" fmla="*/ 530407 w 3407198"/>
              <a:gd name="connsiteY43" fmla="*/ 834037 h 1908680"/>
              <a:gd name="connsiteX44" fmla="*/ 1098922 w 3407198"/>
              <a:gd name="connsiteY44" fmla="*/ 0 h 1908680"/>
              <a:gd name="connsiteX45" fmla="*/ 1121883 w 3407198"/>
              <a:gd name="connsiteY45" fmla="*/ 0 h 1908680"/>
              <a:gd name="connsiteX46" fmla="*/ 1263002 w 3407198"/>
              <a:gd name="connsiteY46" fmla="*/ 110682 h 1908680"/>
              <a:gd name="connsiteX47" fmla="*/ 1012113 w 3407198"/>
              <a:gd name="connsiteY47" fmla="*/ 110682 h 1908680"/>
              <a:gd name="connsiteX48" fmla="*/ 943490 w 3407198"/>
              <a:gd name="connsiteY48" fmla="*/ 198175 h 1908680"/>
              <a:gd name="connsiteX49" fmla="*/ 1374555 w 3407198"/>
              <a:gd name="connsiteY49" fmla="*/ 198175 h 1908680"/>
              <a:gd name="connsiteX50" fmla="*/ 1711021 w 3407198"/>
              <a:gd name="connsiteY50" fmla="*/ 462070 h 1908680"/>
              <a:gd name="connsiteX51" fmla="*/ 1703600 w 3407198"/>
              <a:gd name="connsiteY51" fmla="*/ 461322 h 1908680"/>
              <a:gd name="connsiteX52" fmla="*/ 1294780 w 3407198"/>
              <a:gd name="connsiteY52" fmla="*/ 678690 h 1908680"/>
              <a:gd name="connsiteX53" fmla="*/ 1210579 w 3407198"/>
              <a:gd name="connsiteY53" fmla="*/ 954342 h 1908680"/>
              <a:gd name="connsiteX54" fmla="*/ 1703600 w 3407198"/>
              <a:gd name="connsiteY54" fmla="*/ 1447362 h 1908680"/>
              <a:gd name="connsiteX55" fmla="*/ 2196620 w 3407198"/>
              <a:gd name="connsiteY55" fmla="*/ 954342 h 1908680"/>
              <a:gd name="connsiteX56" fmla="*/ 2186604 w 3407198"/>
              <a:gd name="connsiteY56" fmla="*/ 854981 h 1908680"/>
              <a:gd name="connsiteX57" fmla="*/ 2178437 w 3407198"/>
              <a:gd name="connsiteY57" fmla="*/ 828672 h 1908680"/>
              <a:gd name="connsiteX58" fmla="*/ 3194663 w 3407198"/>
              <a:gd name="connsiteY58" fmla="*/ 1625715 h 1908680"/>
              <a:gd name="connsiteX59" fmla="*/ 3194663 w 3407198"/>
              <a:gd name="connsiteY59" fmla="*/ 1710506 h 1908680"/>
              <a:gd name="connsiteX60" fmla="*/ 212536 w 3407198"/>
              <a:gd name="connsiteY60" fmla="*/ 1710506 h 1908680"/>
              <a:gd name="connsiteX61" fmla="*/ 212536 w 3407198"/>
              <a:gd name="connsiteY61" fmla="*/ 1130139 h 1908680"/>
              <a:gd name="connsiteX62" fmla="*/ 134724 w 3407198"/>
              <a:gd name="connsiteY62" fmla="*/ 1229348 h 1908680"/>
              <a:gd name="connsiteX63" fmla="*/ 134724 w 3407198"/>
              <a:gd name="connsiteY63" fmla="*/ 1797999 h 1908680"/>
              <a:gd name="connsiteX64" fmla="*/ 3272475 w 3407198"/>
              <a:gd name="connsiteY64" fmla="*/ 1797999 h 1908680"/>
              <a:gd name="connsiteX65" fmla="*/ 3272475 w 3407198"/>
              <a:gd name="connsiteY65" fmla="*/ 1686744 h 1908680"/>
              <a:gd name="connsiteX66" fmla="*/ 3407198 w 3407198"/>
              <a:gd name="connsiteY66" fmla="*/ 1792409 h 1908680"/>
              <a:gd name="connsiteX67" fmla="*/ 3407198 w 3407198"/>
              <a:gd name="connsiteY67" fmla="*/ 1908680 h 1908680"/>
              <a:gd name="connsiteX68" fmla="*/ 0 w 3407198"/>
              <a:gd name="connsiteY68" fmla="*/ 1908680 h 1908680"/>
              <a:gd name="connsiteX69" fmla="*/ 0 w 3407198"/>
              <a:gd name="connsiteY69" fmla="*/ 1401121 h 190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407198" h="1908680">
                <a:moveTo>
                  <a:pt x="1729832" y="1009980"/>
                </a:moveTo>
                <a:lnTo>
                  <a:pt x="1729832" y="1201333"/>
                </a:lnTo>
                <a:cubicBezTo>
                  <a:pt x="1742094" y="1198313"/>
                  <a:pt x="1753812" y="1192854"/>
                  <a:pt x="1764380" y="1185191"/>
                </a:cubicBezTo>
                <a:cubicBezTo>
                  <a:pt x="1795392" y="1162705"/>
                  <a:pt x="1811441" y="1124925"/>
                  <a:pt x="1806097" y="1086994"/>
                </a:cubicBezTo>
                <a:cubicBezTo>
                  <a:pt x="1799636" y="1037499"/>
                  <a:pt x="1769144" y="1020805"/>
                  <a:pt x="1729832" y="1009980"/>
                </a:cubicBezTo>
                <a:close/>
                <a:moveTo>
                  <a:pt x="1622560" y="742987"/>
                </a:moveTo>
                <a:cubicBezTo>
                  <a:pt x="1616778" y="750283"/>
                  <a:pt x="1612031" y="758299"/>
                  <a:pt x="1608421" y="766797"/>
                </a:cubicBezTo>
                <a:cubicBezTo>
                  <a:pt x="1601200" y="783795"/>
                  <a:pt x="1598523" y="802723"/>
                  <a:pt x="1601196" y="821688"/>
                </a:cubicBezTo>
                <a:cubicBezTo>
                  <a:pt x="1611478" y="872288"/>
                  <a:pt x="1641655" y="894695"/>
                  <a:pt x="1679082" y="909222"/>
                </a:cubicBezTo>
                <a:lnTo>
                  <a:pt x="1679083" y="706870"/>
                </a:lnTo>
                <a:cubicBezTo>
                  <a:pt x="1666247" y="709886"/>
                  <a:pt x="1653953" y="715485"/>
                  <a:pt x="1642913" y="723491"/>
                </a:cubicBezTo>
                <a:cubicBezTo>
                  <a:pt x="1635160" y="729113"/>
                  <a:pt x="1628342" y="735690"/>
                  <a:pt x="1622560" y="742987"/>
                </a:cubicBezTo>
                <a:close/>
                <a:moveTo>
                  <a:pt x="1556802" y="690870"/>
                </a:moveTo>
                <a:cubicBezTo>
                  <a:pt x="1567273" y="677656"/>
                  <a:pt x="1579620" y="665745"/>
                  <a:pt x="1593660" y="655565"/>
                </a:cubicBezTo>
                <a:cubicBezTo>
                  <a:pt x="1619333" y="636949"/>
                  <a:pt x="1648749" y="625514"/>
                  <a:pt x="1679082" y="621594"/>
                </a:cubicBezTo>
                <a:lnTo>
                  <a:pt x="1679082" y="586623"/>
                </a:lnTo>
                <a:lnTo>
                  <a:pt x="1729832" y="586622"/>
                </a:lnTo>
                <a:lnTo>
                  <a:pt x="1729832" y="621820"/>
                </a:lnTo>
                <a:cubicBezTo>
                  <a:pt x="1749125" y="624442"/>
                  <a:pt x="1768138" y="630192"/>
                  <a:pt x="1786163" y="639034"/>
                </a:cubicBezTo>
                <a:cubicBezTo>
                  <a:pt x="1848443" y="669584"/>
                  <a:pt x="1888748" y="732046"/>
                  <a:pt x="1890922" y="801380"/>
                </a:cubicBezTo>
                <a:lnTo>
                  <a:pt x="1807059" y="804010"/>
                </a:lnTo>
                <a:cubicBezTo>
                  <a:pt x="1805859" y="765723"/>
                  <a:pt x="1783603" y="731232"/>
                  <a:pt x="1749213" y="714363"/>
                </a:cubicBezTo>
                <a:cubicBezTo>
                  <a:pt x="1742955" y="711293"/>
                  <a:pt x="1736482" y="708899"/>
                  <a:pt x="1729832" y="707399"/>
                </a:cubicBezTo>
                <a:lnTo>
                  <a:pt x="1729832" y="925643"/>
                </a:lnTo>
                <a:cubicBezTo>
                  <a:pt x="1796112" y="944733"/>
                  <a:pt x="1866912" y="966570"/>
                  <a:pt x="1889186" y="1076635"/>
                </a:cubicBezTo>
                <a:cubicBezTo>
                  <a:pt x="1898485" y="1144857"/>
                  <a:pt x="1869433" y="1212658"/>
                  <a:pt x="1813633" y="1253117"/>
                </a:cubicBezTo>
                <a:cubicBezTo>
                  <a:pt x="1788415" y="1271402"/>
                  <a:pt x="1759589" y="1282759"/>
                  <a:pt x="1729832" y="1286894"/>
                </a:cubicBezTo>
                <a:lnTo>
                  <a:pt x="1729832" y="1322059"/>
                </a:lnTo>
                <a:lnTo>
                  <a:pt x="1679083" y="1322059"/>
                </a:lnTo>
                <a:lnTo>
                  <a:pt x="1679083" y="1287105"/>
                </a:lnTo>
                <a:cubicBezTo>
                  <a:pt x="1659236" y="1284560"/>
                  <a:pt x="1639661" y="1278738"/>
                  <a:pt x="1621130" y="1269648"/>
                </a:cubicBezTo>
                <a:cubicBezTo>
                  <a:pt x="1558850" y="1239097"/>
                  <a:pt x="1518544" y="1176637"/>
                  <a:pt x="1516371" y="1107301"/>
                </a:cubicBezTo>
                <a:lnTo>
                  <a:pt x="1600234" y="1104671"/>
                </a:lnTo>
                <a:cubicBezTo>
                  <a:pt x="1601434" y="1142958"/>
                  <a:pt x="1623690" y="1177449"/>
                  <a:pt x="1658080" y="1194318"/>
                </a:cubicBezTo>
                <a:cubicBezTo>
                  <a:pt x="1664853" y="1197640"/>
                  <a:pt x="1671876" y="1200172"/>
                  <a:pt x="1679083" y="1201698"/>
                </a:cubicBezTo>
                <a:lnTo>
                  <a:pt x="1679082" y="997428"/>
                </a:lnTo>
                <a:cubicBezTo>
                  <a:pt x="1615293" y="981703"/>
                  <a:pt x="1545989" y="954821"/>
                  <a:pt x="1518112" y="833394"/>
                </a:cubicBezTo>
                <a:cubicBezTo>
                  <a:pt x="1510854" y="781875"/>
                  <a:pt x="1525388" y="730511"/>
                  <a:pt x="1556802" y="690870"/>
                </a:cubicBezTo>
                <a:close/>
                <a:moveTo>
                  <a:pt x="530407" y="834037"/>
                </a:moveTo>
                <a:cubicBezTo>
                  <a:pt x="507207" y="868378"/>
                  <a:pt x="493660" y="909777"/>
                  <a:pt x="493660" y="954341"/>
                </a:cubicBezTo>
                <a:cubicBezTo>
                  <a:pt x="493660" y="1073176"/>
                  <a:pt x="589995" y="1169512"/>
                  <a:pt x="708831" y="1169512"/>
                </a:cubicBezTo>
                <a:cubicBezTo>
                  <a:pt x="827667" y="1169512"/>
                  <a:pt x="924002" y="1073176"/>
                  <a:pt x="924002" y="954341"/>
                </a:cubicBezTo>
                <a:cubicBezTo>
                  <a:pt x="924002" y="835505"/>
                  <a:pt x="827667" y="739170"/>
                  <a:pt x="708831" y="739170"/>
                </a:cubicBezTo>
                <a:cubicBezTo>
                  <a:pt x="634558" y="739170"/>
                  <a:pt x="569075" y="776801"/>
                  <a:pt x="530407" y="834037"/>
                </a:cubicBezTo>
                <a:close/>
                <a:moveTo>
                  <a:pt x="1098922" y="0"/>
                </a:moveTo>
                <a:lnTo>
                  <a:pt x="1121883" y="0"/>
                </a:lnTo>
                <a:lnTo>
                  <a:pt x="1263002" y="110682"/>
                </a:lnTo>
                <a:lnTo>
                  <a:pt x="1012113" y="110682"/>
                </a:lnTo>
                <a:close/>
                <a:moveTo>
                  <a:pt x="943490" y="198175"/>
                </a:moveTo>
                <a:lnTo>
                  <a:pt x="1374555" y="198175"/>
                </a:lnTo>
                <a:lnTo>
                  <a:pt x="1711021" y="462070"/>
                </a:lnTo>
                <a:lnTo>
                  <a:pt x="1703600" y="461322"/>
                </a:lnTo>
                <a:cubicBezTo>
                  <a:pt x="1533420" y="461322"/>
                  <a:pt x="1383379" y="547546"/>
                  <a:pt x="1294780" y="678690"/>
                </a:cubicBezTo>
                <a:cubicBezTo>
                  <a:pt x="1241620" y="757376"/>
                  <a:pt x="1210580" y="852234"/>
                  <a:pt x="1210579" y="954342"/>
                </a:cubicBezTo>
                <a:cubicBezTo>
                  <a:pt x="1210579" y="1226629"/>
                  <a:pt x="1431312" y="1447361"/>
                  <a:pt x="1703600" y="1447362"/>
                </a:cubicBezTo>
                <a:cubicBezTo>
                  <a:pt x="1975887" y="1447362"/>
                  <a:pt x="2196620" y="1226629"/>
                  <a:pt x="2196620" y="954342"/>
                </a:cubicBezTo>
                <a:cubicBezTo>
                  <a:pt x="2196620" y="920306"/>
                  <a:pt x="2193171" y="887076"/>
                  <a:pt x="2186604" y="854981"/>
                </a:cubicBezTo>
                <a:lnTo>
                  <a:pt x="2178437" y="828672"/>
                </a:lnTo>
                <a:lnTo>
                  <a:pt x="3194663" y="1625715"/>
                </a:lnTo>
                <a:lnTo>
                  <a:pt x="3194663" y="1710506"/>
                </a:lnTo>
                <a:lnTo>
                  <a:pt x="212536" y="1710506"/>
                </a:lnTo>
                <a:lnTo>
                  <a:pt x="212536" y="1130139"/>
                </a:lnTo>
                <a:close/>
                <a:moveTo>
                  <a:pt x="134724" y="1229348"/>
                </a:moveTo>
                <a:lnTo>
                  <a:pt x="134724" y="1797999"/>
                </a:lnTo>
                <a:lnTo>
                  <a:pt x="3272475" y="1797999"/>
                </a:lnTo>
                <a:lnTo>
                  <a:pt x="3272475" y="1686744"/>
                </a:lnTo>
                <a:lnTo>
                  <a:pt x="3407198" y="1792409"/>
                </a:lnTo>
                <a:lnTo>
                  <a:pt x="3407198" y="1908680"/>
                </a:lnTo>
                <a:lnTo>
                  <a:pt x="0" y="1908680"/>
                </a:lnTo>
                <a:lnTo>
                  <a:pt x="0" y="140112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BC0A1F61-75AE-472A-819F-A4BA357F8F37}"/>
              </a:ext>
            </a:extLst>
          </p:cNvPr>
          <p:cNvSpPr/>
          <p:nvPr/>
        </p:nvSpPr>
        <p:spPr>
          <a:xfrm rot="3113540">
            <a:off x="6152051" y="722779"/>
            <a:ext cx="1935168" cy="1084063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E45B1ED-6DD2-4A6F-93F2-DA71B76A1A4E}"/>
              </a:ext>
            </a:extLst>
          </p:cNvPr>
          <p:cNvGrpSpPr/>
          <p:nvPr/>
        </p:nvGrpSpPr>
        <p:grpSpPr>
          <a:xfrm flipH="1">
            <a:off x="1517374" y="4452730"/>
            <a:ext cx="9225894" cy="1391478"/>
            <a:chOff x="1517374" y="4452730"/>
            <a:chExt cx="9225894" cy="1391478"/>
          </a:xfrm>
          <a:solidFill>
            <a:schemeClr val="accent2">
              <a:alpha val="70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EFBF99-251C-4A7B-9E41-65FCA6933B30}"/>
                </a:ext>
              </a:extLst>
            </p:cNvPr>
            <p:cNvSpPr/>
            <p:nvPr/>
          </p:nvSpPr>
          <p:spPr>
            <a:xfrm>
              <a:off x="2543952" y="4452730"/>
              <a:ext cx="7172739" cy="1391478"/>
            </a:xfrm>
            <a:custGeom>
              <a:avLst/>
              <a:gdLst>
                <a:gd name="connsiteX0" fmla="*/ 0 w 7172739"/>
                <a:gd name="connsiteY0" fmla="*/ 0 h 1391478"/>
                <a:gd name="connsiteX1" fmla="*/ 6477000 w 7172739"/>
                <a:gd name="connsiteY1" fmla="*/ 0 h 1391478"/>
                <a:gd name="connsiteX2" fmla="*/ 7172739 w 7172739"/>
                <a:gd name="connsiteY2" fmla="*/ 695739 h 1391478"/>
                <a:gd name="connsiteX3" fmla="*/ 6477000 w 7172739"/>
                <a:gd name="connsiteY3" fmla="*/ 1391478 h 1391478"/>
                <a:gd name="connsiteX4" fmla="*/ 0 w 7172739"/>
                <a:gd name="connsiteY4" fmla="*/ 1391478 h 1391478"/>
                <a:gd name="connsiteX5" fmla="*/ 695739 w 7172739"/>
                <a:gd name="connsiteY5" fmla="*/ 695739 h 13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72739" h="1391478">
                  <a:moveTo>
                    <a:pt x="0" y="0"/>
                  </a:moveTo>
                  <a:lnTo>
                    <a:pt x="6477000" y="0"/>
                  </a:lnTo>
                  <a:lnTo>
                    <a:pt x="7172739" y="695739"/>
                  </a:lnTo>
                  <a:lnTo>
                    <a:pt x="6477000" y="1391478"/>
                  </a:lnTo>
                  <a:lnTo>
                    <a:pt x="0" y="1391478"/>
                  </a:lnTo>
                  <a:lnTo>
                    <a:pt x="695739" y="6957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51F76155-11C1-429C-AAFF-ADC19C2F361E}"/>
                </a:ext>
              </a:extLst>
            </p:cNvPr>
            <p:cNvSpPr/>
            <p:nvPr/>
          </p:nvSpPr>
          <p:spPr>
            <a:xfrm>
              <a:off x="9227060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3E031B55-2B79-48E3-9875-EC6581992147}"/>
                </a:ext>
              </a:extLst>
            </p:cNvPr>
            <p:cNvSpPr/>
            <p:nvPr/>
          </p:nvSpPr>
          <p:spPr>
            <a:xfrm>
              <a:off x="9740348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CEB4E3C0-DC6E-47C5-BF54-D227AD84009D}"/>
                </a:ext>
              </a:extLst>
            </p:cNvPr>
            <p:cNvSpPr/>
            <p:nvPr/>
          </p:nvSpPr>
          <p:spPr>
            <a:xfrm>
              <a:off x="1517374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A59C24FF-B12B-449C-93C4-888CA9A62C73}"/>
                </a:ext>
              </a:extLst>
            </p:cNvPr>
            <p:cNvSpPr/>
            <p:nvPr/>
          </p:nvSpPr>
          <p:spPr>
            <a:xfrm>
              <a:off x="2030663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3545372" y="4524064"/>
            <a:ext cx="509173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3554853" y="5349899"/>
            <a:ext cx="50916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Title of Your Presentation here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AAEE65C-50E7-4A3A-916A-FB2CF32EA465}"/>
              </a:ext>
            </a:extLst>
          </p:cNvPr>
          <p:cNvGrpSpPr/>
          <p:nvPr/>
        </p:nvGrpSpPr>
        <p:grpSpPr>
          <a:xfrm>
            <a:off x="6240983" y="1594137"/>
            <a:ext cx="2399027" cy="5059209"/>
            <a:chOff x="1674230" y="1870402"/>
            <a:chExt cx="2216106" cy="467345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A2E81F-EF7D-4A0A-9AF5-8652A306F45F}"/>
                </a:ext>
              </a:extLst>
            </p:cNvPr>
            <p:cNvSpPr/>
            <p:nvPr/>
          </p:nvSpPr>
          <p:spPr>
            <a:xfrm>
              <a:off x="2237139" y="1870402"/>
              <a:ext cx="695972" cy="795397"/>
            </a:xfrm>
            <a:custGeom>
              <a:avLst/>
              <a:gdLst>
                <a:gd name="connsiteX0" fmla="*/ 926207 w 949569"/>
                <a:gd name="connsiteY0" fmla="*/ 381671 h 1085221"/>
                <a:gd name="connsiteX1" fmla="*/ 902091 w 949569"/>
                <a:gd name="connsiteY1" fmla="*/ 320627 h 1085221"/>
                <a:gd name="connsiteX2" fmla="*/ 872699 w 949569"/>
                <a:gd name="connsiteY2" fmla="*/ 234714 h 1085221"/>
                <a:gd name="connsiteX3" fmla="*/ 709916 w 949569"/>
                <a:gd name="connsiteY3" fmla="*/ 57612 h 1085221"/>
                <a:gd name="connsiteX4" fmla="*/ 557684 w 949569"/>
                <a:gd name="connsiteY4" fmla="*/ 2597 h 1085221"/>
                <a:gd name="connsiteX5" fmla="*/ 340639 w 949569"/>
                <a:gd name="connsiteY5" fmla="*/ 1090 h 1085221"/>
                <a:gd name="connsiteX6" fmla="*/ 228349 w 949569"/>
                <a:gd name="connsiteY6" fmla="*/ 48568 h 1085221"/>
                <a:gd name="connsiteX7" fmla="*/ 109276 w 949569"/>
                <a:gd name="connsiteY7" fmla="*/ 228685 h 1085221"/>
                <a:gd name="connsiteX8" fmla="*/ 61044 w 949569"/>
                <a:gd name="connsiteY8" fmla="*/ 360569 h 1085221"/>
                <a:gd name="connsiteX9" fmla="*/ 25623 w 949569"/>
                <a:gd name="connsiteY9" fmla="*/ 557266 h 1085221"/>
                <a:gd name="connsiteX10" fmla="*/ 25623 w 949569"/>
                <a:gd name="connsiteY10" fmla="*/ 557266 h 1085221"/>
                <a:gd name="connsiteX11" fmla="*/ 25623 w 949569"/>
                <a:gd name="connsiteY11" fmla="*/ 557266 h 1085221"/>
                <a:gd name="connsiteX12" fmla="*/ 0 w 949569"/>
                <a:gd name="connsiteY12" fmla="*/ 607759 h 1085221"/>
                <a:gd name="connsiteX13" fmla="*/ 119827 w 949569"/>
                <a:gd name="connsiteY13" fmla="*/ 754716 h 1085221"/>
                <a:gd name="connsiteX14" fmla="*/ 252465 w 949569"/>
                <a:gd name="connsiteY14" fmla="*/ 987587 h 1085221"/>
                <a:gd name="connsiteX15" fmla="*/ 302958 w 949569"/>
                <a:gd name="connsiteY15" fmla="*/ 1006427 h 1085221"/>
                <a:gd name="connsiteX16" fmla="*/ 385857 w 949569"/>
                <a:gd name="connsiteY16" fmla="*/ 1081790 h 1085221"/>
                <a:gd name="connsiteX17" fmla="*/ 480814 w 949569"/>
                <a:gd name="connsiteY17" fmla="*/ 1044109 h 1085221"/>
                <a:gd name="connsiteX18" fmla="*/ 516234 w 949569"/>
                <a:gd name="connsiteY18" fmla="*/ 1003413 h 1085221"/>
                <a:gd name="connsiteX19" fmla="*/ 602901 w 949569"/>
                <a:gd name="connsiteY19" fmla="*/ 938601 h 1085221"/>
                <a:gd name="connsiteX20" fmla="*/ 617220 w 949569"/>
                <a:gd name="connsiteY20" fmla="*/ 920514 h 1085221"/>
                <a:gd name="connsiteX21" fmla="*/ 648119 w 949569"/>
                <a:gd name="connsiteY21" fmla="*/ 910717 h 1085221"/>
                <a:gd name="connsiteX22" fmla="*/ 693336 w 949569"/>
                <a:gd name="connsiteY22" fmla="*/ 896398 h 1085221"/>
                <a:gd name="connsiteX23" fmla="*/ 703133 w 949569"/>
                <a:gd name="connsiteY23" fmla="*/ 855702 h 1085221"/>
                <a:gd name="connsiteX24" fmla="*/ 696351 w 949569"/>
                <a:gd name="connsiteY24" fmla="*/ 784861 h 1085221"/>
                <a:gd name="connsiteX25" fmla="*/ 723481 w 949569"/>
                <a:gd name="connsiteY25" fmla="*/ 752455 h 1085221"/>
                <a:gd name="connsiteX26" fmla="*/ 755134 w 949569"/>
                <a:gd name="connsiteY26" fmla="*/ 752455 h 1085221"/>
                <a:gd name="connsiteX27" fmla="*/ 774728 w 949569"/>
                <a:gd name="connsiteY27" fmla="*/ 740397 h 1085221"/>
                <a:gd name="connsiteX28" fmla="*/ 830496 w 949569"/>
                <a:gd name="connsiteY28" fmla="*/ 583643 h 1085221"/>
                <a:gd name="connsiteX29" fmla="*/ 856120 w 949569"/>
                <a:gd name="connsiteY29" fmla="*/ 515816 h 1085221"/>
                <a:gd name="connsiteX30" fmla="*/ 884757 w 949569"/>
                <a:gd name="connsiteY30" fmla="*/ 536918 h 1085221"/>
                <a:gd name="connsiteX31" fmla="*/ 899830 w 949569"/>
                <a:gd name="connsiteY31" fmla="*/ 540686 h 1085221"/>
                <a:gd name="connsiteX32" fmla="*/ 944294 w 949569"/>
                <a:gd name="connsiteY32" fmla="*/ 496976 h 1085221"/>
                <a:gd name="connsiteX33" fmla="*/ 926207 w 949569"/>
                <a:gd name="connsiteY33" fmla="*/ 381671 h 108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49569" h="1085221">
                  <a:moveTo>
                    <a:pt x="926207" y="381671"/>
                  </a:moveTo>
                  <a:cubicBezTo>
                    <a:pt x="909627" y="364338"/>
                    <a:pt x="902844" y="343990"/>
                    <a:pt x="902091" y="320627"/>
                  </a:cubicBezTo>
                  <a:cubicBezTo>
                    <a:pt x="900584" y="288975"/>
                    <a:pt x="891540" y="257323"/>
                    <a:pt x="872699" y="234714"/>
                  </a:cubicBezTo>
                  <a:cubicBezTo>
                    <a:pt x="821453" y="172916"/>
                    <a:pt x="776989" y="105090"/>
                    <a:pt x="709916" y="57612"/>
                  </a:cubicBezTo>
                  <a:cubicBezTo>
                    <a:pt x="663191" y="24452"/>
                    <a:pt x="611945" y="6365"/>
                    <a:pt x="557684" y="2597"/>
                  </a:cubicBezTo>
                  <a:cubicBezTo>
                    <a:pt x="486089" y="-2678"/>
                    <a:pt x="412987" y="1843"/>
                    <a:pt x="340639" y="1090"/>
                  </a:cubicBezTo>
                  <a:cubicBezTo>
                    <a:pt x="296175" y="1090"/>
                    <a:pt x="255479" y="10887"/>
                    <a:pt x="228349" y="48568"/>
                  </a:cubicBezTo>
                  <a:cubicBezTo>
                    <a:pt x="185392" y="106597"/>
                    <a:pt x="143189" y="165380"/>
                    <a:pt x="109276" y="228685"/>
                  </a:cubicBezTo>
                  <a:cubicBezTo>
                    <a:pt x="87421" y="270134"/>
                    <a:pt x="79131" y="317613"/>
                    <a:pt x="61044" y="360569"/>
                  </a:cubicBezTo>
                  <a:cubicBezTo>
                    <a:pt x="34667" y="423874"/>
                    <a:pt x="26377" y="489440"/>
                    <a:pt x="25623" y="557266"/>
                  </a:cubicBezTo>
                  <a:lnTo>
                    <a:pt x="25623" y="557266"/>
                  </a:lnTo>
                  <a:cubicBezTo>
                    <a:pt x="25623" y="557266"/>
                    <a:pt x="25623" y="557266"/>
                    <a:pt x="25623" y="557266"/>
                  </a:cubicBezTo>
                  <a:cubicBezTo>
                    <a:pt x="17333" y="576107"/>
                    <a:pt x="10551" y="584396"/>
                    <a:pt x="0" y="607759"/>
                  </a:cubicBezTo>
                  <a:cubicBezTo>
                    <a:pt x="0" y="620571"/>
                    <a:pt x="95711" y="714020"/>
                    <a:pt x="119827" y="754716"/>
                  </a:cubicBezTo>
                  <a:cubicBezTo>
                    <a:pt x="156001" y="815760"/>
                    <a:pt x="247943" y="979297"/>
                    <a:pt x="252465" y="987587"/>
                  </a:cubicBezTo>
                  <a:cubicBezTo>
                    <a:pt x="272813" y="985326"/>
                    <a:pt x="290146" y="989847"/>
                    <a:pt x="302958" y="1006427"/>
                  </a:cubicBezTo>
                  <a:cubicBezTo>
                    <a:pt x="308987" y="1013964"/>
                    <a:pt x="345914" y="1061442"/>
                    <a:pt x="385857" y="1081790"/>
                  </a:cubicBezTo>
                  <a:cubicBezTo>
                    <a:pt x="423538" y="1100631"/>
                    <a:pt x="471770" y="1097616"/>
                    <a:pt x="480814" y="1044109"/>
                  </a:cubicBezTo>
                  <a:cubicBezTo>
                    <a:pt x="484582" y="1024514"/>
                    <a:pt x="495886" y="1009442"/>
                    <a:pt x="516234" y="1003413"/>
                  </a:cubicBezTo>
                  <a:cubicBezTo>
                    <a:pt x="552408" y="991355"/>
                    <a:pt x="581800" y="970253"/>
                    <a:pt x="602901" y="938601"/>
                  </a:cubicBezTo>
                  <a:cubicBezTo>
                    <a:pt x="607423" y="932572"/>
                    <a:pt x="612698" y="926543"/>
                    <a:pt x="617220" y="920514"/>
                  </a:cubicBezTo>
                  <a:cubicBezTo>
                    <a:pt x="625510" y="910717"/>
                    <a:pt x="633800" y="906195"/>
                    <a:pt x="648119" y="910717"/>
                  </a:cubicBezTo>
                  <a:cubicBezTo>
                    <a:pt x="664698" y="915238"/>
                    <a:pt x="684293" y="916746"/>
                    <a:pt x="693336" y="896398"/>
                  </a:cubicBezTo>
                  <a:cubicBezTo>
                    <a:pt x="698612" y="883586"/>
                    <a:pt x="703133" y="870021"/>
                    <a:pt x="703133" y="855702"/>
                  </a:cubicBezTo>
                  <a:cubicBezTo>
                    <a:pt x="703133" y="831586"/>
                    <a:pt x="700119" y="808224"/>
                    <a:pt x="696351" y="784861"/>
                  </a:cubicBezTo>
                  <a:cubicBezTo>
                    <a:pt x="692583" y="764513"/>
                    <a:pt x="702380" y="752455"/>
                    <a:pt x="723481" y="752455"/>
                  </a:cubicBezTo>
                  <a:cubicBezTo>
                    <a:pt x="734032" y="752455"/>
                    <a:pt x="744583" y="752455"/>
                    <a:pt x="755134" y="752455"/>
                  </a:cubicBezTo>
                  <a:cubicBezTo>
                    <a:pt x="764931" y="753209"/>
                    <a:pt x="770960" y="748687"/>
                    <a:pt x="774728" y="740397"/>
                  </a:cubicBezTo>
                  <a:cubicBezTo>
                    <a:pt x="798844" y="689904"/>
                    <a:pt x="812409" y="635643"/>
                    <a:pt x="830496" y="583643"/>
                  </a:cubicBezTo>
                  <a:cubicBezTo>
                    <a:pt x="838033" y="561034"/>
                    <a:pt x="843308" y="536918"/>
                    <a:pt x="856120" y="515816"/>
                  </a:cubicBezTo>
                  <a:cubicBezTo>
                    <a:pt x="865917" y="522599"/>
                    <a:pt x="874960" y="530135"/>
                    <a:pt x="884757" y="536918"/>
                  </a:cubicBezTo>
                  <a:cubicBezTo>
                    <a:pt x="889279" y="540686"/>
                    <a:pt x="893801" y="544454"/>
                    <a:pt x="899830" y="540686"/>
                  </a:cubicBezTo>
                  <a:cubicBezTo>
                    <a:pt x="916410" y="527874"/>
                    <a:pt x="936758" y="517324"/>
                    <a:pt x="944294" y="496976"/>
                  </a:cubicBezTo>
                  <a:cubicBezTo>
                    <a:pt x="958613" y="456280"/>
                    <a:pt x="958613" y="416338"/>
                    <a:pt x="926207" y="381671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BD01D1-994F-4425-9A40-34A66039EE98}"/>
                </a:ext>
              </a:extLst>
            </p:cNvPr>
            <p:cNvSpPr/>
            <p:nvPr/>
          </p:nvSpPr>
          <p:spPr>
            <a:xfrm>
              <a:off x="2316113" y="4277730"/>
              <a:ext cx="1574223" cy="955581"/>
            </a:xfrm>
            <a:custGeom>
              <a:avLst/>
              <a:gdLst>
                <a:gd name="connsiteX0" fmla="*/ 1188486 w 2147835"/>
                <a:gd name="connsiteY0" fmla="*/ 377701 h 1303773"/>
                <a:gd name="connsiteX1" fmla="*/ 1250283 w 2147835"/>
                <a:gd name="connsiteY1" fmla="*/ 448542 h 1303773"/>
                <a:gd name="connsiteX2" fmla="*/ 1233704 w 2147835"/>
                <a:gd name="connsiteY2" fmla="*/ 544253 h 1303773"/>
                <a:gd name="connsiteX3" fmla="*/ 1150051 w 2147835"/>
                <a:gd name="connsiteY3" fmla="*/ 707036 h 1303773"/>
                <a:gd name="connsiteX4" fmla="*/ 1276660 w 2147835"/>
                <a:gd name="connsiteY4" fmla="*/ 763558 h 1303773"/>
                <a:gd name="connsiteX5" fmla="*/ 1390458 w 2147835"/>
                <a:gd name="connsiteY5" fmla="*/ 755268 h 1303773"/>
                <a:gd name="connsiteX6" fmla="*/ 1593937 w 2147835"/>
                <a:gd name="connsiteY6" fmla="*/ 809529 h 1303773"/>
                <a:gd name="connsiteX7" fmla="*/ 1795155 w 2147835"/>
                <a:gd name="connsiteY7" fmla="*/ 900718 h 1303773"/>
                <a:gd name="connsiteX8" fmla="*/ 1887851 w 2147835"/>
                <a:gd name="connsiteY8" fmla="*/ 914283 h 1303773"/>
                <a:gd name="connsiteX9" fmla="*/ 2073244 w 2147835"/>
                <a:gd name="connsiteY9" fmla="*/ 915791 h 1303773"/>
                <a:gd name="connsiteX10" fmla="*/ 2135041 w 2147835"/>
                <a:gd name="connsiteY10" fmla="*/ 914283 h 1303773"/>
                <a:gd name="connsiteX11" fmla="*/ 2149360 w 2147835"/>
                <a:gd name="connsiteY11" fmla="*/ 935385 h 1303773"/>
                <a:gd name="connsiteX12" fmla="*/ 2098867 w 2147835"/>
                <a:gd name="connsiteY12" fmla="*/ 991907 h 1303773"/>
                <a:gd name="connsiteX13" fmla="*/ 1957185 w 2147835"/>
                <a:gd name="connsiteY13" fmla="*/ 1092139 h 1303773"/>
                <a:gd name="connsiteX14" fmla="*/ 1847156 w 2147835"/>
                <a:gd name="connsiteY14" fmla="*/ 1126052 h 1303773"/>
                <a:gd name="connsiteX15" fmla="*/ 1834344 w 2147835"/>
                <a:gd name="connsiteY15" fmla="*/ 1110226 h 1303773"/>
                <a:gd name="connsiteX16" fmla="*/ 1809474 w 2147835"/>
                <a:gd name="connsiteY16" fmla="*/ 1022052 h 1303773"/>
                <a:gd name="connsiteX17" fmla="*/ 1577357 w 2147835"/>
                <a:gd name="connsiteY17" fmla="*/ 902225 h 1303773"/>
                <a:gd name="connsiteX18" fmla="*/ 1457531 w 2147835"/>
                <a:gd name="connsiteY18" fmla="*/ 878109 h 1303773"/>
                <a:gd name="connsiteX19" fmla="*/ 1302284 w 2147835"/>
                <a:gd name="connsiteY19" fmla="*/ 895443 h 1303773"/>
                <a:gd name="connsiteX20" fmla="*/ 1045297 w 2147835"/>
                <a:gd name="connsiteY20" fmla="*/ 973820 h 1303773"/>
                <a:gd name="connsiteX21" fmla="*/ 959384 w 2147835"/>
                <a:gd name="connsiteY21" fmla="*/ 1026573 h 1303773"/>
                <a:gd name="connsiteX22" fmla="*/ 649643 w 2147835"/>
                <a:gd name="connsiteY22" fmla="*/ 1295618 h 1303773"/>
                <a:gd name="connsiteX23" fmla="*/ 615730 w 2147835"/>
                <a:gd name="connsiteY23" fmla="*/ 1295618 h 1303773"/>
                <a:gd name="connsiteX24" fmla="*/ 65583 w 2147835"/>
                <a:gd name="connsiteY24" fmla="*/ 831384 h 1303773"/>
                <a:gd name="connsiteX25" fmla="*/ 17 w 2147835"/>
                <a:gd name="connsiteY25" fmla="*/ 731906 h 1303773"/>
                <a:gd name="connsiteX26" fmla="*/ 38452 w 2147835"/>
                <a:gd name="connsiteY26" fmla="*/ 651268 h 1303773"/>
                <a:gd name="connsiteX27" fmla="*/ 600658 w 2147835"/>
                <a:gd name="connsiteY27" fmla="*/ 33294 h 1303773"/>
                <a:gd name="connsiteX28" fmla="*/ 813180 w 2147835"/>
                <a:gd name="connsiteY28" fmla="*/ 73236 h 1303773"/>
                <a:gd name="connsiteX29" fmla="*/ 1188486 w 2147835"/>
                <a:gd name="connsiteY29" fmla="*/ 377701 h 130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7835" h="1303773">
                  <a:moveTo>
                    <a:pt x="1188486" y="377701"/>
                  </a:moveTo>
                  <a:cubicBezTo>
                    <a:pt x="1212602" y="396542"/>
                    <a:pt x="1240486" y="417643"/>
                    <a:pt x="1250283" y="448542"/>
                  </a:cubicBezTo>
                  <a:cubicBezTo>
                    <a:pt x="1260834" y="483209"/>
                    <a:pt x="1251791" y="512601"/>
                    <a:pt x="1233704" y="544253"/>
                  </a:cubicBezTo>
                  <a:cubicBezTo>
                    <a:pt x="1211095" y="584949"/>
                    <a:pt x="1150051" y="693471"/>
                    <a:pt x="1150051" y="707036"/>
                  </a:cubicBezTo>
                  <a:cubicBezTo>
                    <a:pt x="1151558" y="763558"/>
                    <a:pt x="1223153" y="766572"/>
                    <a:pt x="1276660" y="763558"/>
                  </a:cubicBezTo>
                  <a:cubicBezTo>
                    <a:pt x="1318863" y="761297"/>
                    <a:pt x="1355037" y="758283"/>
                    <a:pt x="1390458" y="755268"/>
                  </a:cubicBezTo>
                  <a:cubicBezTo>
                    <a:pt x="1466574" y="749239"/>
                    <a:pt x="1526864" y="776370"/>
                    <a:pt x="1593937" y="809529"/>
                  </a:cubicBezTo>
                  <a:cubicBezTo>
                    <a:pt x="1659502" y="842689"/>
                    <a:pt x="1728083" y="870573"/>
                    <a:pt x="1795155" y="900718"/>
                  </a:cubicBezTo>
                  <a:cubicBezTo>
                    <a:pt x="1824547" y="914283"/>
                    <a:pt x="1855445" y="912776"/>
                    <a:pt x="1887851" y="914283"/>
                  </a:cubicBezTo>
                  <a:cubicBezTo>
                    <a:pt x="1966228" y="917298"/>
                    <a:pt x="2006171" y="913529"/>
                    <a:pt x="2073244" y="915791"/>
                  </a:cubicBezTo>
                  <a:cubicBezTo>
                    <a:pt x="2092084" y="916544"/>
                    <a:pt x="2116200" y="914283"/>
                    <a:pt x="2135041" y="914283"/>
                  </a:cubicBezTo>
                  <a:cubicBezTo>
                    <a:pt x="2148606" y="914283"/>
                    <a:pt x="2155389" y="924834"/>
                    <a:pt x="2149360" y="935385"/>
                  </a:cubicBezTo>
                  <a:cubicBezTo>
                    <a:pt x="2135041" y="961762"/>
                    <a:pt x="2118461" y="971559"/>
                    <a:pt x="2098867" y="991907"/>
                  </a:cubicBezTo>
                  <a:cubicBezTo>
                    <a:pt x="2055156" y="1038632"/>
                    <a:pt x="2012200" y="1060487"/>
                    <a:pt x="1957185" y="1092139"/>
                  </a:cubicBezTo>
                  <a:cubicBezTo>
                    <a:pt x="1923272" y="1111734"/>
                    <a:pt x="1884837" y="1119270"/>
                    <a:pt x="1847156" y="1126052"/>
                  </a:cubicBezTo>
                  <a:cubicBezTo>
                    <a:pt x="1835851" y="1128313"/>
                    <a:pt x="1831329" y="1119270"/>
                    <a:pt x="1834344" y="1110226"/>
                  </a:cubicBezTo>
                  <a:cubicBezTo>
                    <a:pt x="1849416" y="1052197"/>
                    <a:pt x="1845648" y="1050690"/>
                    <a:pt x="1809474" y="1022052"/>
                  </a:cubicBezTo>
                  <a:cubicBezTo>
                    <a:pt x="1752952" y="976081"/>
                    <a:pt x="1647445" y="926341"/>
                    <a:pt x="1577357" y="902225"/>
                  </a:cubicBezTo>
                  <a:cubicBezTo>
                    <a:pt x="1533647" y="887153"/>
                    <a:pt x="1495212" y="882631"/>
                    <a:pt x="1457531" y="878109"/>
                  </a:cubicBezTo>
                  <a:cubicBezTo>
                    <a:pt x="1412313" y="872834"/>
                    <a:pt x="1343733" y="882631"/>
                    <a:pt x="1302284" y="895443"/>
                  </a:cubicBezTo>
                  <a:cubicBezTo>
                    <a:pt x="1213356" y="923327"/>
                    <a:pt x="1134979" y="946689"/>
                    <a:pt x="1045297" y="973820"/>
                  </a:cubicBezTo>
                  <a:cubicBezTo>
                    <a:pt x="1009877" y="984370"/>
                    <a:pt x="986514" y="1001704"/>
                    <a:pt x="959384" y="1026573"/>
                  </a:cubicBezTo>
                  <a:cubicBezTo>
                    <a:pt x="892311" y="1088371"/>
                    <a:pt x="685817" y="1265473"/>
                    <a:pt x="649643" y="1295618"/>
                  </a:cubicBezTo>
                  <a:cubicBezTo>
                    <a:pt x="636832" y="1306169"/>
                    <a:pt x="628542" y="1306923"/>
                    <a:pt x="615730" y="1295618"/>
                  </a:cubicBezTo>
                  <a:cubicBezTo>
                    <a:pt x="501179" y="1193879"/>
                    <a:pt x="132655" y="886399"/>
                    <a:pt x="65583" y="831384"/>
                  </a:cubicBezTo>
                  <a:cubicBezTo>
                    <a:pt x="28655" y="801239"/>
                    <a:pt x="771" y="778631"/>
                    <a:pt x="17" y="731906"/>
                  </a:cubicBezTo>
                  <a:cubicBezTo>
                    <a:pt x="-736" y="706282"/>
                    <a:pt x="23380" y="670108"/>
                    <a:pt x="38452" y="651268"/>
                  </a:cubicBezTo>
                  <a:cubicBezTo>
                    <a:pt x="76134" y="605297"/>
                    <a:pt x="555440" y="73990"/>
                    <a:pt x="600658" y="33294"/>
                  </a:cubicBezTo>
                  <a:cubicBezTo>
                    <a:pt x="673759" y="-33025"/>
                    <a:pt x="716716" y="9932"/>
                    <a:pt x="813180" y="73236"/>
                  </a:cubicBezTo>
                  <a:cubicBezTo>
                    <a:pt x="840311" y="92831"/>
                    <a:pt x="1132718" y="335498"/>
                    <a:pt x="1188486" y="377701"/>
                  </a:cubicBezTo>
                  <a:close/>
                </a:path>
              </a:pathLst>
            </a:custGeom>
            <a:solidFill>
              <a:schemeClr val="accent2"/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4BFF1E-2A4B-49AB-B512-7E976DD9FDB6}"/>
                </a:ext>
              </a:extLst>
            </p:cNvPr>
            <p:cNvSpPr/>
            <p:nvPr/>
          </p:nvSpPr>
          <p:spPr>
            <a:xfrm>
              <a:off x="1674230" y="6085398"/>
              <a:ext cx="811968" cy="458458"/>
            </a:xfrm>
            <a:custGeom>
              <a:avLst/>
              <a:gdLst>
                <a:gd name="connsiteX0" fmla="*/ 33987 w 1107830"/>
                <a:gd name="connsiteY0" fmla="*/ 194847 h 625509"/>
                <a:gd name="connsiteX1" fmla="*/ 99553 w 1107830"/>
                <a:gd name="connsiteY1" fmla="*/ 214441 h 625509"/>
                <a:gd name="connsiteX2" fmla="*/ 195263 w 1107830"/>
                <a:gd name="connsiteY2" fmla="*/ 215195 h 625509"/>
                <a:gd name="connsiteX3" fmla="*/ 382163 w 1107830"/>
                <a:gd name="connsiteY3" fmla="*/ 200122 h 625509"/>
                <a:gd name="connsiteX4" fmla="*/ 511033 w 1107830"/>
                <a:gd name="connsiteY4" fmla="*/ 160933 h 625509"/>
                <a:gd name="connsiteX5" fmla="*/ 556250 w 1107830"/>
                <a:gd name="connsiteY5" fmla="*/ 111194 h 625509"/>
                <a:gd name="connsiteX6" fmla="*/ 751440 w 1107830"/>
                <a:gd name="connsiteY6" fmla="*/ 6440 h 625509"/>
                <a:gd name="connsiteX7" fmla="*/ 862976 w 1107830"/>
                <a:gd name="connsiteY7" fmla="*/ 4179 h 625509"/>
                <a:gd name="connsiteX8" fmla="*/ 987325 w 1107830"/>
                <a:gd name="connsiteY8" fmla="*/ 8701 h 625509"/>
                <a:gd name="connsiteX9" fmla="*/ 1052890 w 1107830"/>
                <a:gd name="connsiteY9" fmla="*/ 21513 h 625509"/>
                <a:gd name="connsiteX10" fmla="*/ 1110919 w 1107830"/>
                <a:gd name="connsiteY10" fmla="*/ 105919 h 625509"/>
                <a:gd name="connsiteX11" fmla="*/ 1097354 w 1107830"/>
                <a:gd name="connsiteY11" fmla="*/ 123252 h 625509"/>
                <a:gd name="connsiteX12" fmla="*/ 881817 w 1107830"/>
                <a:gd name="connsiteY12" fmla="*/ 191079 h 625509"/>
                <a:gd name="connsiteX13" fmla="*/ 726570 w 1107830"/>
                <a:gd name="connsiteY13" fmla="*/ 213687 h 625509"/>
                <a:gd name="connsiteX14" fmla="*/ 575091 w 1107830"/>
                <a:gd name="connsiteY14" fmla="*/ 231775 h 625509"/>
                <a:gd name="connsiteX15" fmla="*/ 593178 w 1107830"/>
                <a:gd name="connsiteY15" fmla="*/ 253629 h 625509"/>
                <a:gd name="connsiteX16" fmla="*/ 869759 w 1107830"/>
                <a:gd name="connsiteY16" fmla="*/ 426963 h 625509"/>
                <a:gd name="connsiteX17" fmla="*/ 962455 w 1107830"/>
                <a:gd name="connsiteY17" fmla="*/ 487254 h 625509"/>
                <a:gd name="connsiteX18" fmla="*/ 997876 w 1107830"/>
                <a:gd name="connsiteY18" fmla="*/ 555834 h 625509"/>
                <a:gd name="connsiteX19" fmla="*/ 982049 w 1107830"/>
                <a:gd name="connsiteY19" fmla="*/ 584472 h 625509"/>
                <a:gd name="connsiteX20" fmla="*/ 927035 w 1107830"/>
                <a:gd name="connsiteY20" fmla="*/ 607080 h 625509"/>
                <a:gd name="connsiteX21" fmla="*/ 795904 w 1107830"/>
                <a:gd name="connsiteY21" fmla="*/ 624414 h 625509"/>
                <a:gd name="connsiteX22" fmla="*/ 646686 w 1107830"/>
                <a:gd name="connsiteY22" fmla="*/ 627428 h 625509"/>
                <a:gd name="connsiteX23" fmla="*/ 486917 w 1107830"/>
                <a:gd name="connsiteY23" fmla="*/ 612356 h 625509"/>
                <a:gd name="connsiteX24" fmla="*/ 332423 w 1107830"/>
                <a:gd name="connsiteY24" fmla="*/ 573921 h 625509"/>
                <a:gd name="connsiteX25" fmla="*/ 244249 w 1107830"/>
                <a:gd name="connsiteY25" fmla="*/ 498558 h 625509"/>
                <a:gd name="connsiteX26" fmla="*/ 219379 w 1107830"/>
                <a:gd name="connsiteY26" fmla="*/ 493283 h 625509"/>
                <a:gd name="connsiteX27" fmla="*/ 35495 w 1107830"/>
                <a:gd name="connsiteY27" fmla="*/ 472181 h 625509"/>
                <a:gd name="connsiteX28" fmla="*/ 74 w 1107830"/>
                <a:gd name="connsiteY28" fmla="*/ 381746 h 625509"/>
                <a:gd name="connsiteX29" fmla="*/ 28712 w 1107830"/>
                <a:gd name="connsiteY29" fmla="*/ 199368 h 625509"/>
                <a:gd name="connsiteX30" fmla="*/ 33987 w 1107830"/>
                <a:gd name="connsiteY30" fmla="*/ 194847 h 62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07830" h="625509">
                  <a:moveTo>
                    <a:pt x="33987" y="194847"/>
                  </a:moveTo>
                  <a:cubicBezTo>
                    <a:pt x="27205" y="203890"/>
                    <a:pt x="94277" y="214441"/>
                    <a:pt x="99553" y="214441"/>
                  </a:cubicBezTo>
                  <a:cubicBezTo>
                    <a:pt x="131205" y="215948"/>
                    <a:pt x="162857" y="215948"/>
                    <a:pt x="195263" y="215195"/>
                  </a:cubicBezTo>
                  <a:cubicBezTo>
                    <a:pt x="257814" y="213687"/>
                    <a:pt x="320365" y="209166"/>
                    <a:pt x="382163" y="200122"/>
                  </a:cubicBezTo>
                  <a:cubicBezTo>
                    <a:pt x="427380" y="194093"/>
                    <a:pt x="473352" y="185050"/>
                    <a:pt x="511033" y="160933"/>
                  </a:cubicBezTo>
                  <a:cubicBezTo>
                    <a:pt x="531381" y="148122"/>
                    <a:pt x="538163" y="127020"/>
                    <a:pt x="556250" y="111194"/>
                  </a:cubicBezTo>
                  <a:cubicBezTo>
                    <a:pt x="610512" y="64469"/>
                    <a:pt x="684367" y="31310"/>
                    <a:pt x="751440" y="6440"/>
                  </a:cubicBezTo>
                  <a:cubicBezTo>
                    <a:pt x="785353" y="-5618"/>
                    <a:pt x="827556" y="2672"/>
                    <a:pt x="862976" y="4179"/>
                  </a:cubicBezTo>
                  <a:cubicBezTo>
                    <a:pt x="904426" y="5687"/>
                    <a:pt x="945875" y="7193"/>
                    <a:pt x="987325" y="8701"/>
                  </a:cubicBezTo>
                  <a:cubicBezTo>
                    <a:pt x="1009933" y="9455"/>
                    <a:pt x="1031789" y="12469"/>
                    <a:pt x="1052890" y="21513"/>
                  </a:cubicBezTo>
                  <a:cubicBezTo>
                    <a:pt x="1082282" y="34324"/>
                    <a:pt x="1110919" y="75774"/>
                    <a:pt x="1110919" y="105919"/>
                  </a:cubicBezTo>
                  <a:cubicBezTo>
                    <a:pt x="1110919" y="114962"/>
                    <a:pt x="1104890" y="118731"/>
                    <a:pt x="1097354" y="123252"/>
                  </a:cubicBezTo>
                  <a:cubicBezTo>
                    <a:pt x="1031035" y="159426"/>
                    <a:pt x="955672" y="176759"/>
                    <a:pt x="881817" y="191079"/>
                  </a:cubicBezTo>
                  <a:cubicBezTo>
                    <a:pt x="830570" y="201629"/>
                    <a:pt x="778570" y="209166"/>
                    <a:pt x="726570" y="213687"/>
                  </a:cubicBezTo>
                  <a:cubicBezTo>
                    <a:pt x="675323" y="218209"/>
                    <a:pt x="625584" y="224992"/>
                    <a:pt x="575091" y="231775"/>
                  </a:cubicBezTo>
                  <a:cubicBezTo>
                    <a:pt x="579613" y="240818"/>
                    <a:pt x="591671" y="243079"/>
                    <a:pt x="593178" y="253629"/>
                  </a:cubicBezTo>
                  <a:cubicBezTo>
                    <a:pt x="680599" y="319195"/>
                    <a:pt x="763498" y="391543"/>
                    <a:pt x="869759" y="426963"/>
                  </a:cubicBezTo>
                  <a:cubicBezTo>
                    <a:pt x="905179" y="439022"/>
                    <a:pt x="936078" y="459369"/>
                    <a:pt x="962455" y="487254"/>
                  </a:cubicBezTo>
                  <a:cubicBezTo>
                    <a:pt x="980542" y="506848"/>
                    <a:pt x="991093" y="530210"/>
                    <a:pt x="997876" y="555834"/>
                  </a:cubicBezTo>
                  <a:cubicBezTo>
                    <a:pt x="1000890" y="569399"/>
                    <a:pt x="999383" y="579950"/>
                    <a:pt x="982049" y="584472"/>
                  </a:cubicBezTo>
                  <a:cubicBezTo>
                    <a:pt x="963209" y="589747"/>
                    <a:pt x="945875" y="601051"/>
                    <a:pt x="927035" y="607080"/>
                  </a:cubicBezTo>
                  <a:cubicBezTo>
                    <a:pt x="884832" y="620646"/>
                    <a:pt x="839614" y="621399"/>
                    <a:pt x="795904" y="624414"/>
                  </a:cubicBezTo>
                  <a:cubicBezTo>
                    <a:pt x="746164" y="628182"/>
                    <a:pt x="696425" y="628935"/>
                    <a:pt x="646686" y="627428"/>
                  </a:cubicBezTo>
                  <a:cubicBezTo>
                    <a:pt x="593178" y="625167"/>
                    <a:pt x="539671" y="620646"/>
                    <a:pt x="486917" y="612356"/>
                  </a:cubicBezTo>
                  <a:cubicBezTo>
                    <a:pt x="435670" y="604066"/>
                    <a:pt x="379902" y="597283"/>
                    <a:pt x="332423" y="573921"/>
                  </a:cubicBezTo>
                  <a:cubicBezTo>
                    <a:pt x="296249" y="556587"/>
                    <a:pt x="265351" y="533225"/>
                    <a:pt x="244249" y="498558"/>
                  </a:cubicBezTo>
                  <a:cubicBezTo>
                    <a:pt x="237466" y="487254"/>
                    <a:pt x="228423" y="486500"/>
                    <a:pt x="219379" y="493283"/>
                  </a:cubicBezTo>
                  <a:cubicBezTo>
                    <a:pt x="151553" y="542268"/>
                    <a:pt x="92017" y="506094"/>
                    <a:pt x="35495" y="472181"/>
                  </a:cubicBezTo>
                  <a:cubicBezTo>
                    <a:pt x="3842" y="453340"/>
                    <a:pt x="-679" y="416413"/>
                    <a:pt x="74" y="381746"/>
                  </a:cubicBezTo>
                  <a:cubicBezTo>
                    <a:pt x="2335" y="319948"/>
                    <a:pt x="14393" y="258905"/>
                    <a:pt x="28712" y="199368"/>
                  </a:cubicBezTo>
                  <a:cubicBezTo>
                    <a:pt x="30219" y="197861"/>
                    <a:pt x="32480" y="196354"/>
                    <a:pt x="33987" y="194847"/>
                  </a:cubicBezTo>
                  <a:close/>
                </a:path>
              </a:pathLst>
            </a:custGeom>
            <a:solidFill>
              <a:srgbClr val="000200"/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BECFCA-B687-408E-B5ED-1EBAA57FF098}"/>
                </a:ext>
              </a:extLst>
            </p:cNvPr>
            <p:cNvSpPr/>
            <p:nvPr/>
          </p:nvSpPr>
          <p:spPr>
            <a:xfrm>
              <a:off x="2256471" y="1870954"/>
              <a:ext cx="679401" cy="403222"/>
            </a:xfrm>
            <a:custGeom>
              <a:avLst/>
              <a:gdLst>
                <a:gd name="connsiteX0" fmla="*/ 828989 w 926960"/>
                <a:gd name="connsiteY0" fmla="*/ 515063 h 550147"/>
                <a:gd name="connsiteX1" fmla="*/ 798844 w 926960"/>
                <a:gd name="connsiteY1" fmla="*/ 465324 h 550147"/>
                <a:gd name="connsiteX2" fmla="*/ 701626 w 926960"/>
                <a:gd name="connsiteY2" fmla="*/ 392975 h 550147"/>
                <a:gd name="connsiteX3" fmla="*/ 654148 w 926960"/>
                <a:gd name="connsiteY3" fmla="*/ 389961 h 550147"/>
                <a:gd name="connsiteX4" fmla="*/ 508698 w 926960"/>
                <a:gd name="connsiteY4" fmla="*/ 452512 h 550147"/>
                <a:gd name="connsiteX5" fmla="*/ 403944 w 926960"/>
                <a:gd name="connsiteY5" fmla="*/ 518831 h 550147"/>
                <a:gd name="connsiteX6" fmla="*/ 365509 w 926960"/>
                <a:gd name="connsiteY6" fmla="*/ 521845 h 550147"/>
                <a:gd name="connsiteX7" fmla="*/ 314262 w 926960"/>
                <a:gd name="connsiteY7" fmla="*/ 457034 h 550147"/>
                <a:gd name="connsiteX8" fmla="*/ 315769 w 926960"/>
                <a:gd name="connsiteY8" fmla="*/ 427642 h 550147"/>
                <a:gd name="connsiteX9" fmla="*/ 281103 w 926960"/>
                <a:gd name="connsiteY9" fmla="*/ 350772 h 550147"/>
                <a:gd name="connsiteX10" fmla="*/ 200465 w 926960"/>
                <a:gd name="connsiteY10" fmla="*/ 375642 h 550147"/>
                <a:gd name="connsiteX11" fmla="*/ 197450 w 926960"/>
                <a:gd name="connsiteY11" fmla="*/ 392222 h 550147"/>
                <a:gd name="connsiteX12" fmla="*/ 103247 w 926960"/>
                <a:gd name="connsiteY12" fmla="*/ 496976 h 550147"/>
                <a:gd name="connsiteX13" fmla="*/ 0 w 926960"/>
                <a:gd name="connsiteY13" fmla="*/ 557266 h 550147"/>
                <a:gd name="connsiteX14" fmla="*/ 35420 w 926960"/>
                <a:gd name="connsiteY14" fmla="*/ 360569 h 550147"/>
                <a:gd name="connsiteX15" fmla="*/ 83653 w 926960"/>
                <a:gd name="connsiteY15" fmla="*/ 228685 h 550147"/>
                <a:gd name="connsiteX16" fmla="*/ 202725 w 926960"/>
                <a:gd name="connsiteY16" fmla="*/ 48568 h 550147"/>
                <a:gd name="connsiteX17" fmla="*/ 315016 w 926960"/>
                <a:gd name="connsiteY17" fmla="*/ 1090 h 550147"/>
                <a:gd name="connsiteX18" fmla="*/ 532060 w 926960"/>
                <a:gd name="connsiteY18" fmla="*/ 2597 h 550147"/>
                <a:gd name="connsiteX19" fmla="*/ 684293 w 926960"/>
                <a:gd name="connsiteY19" fmla="*/ 57612 h 550147"/>
                <a:gd name="connsiteX20" fmla="*/ 847076 w 926960"/>
                <a:gd name="connsiteY20" fmla="*/ 234714 h 550147"/>
                <a:gd name="connsiteX21" fmla="*/ 876468 w 926960"/>
                <a:gd name="connsiteY21" fmla="*/ 320627 h 550147"/>
                <a:gd name="connsiteX22" fmla="*/ 900584 w 926960"/>
                <a:gd name="connsiteY22" fmla="*/ 381671 h 550147"/>
                <a:gd name="connsiteX23" fmla="*/ 917917 w 926960"/>
                <a:gd name="connsiteY23" fmla="*/ 496976 h 550147"/>
                <a:gd name="connsiteX24" fmla="*/ 873453 w 926960"/>
                <a:gd name="connsiteY24" fmla="*/ 540686 h 550147"/>
                <a:gd name="connsiteX25" fmla="*/ 828989 w 926960"/>
                <a:gd name="connsiteY25" fmla="*/ 515063 h 55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26960" h="550147">
                  <a:moveTo>
                    <a:pt x="828989" y="515063"/>
                  </a:moveTo>
                  <a:cubicBezTo>
                    <a:pt x="813917" y="501498"/>
                    <a:pt x="805627" y="483411"/>
                    <a:pt x="798844" y="465324"/>
                  </a:cubicBezTo>
                  <a:cubicBezTo>
                    <a:pt x="793569" y="449497"/>
                    <a:pt x="724235" y="405787"/>
                    <a:pt x="701626" y="392975"/>
                  </a:cubicBezTo>
                  <a:cubicBezTo>
                    <a:pt x="686554" y="384685"/>
                    <a:pt x="669220" y="386193"/>
                    <a:pt x="654148" y="389961"/>
                  </a:cubicBezTo>
                  <a:cubicBezTo>
                    <a:pt x="602901" y="404280"/>
                    <a:pt x="553162" y="422367"/>
                    <a:pt x="508698" y="452512"/>
                  </a:cubicBezTo>
                  <a:cubicBezTo>
                    <a:pt x="474785" y="475121"/>
                    <a:pt x="437103" y="493961"/>
                    <a:pt x="403944" y="518831"/>
                  </a:cubicBezTo>
                  <a:cubicBezTo>
                    <a:pt x="391886" y="527874"/>
                    <a:pt x="378320" y="525614"/>
                    <a:pt x="365509" y="521845"/>
                  </a:cubicBezTo>
                  <a:cubicBezTo>
                    <a:pt x="305972" y="503005"/>
                    <a:pt x="314262" y="521092"/>
                    <a:pt x="314262" y="457034"/>
                  </a:cubicBezTo>
                  <a:cubicBezTo>
                    <a:pt x="314262" y="447236"/>
                    <a:pt x="314262" y="437439"/>
                    <a:pt x="315769" y="427642"/>
                  </a:cubicBezTo>
                  <a:cubicBezTo>
                    <a:pt x="322552" y="389207"/>
                    <a:pt x="312001" y="365091"/>
                    <a:pt x="281103" y="350772"/>
                  </a:cubicBezTo>
                  <a:cubicBezTo>
                    <a:pt x="258494" y="340222"/>
                    <a:pt x="220059" y="349265"/>
                    <a:pt x="200465" y="375642"/>
                  </a:cubicBezTo>
                  <a:cubicBezTo>
                    <a:pt x="197450" y="379410"/>
                    <a:pt x="198204" y="387700"/>
                    <a:pt x="197450" y="392222"/>
                  </a:cubicBezTo>
                  <a:cubicBezTo>
                    <a:pt x="186146" y="445729"/>
                    <a:pt x="147711" y="473613"/>
                    <a:pt x="103247" y="496976"/>
                  </a:cubicBezTo>
                  <a:cubicBezTo>
                    <a:pt x="67826" y="515063"/>
                    <a:pt x="33913" y="536918"/>
                    <a:pt x="0" y="557266"/>
                  </a:cubicBezTo>
                  <a:cubicBezTo>
                    <a:pt x="754" y="489440"/>
                    <a:pt x="9797" y="423120"/>
                    <a:pt x="35420" y="360569"/>
                  </a:cubicBezTo>
                  <a:cubicBezTo>
                    <a:pt x="53507" y="316859"/>
                    <a:pt x="61044" y="270134"/>
                    <a:pt x="83653" y="228685"/>
                  </a:cubicBezTo>
                  <a:cubicBezTo>
                    <a:pt x="117566" y="164627"/>
                    <a:pt x="159769" y="106597"/>
                    <a:pt x="202725" y="48568"/>
                  </a:cubicBezTo>
                  <a:cubicBezTo>
                    <a:pt x="230610" y="10887"/>
                    <a:pt x="270552" y="1090"/>
                    <a:pt x="315016" y="1090"/>
                  </a:cubicBezTo>
                  <a:cubicBezTo>
                    <a:pt x="387364" y="1843"/>
                    <a:pt x="459712" y="-2679"/>
                    <a:pt x="532060" y="2597"/>
                  </a:cubicBezTo>
                  <a:cubicBezTo>
                    <a:pt x="586321" y="6365"/>
                    <a:pt x="637568" y="24452"/>
                    <a:pt x="684293" y="57612"/>
                  </a:cubicBezTo>
                  <a:cubicBezTo>
                    <a:pt x="751365" y="105090"/>
                    <a:pt x="795829" y="172916"/>
                    <a:pt x="847076" y="234714"/>
                  </a:cubicBezTo>
                  <a:cubicBezTo>
                    <a:pt x="865917" y="258076"/>
                    <a:pt x="874960" y="289729"/>
                    <a:pt x="876468" y="320627"/>
                  </a:cubicBezTo>
                  <a:cubicBezTo>
                    <a:pt x="877221" y="343990"/>
                    <a:pt x="884757" y="364338"/>
                    <a:pt x="900584" y="381671"/>
                  </a:cubicBezTo>
                  <a:cubicBezTo>
                    <a:pt x="932989" y="415584"/>
                    <a:pt x="933743" y="456280"/>
                    <a:pt x="917917" y="496976"/>
                  </a:cubicBezTo>
                  <a:cubicBezTo>
                    <a:pt x="910381" y="516570"/>
                    <a:pt x="890033" y="527874"/>
                    <a:pt x="873453" y="540686"/>
                  </a:cubicBezTo>
                  <a:cubicBezTo>
                    <a:pt x="857627" y="550483"/>
                    <a:pt x="838786" y="521845"/>
                    <a:pt x="828989" y="515063"/>
                  </a:cubicBezTo>
                  <a:close/>
                </a:path>
              </a:pathLst>
            </a:custGeom>
            <a:solidFill>
              <a:srgbClr val="613204"/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488A1A-B820-4D63-AE0B-54C579605F65}"/>
                </a:ext>
              </a:extLst>
            </p:cNvPr>
            <p:cNvSpPr/>
            <p:nvPr/>
          </p:nvSpPr>
          <p:spPr>
            <a:xfrm>
              <a:off x="2575128" y="4198841"/>
              <a:ext cx="397699" cy="265132"/>
            </a:xfrm>
            <a:custGeom>
              <a:avLst/>
              <a:gdLst>
                <a:gd name="connsiteX0" fmla="*/ 532134 w 542610"/>
                <a:gd name="connsiteY0" fmla="*/ 247943 h 361740"/>
                <a:gd name="connsiteX1" fmla="*/ 476366 w 542610"/>
                <a:gd name="connsiteY1" fmla="*/ 207247 h 361740"/>
                <a:gd name="connsiteX2" fmla="*/ 403264 w 542610"/>
                <a:gd name="connsiteY2" fmla="*/ 171073 h 361740"/>
                <a:gd name="connsiteX3" fmla="*/ 453003 w 542610"/>
                <a:gd name="connsiteY3" fmla="*/ 253972 h 361740"/>
                <a:gd name="connsiteX4" fmla="*/ 400249 w 542610"/>
                <a:gd name="connsiteY4" fmla="*/ 320291 h 361740"/>
                <a:gd name="connsiteX5" fmla="*/ 314336 w 542610"/>
                <a:gd name="connsiteY5" fmla="*/ 321045 h 361740"/>
                <a:gd name="connsiteX6" fmla="*/ 303031 w 542610"/>
                <a:gd name="connsiteY6" fmla="*/ 325566 h 361740"/>
                <a:gd name="connsiteX7" fmla="*/ 247263 w 542610"/>
                <a:gd name="connsiteY7" fmla="*/ 342146 h 361740"/>
                <a:gd name="connsiteX8" fmla="*/ 224654 w 542610"/>
                <a:gd name="connsiteY8" fmla="*/ 353451 h 361740"/>
                <a:gd name="connsiteX9" fmla="*/ 193002 w 542610"/>
                <a:gd name="connsiteY9" fmla="*/ 366262 h 361740"/>
                <a:gd name="connsiteX10" fmla="*/ 141002 w 542610"/>
                <a:gd name="connsiteY10" fmla="*/ 356465 h 361740"/>
                <a:gd name="connsiteX11" fmla="*/ 93523 w 542610"/>
                <a:gd name="connsiteY11" fmla="*/ 324813 h 361740"/>
                <a:gd name="connsiteX12" fmla="*/ 74 w 542610"/>
                <a:gd name="connsiteY12" fmla="*/ 187653 h 361740"/>
                <a:gd name="connsiteX13" fmla="*/ 139495 w 542610"/>
                <a:gd name="connsiteY13" fmla="*/ 79131 h 361740"/>
                <a:gd name="connsiteX14" fmla="*/ 232191 w 542610"/>
                <a:gd name="connsiteY14" fmla="*/ 0 h 361740"/>
                <a:gd name="connsiteX15" fmla="*/ 310568 w 542610"/>
                <a:gd name="connsiteY15" fmla="*/ 43710 h 361740"/>
                <a:gd name="connsiteX16" fmla="*/ 465815 w 542610"/>
                <a:gd name="connsiteY16" fmla="*/ 124348 h 361740"/>
                <a:gd name="connsiteX17" fmla="*/ 544192 w 542610"/>
                <a:gd name="connsiteY17" fmla="*/ 213276 h 361740"/>
                <a:gd name="connsiteX18" fmla="*/ 532134 w 542610"/>
                <a:gd name="connsiteY18" fmla="*/ 247943 h 36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610" h="361740">
                  <a:moveTo>
                    <a:pt x="532134" y="247943"/>
                  </a:moveTo>
                  <a:cubicBezTo>
                    <a:pt x="526859" y="251711"/>
                    <a:pt x="482395" y="212523"/>
                    <a:pt x="476366" y="207247"/>
                  </a:cubicBezTo>
                  <a:cubicBezTo>
                    <a:pt x="467322" y="198204"/>
                    <a:pt x="416075" y="153740"/>
                    <a:pt x="403264" y="171073"/>
                  </a:cubicBezTo>
                  <a:cubicBezTo>
                    <a:pt x="388945" y="191421"/>
                    <a:pt x="443960" y="236639"/>
                    <a:pt x="453003" y="253972"/>
                  </a:cubicBezTo>
                  <a:cubicBezTo>
                    <a:pt x="471090" y="288639"/>
                    <a:pt x="437931" y="330088"/>
                    <a:pt x="400249" y="320291"/>
                  </a:cubicBezTo>
                  <a:cubicBezTo>
                    <a:pt x="372365" y="312755"/>
                    <a:pt x="342974" y="315769"/>
                    <a:pt x="314336" y="321045"/>
                  </a:cubicBezTo>
                  <a:cubicBezTo>
                    <a:pt x="310568" y="321798"/>
                    <a:pt x="304539" y="322552"/>
                    <a:pt x="303031" y="325566"/>
                  </a:cubicBezTo>
                  <a:cubicBezTo>
                    <a:pt x="288713" y="347422"/>
                    <a:pt x="269118" y="345914"/>
                    <a:pt x="247263" y="342146"/>
                  </a:cubicBezTo>
                  <a:cubicBezTo>
                    <a:pt x="237466" y="340639"/>
                    <a:pt x="228423" y="344407"/>
                    <a:pt x="224654" y="353451"/>
                  </a:cubicBezTo>
                  <a:cubicBezTo>
                    <a:pt x="217872" y="369277"/>
                    <a:pt x="206567" y="368523"/>
                    <a:pt x="193002" y="366262"/>
                  </a:cubicBezTo>
                  <a:cubicBezTo>
                    <a:pt x="175669" y="363248"/>
                    <a:pt x="158335" y="359480"/>
                    <a:pt x="141002" y="356465"/>
                  </a:cubicBezTo>
                  <a:cubicBezTo>
                    <a:pt x="120654" y="352697"/>
                    <a:pt x="104828" y="342900"/>
                    <a:pt x="93523" y="324813"/>
                  </a:cubicBezTo>
                  <a:cubicBezTo>
                    <a:pt x="87494" y="315016"/>
                    <a:pt x="-2941" y="189160"/>
                    <a:pt x="74" y="187653"/>
                  </a:cubicBezTo>
                  <a:cubicBezTo>
                    <a:pt x="81465" y="147711"/>
                    <a:pt x="76944" y="142435"/>
                    <a:pt x="139495" y="79131"/>
                  </a:cubicBezTo>
                  <a:cubicBezTo>
                    <a:pt x="149292" y="69333"/>
                    <a:pt x="217118" y="2261"/>
                    <a:pt x="232191" y="0"/>
                  </a:cubicBezTo>
                  <a:cubicBezTo>
                    <a:pt x="249524" y="20348"/>
                    <a:pt x="287205" y="34667"/>
                    <a:pt x="310568" y="43710"/>
                  </a:cubicBezTo>
                  <a:cubicBezTo>
                    <a:pt x="365582" y="64812"/>
                    <a:pt x="417583" y="92696"/>
                    <a:pt x="465815" y="124348"/>
                  </a:cubicBezTo>
                  <a:cubicBezTo>
                    <a:pt x="498974" y="146203"/>
                    <a:pt x="523844" y="178609"/>
                    <a:pt x="544192" y="213276"/>
                  </a:cubicBezTo>
                  <a:cubicBezTo>
                    <a:pt x="554743" y="228349"/>
                    <a:pt x="543438" y="238899"/>
                    <a:pt x="532134" y="247943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18D1D9-53C1-4253-9739-3A2BC54B903F}"/>
                </a:ext>
              </a:extLst>
            </p:cNvPr>
            <p:cNvSpPr/>
            <p:nvPr/>
          </p:nvSpPr>
          <p:spPr>
            <a:xfrm>
              <a:off x="2150970" y="2310087"/>
              <a:ext cx="292750" cy="364557"/>
            </a:xfrm>
            <a:custGeom>
              <a:avLst/>
              <a:gdLst>
                <a:gd name="connsiteX0" fmla="*/ 128870 w 399421"/>
                <a:gd name="connsiteY0" fmla="*/ 17659 h 497393"/>
                <a:gd name="connsiteX1" fmla="*/ 236639 w 399421"/>
                <a:gd name="connsiteY1" fmla="*/ 142761 h 497393"/>
                <a:gd name="connsiteX2" fmla="*/ 288639 w 399421"/>
                <a:gd name="connsiteY2" fmla="*/ 239225 h 497393"/>
                <a:gd name="connsiteX3" fmla="*/ 400176 w 399421"/>
                <a:gd name="connsiteY3" fmla="*/ 450241 h 497393"/>
                <a:gd name="connsiteX4" fmla="*/ 391132 w 399421"/>
                <a:gd name="connsiteY4" fmla="*/ 499227 h 497393"/>
                <a:gd name="connsiteX5" fmla="*/ 302958 w 399421"/>
                <a:gd name="connsiteY5" fmla="*/ 361313 h 497393"/>
                <a:gd name="connsiteX6" fmla="*/ 195943 w 399421"/>
                <a:gd name="connsiteY6" fmla="*/ 221138 h 497393"/>
                <a:gd name="connsiteX7" fmla="*/ 152233 w 399421"/>
                <a:gd name="connsiteY7" fmla="*/ 166877 h 497393"/>
                <a:gd name="connsiteX8" fmla="*/ 0 w 399421"/>
                <a:gd name="connsiteY8" fmla="*/ 47051 h 497393"/>
                <a:gd name="connsiteX9" fmla="*/ 106261 w 399421"/>
                <a:gd name="connsiteY9" fmla="*/ 1833 h 497393"/>
                <a:gd name="connsiteX10" fmla="*/ 128870 w 399421"/>
                <a:gd name="connsiteY10" fmla="*/ 17659 h 49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421" h="497393">
                  <a:moveTo>
                    <a:pt x="128870" y="17659"/>
                  </a:moveTo>
                  <a:cubicBezTo>
                    <a:pt x="165044" y="59109"/>
                    <a:pt x="202726" y="99805"/>
                    <a:pt x="236639" y="142761"/>
                  </a:cubicBezTo>
                  <a:cubicBezTo>
                    <a:pt x="254726" y="166877"/>
                    <a:pt x="274320" y="212095"/>
                    <a:pt x="288639" y="239225"/>
                  </a:cubicBezTo>
                  <a:cubicBezTo>
                    <a:pt x="313509" y="285950"/>
                    <a:pt x="391886" y="423110"/>
                    <a:pt x="400176" y="450241"/>
                  </a:cubicBezTo>
                  <a:cubicBezTo>
                    <a:pt x="402437" y="457023"/>
                    <a:pt x="397915" y="493198"/>
                    <a:pt x="391132" y="499227"/>
                  </a:cubicBezTo>
                  <a:cubicBezTo>
                    <a:pt x="359480" y="457777"/>
                    <a:pt x="334610" y="402762"/>
                    <a:pt x="302958" y="361313"/>
                  </a:cubicBezTo>
                  <a:cubicBezTo>
                    <a:pt x="267537" y="314588"/>
                    <a:pt x="231363" y="267863"/>
                    <a:pt x="195943" y="221138"/>
                  </a:cubicBezTo>
                  <a:cubicBezTo>
                    <a:pt x="174841" y="193254"/>
                    <a:pt x="172580" y="194761"/>
                    <a:pt x="152233" y="166877"/>
                  </a:cubicBezTo>
                  <a:cubicBezTo>
                    <a:pt x="120580" y="123921"/>
                    <a:pt x="49739" y="90007"/>
                    <a:pt x="0" y="47051"/>
                  </a:cubicBezTo>
                  <a:cubicBezTo>
                    <a:pt x="7536" y="34239"/>
                    <a:pt x="76870" y="16152"/>
                    <a:pt x="106261" y="1833"/>
                  </a:cubicBezTo>
                  <a:cubicBezTo>
                    <a:pt x="121334" y="-4950"/>
                    <a:pt x="120580" y="8616"/>
                    <a:pt x="128870" y="17659"/>
                  </a:cubicBezTo>
                  <a:close/>
                </a:path>
              </a:pathLst>
            </a:custGeom>
            <a:solidFill>
              <a:srgbClr val="FDFDFC"/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FF9824-08C3-4910-8FC8-A775EB69946F}"/>
                </a:ext>
              </a:extLst>
            </p:cNvPr>
            <p:cNvSpPr/>
            <p:nvPr/>
          </p:nvSpPr>
          <p:spPr>
            <a:xfrm>
              <a:off x="2411684" y="2566965"/>
              <a:ext cx="60760" cy="55236"/>
            </a:xfrm>
            <a:custGeom>
              <a:avLst/>
              <a:gdLst>
                <a:gd name="connsiteX0" fmla="*/ 13565 w 82898"/>
                <a:gd name="connsiteY0" fmla="*/ 37965 h 75362"/>
                <a:gd name="connsiteX1" fmla="*/ 0 w 82898"/>
                <a:gd name="connsiteY1" fmla="*/ 13096 h 75362"/>
                <a:gd name="connsiteX2" fmla="*/ 14319 w 82898"/>
                <a:gd name="connsiteY2" fmla="*/ 284 h 75362"/>
                <a:gd name="connsiteX3" fmla="*/ 82899 w 82898"/>
                <a:gd name="connsiteY3" fmla="*/ 80169 h 75362"/>
                <a:gd name="connsiteX4" fmla="*/ 63305 w 82898"/>
                <a:gd name="connsiteY4" fmla="*/ 56806 h 75362"/>
                <a:gd name="connsiteX5" fmla="*/ 13565 w 82898"/>
                <a:gd name="connsiteY5" fmla="*/ 37965 h 7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98" h="75362">
                  <a:moveTo>
                    <a:pt x="13565" y="37965"/>
                  </a:moveTo>
                  <a:cubicBezTo>
                    <a:pt x="9044" y="29676"/>
                    <a:pt x="4522" y="21386"/>
                    <a:pt x="0" y="13096"/>
                  </a:cubicBezTo>
                  <a:cubicBezTo>
                    <a:pt x="0" y="3299"/>
                    <a:pt x="4522" y="-1223"/>
                    <a:pt x="14319" y="284"/>
                  </a:cubicBezTo>
                  <a:cubicBezTo>
                    <a:pt x="43710" y="4806"/>
                    <a:pt x="89682" y="51531"/>
                    <a:pt x="82899" y="80169"/>
                  </a:cubicBezTo>
                  <a:cubicBezTo>
                    <a:pt x="76870" y="72632"/>
                    <a:pt x="69334" y="64342"/>
                    <a:pt x="63305" y="56806"/>
                  </a:cubicBezTo>
                  <a:cubicBezTo>
                    <a:pt x="51247" y="40226"/>
                    <a:pt x="33160" y="35705"/>
                    <a:pt x="13565" y="37965"/>
                  </a:cubicBezTo>
                  <a:close/>
                </a:path>
              </a:pathLst>
            </a:custGeom>
            <a:solidFill>
              <a:srgbClr val="D09C6B"/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91D0E5-5950-415D-A263-78FA8A47444C}"/>
                </a:ext>
              </a:extLst>
            </p:cNvPr>
            <p:cNvSpPr/>
            <p:nvPr/>
          </p:nvSpPr>
          <p:spPr>
            <a:xfrm>
              <a:off x="2450629" y="4487181"/>
              <a:ext cx="629689" cy="640737"/>
            </a:xfrm>
            <a:custGeom>
              <a:avLst/>
              <a:gdLst>
                <a:gd name="connsiteX0" fmla="*/ 862519 w 859134"/>
                <a:gd name="connsiteY0" fmla="*/ 305960 h 874206"/>
                <a:gd name="connsiteX1" fmla="*/ 439735 w 859134"/>
                <a:gd name="connsiteY1" fmla="*/ 869673 h 874206"/>
                <a:gd name="connsiteX2" fmla="*/ 406575 w 859134"/>
                <a:gd name="connsiteY2" fmla="*/ 872687 h 874206"/>
                <a:gd name="connsiteX3" fmla="*/ 12429 w 859134"/>
                <a:gd name="connsiteY3" fmla="*/ 535816 h 874206"/>
                <a:gd name="connsiteX4" fmla="*/ 8661 w 859134"/>
                <a:gd name="connsiteY4" fmla="*/ 504164 h 874206"/>
                <a:gd name="connsiteX5" fmla="*/ 466865 w 859134"/>
                <a:gd name="connsiteY5" fmla="*/ 6017 h 874206"/>
                <a:gd name="connsiteX6" fmla="*/ 489474 w 859134"/>
                <a:gd name="connsiteY6" fmla="*/ 6017 h 874206"/>
                <a:gd name="connsiteX7" fmla="*/ 849708 w 859134"/>
                <a:gd name="connsiteY7" fmla="*/ 287873 h 874206"/>
                <a:gd name="connsiteX8" fmla="*/ 862519 w 859134"/>
                <a:gd name="connsiteY8" fmla="*/ 305960 h 87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9134" h="874206">
                  <a:moveTo>
                    <a:pt x="862519" y="305960"/>
                  </a:moveTo>
                  <a:cubicBezTo>
                    <a:pt x="862519" y="311235"/>
                    <a:pt x="484952" y="801092"/>
                    <a:pt x="439735" y="869673"/>
                  </a:cubicBezTo>
                  <a:cubicBezTo>
                    <a:pt x="429938" y="883991"/>
                    <a:pt x="420894" y="886253"/>
                    <a:pt x="406575" y="872687"/>
                  </a:cubicBezTo>
                  <a:cubicBezTo>
                    <a:pt x="365879" y="835759"/>
                    <a:pt x="60661" y="575004"/>
                    <a:pt x="12429" y="535816"/>
                  </a:cubicBezTo>
                  <a:cubicBezTo>
                    <a:pt x="371" y="526019"/>
                    <a:pt x="-6412" y="519990"/>
                    <a:pt x="8661" y="504164"/>
                  </a:cubicBezTo>
                  <a:cubicBezTo>
                    <a:pt x="82516" y="425787"/>
                    <a:pt x="422401" y="55756"/>
                    <a:pt x="466865" y="6017"/>
                  </a:cubicBezTo>
                  <a:cubicBezTo>
                    <a:pt x="475909" y="-3781"/>
                    <a:pt x="481184" y="-12"/>
                    <a:pt x="489474" y="6017"/>
                  </a:cubicBezTo>
                  <a:cubicBezTo>
                    <a:pt x="547503" y="51988"/>
                    <a:pt x="788664" y="238887"/>
                    <a:pt x="849708" y="287873"/>
                  </a:cubicBezTo>
                  <a:cubicBezTo>
                    <a:pt x="855737" y="291641"/>
                    <a:pt x="861766" y="296917"/>
                    <a:pt x="862519" y="3059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F9EF55-1860-450F-B1B2-66BA05D4B546}"/>
                </a:ext>
              </a:extLst>
            </p:cNvPr>
            <p:cNvSpPr/>
            <p:nvPr/>
          </p:nvSpPr>
          <p:spPr>
            <a:xfrm>
              <a:off x="1696136" y="2337851"/>
              <a:ext cx="1055006" cy="3910701"/>
            </a:xfrm>
            <a:custGeom>
              <a:avLst/>
              <a:gdLst>
                <a:gd name="connsiteX0" fmla="*/ 1105148 w 1439426"/>
                <a:gd name="connsiteY0" fmla="*/ 633173 h 5335674"/>
                <a:gd name="connsiteX1" fmla="*/ 1204626 w 1439426"/>
                <a:gd name="connsiteY1" fmla="*/ 891667 h 5335674"/>
                <a:gd name="connsiteX2" fmla="*/ 1240047 w 1439426"/>
                <a:gd name="connsiteY2" fmla="*/ 1288828 h 5335674"/>
                <a:gd name="connsiteX3" fmla="*/ 1202365 w 1439426"/>
                <a:gd name="connsiteY3" fmla="*/ 2087672 h 5335674"/>
                <a:gd name="connsiteX4" fmla="*/ 1221960 w 1439426"/>
                <a:gd name="connsiteY4" fmla="*/ 2172832 h 5335674"/>
                <a:gd name="connsiteX5" fmla="*/ 1446540 w 1439426"/>
                <a:gd name="connsiteY5" fmla="*/ 2548138 h 5335674"/>
                <a:gd name="connsiteX6" fmla="*/ 1415642 w 1439426"/>
                <a:gd name="connsiteY6" fmla="*/ 2575268 h 5335674"/>
                <a:gd name="connsiteX7" fmla="*/ 1337265 w 1439426"/>
                <a:gd name="connsiteY7" fmla="*/ 2654399 h 5335674"/>
                <a:gd name="connsiteX8" fmla="*/ 1208394 w 1439426"/>
                <a:gd name="connsiteY8" fmla="*/ 2741066 h 5335674"/>
                <a:gd name="connsiteX9" fmla="*/ 1094597 w 1439426"/>
                <a:gd name="connsiteY9" fmla="*/ 2789298 h 5335674"/>
                <a:gd name="connsiteX10" fmla="*/ 1078017 w 1439426"/>
                <a:gd name="connsiteY10" fmla="*/ 2778747 h 5335674"/>
                <a:gd name="connsiteX11" fmla="*/ 1062191 w 1439426"/>
                <a:gd name="connsiteY11" fmla="*/ 2767443 h 5335674"/>
                <a:gd name="connsiteX12" fmla="*/ 983814 w 1439426"/>
                <a:gd name="connsiteY12" fmla="*/ 2797588 h 5335674"/>
                <a:gd name="connsiteX13" fmla="*/ 960451 w 1439426"/>
                <a:gd name="connsiteY13" fmla="*/ 2822458 h 5335674"/>
                <a:gd name="connsiteX14" fmla="*/ 842132 w 1439426"/>
                <a:gd name="connsiteY14" fmla="*/ 3279909 h 5335674"/>
                <a:gd name="connsiteX15" fmla="*/ 697436 w 1439426"/>
                <a:gd name="connsiteY15" fmla="*/ 3891853 h 5335674"/>
                <a:gd name="connsiteX16" fmla="*/ 542189 w 1439426"/>
                <a:gd name="connsiteY16" fmla="*/ 4328957 h 5335674"/>
                <a:gd name="connsiteX17" fmla="*/ 536913 w 1439426"/>
                <a:gd name="connsiteY17" fmla="*/ 4356841 h 5335674"/>
                <a:gd name="connsiteX18" fmla="*/ 584392 w 1439426"/>
                <a:gd name="connsiteY18" fmla="*/ 4965018 h 5335674"/>
                <a:gd name="connsiteX19" fmla="*/ 595696 w 1439426"/>
                <a:gd name="connsiteY19" fmla="*/ 4988380 h 5335674"/>
                <a:gd name="connsiteX20" fmla="*/ 707987 w 1439426"/>
                <a:gd name="connsiteY20" fmla="*/ 5093134 h 5335674"/>
                <a:gd name="connsiteX21" fmla="*/ 720798 w 1439426"/>
                <a:gd name="connsiteY21" fmla="*/ 5114236 h 5335674"/>
                <a:gd name="connsiteX22" fmla="*/ 564044 w 1439426"/>
                <a:gd name="connsiteY22" fmla="*/ 5210700 h 5335674"/>
                <a:gd name="connsiteX23" fmla="*/ 503754 w 1439426"/>
                <a:gd name="connsiteY23" fmla="*/ 5274758 h 5335674"/>
                <a:gd name="connsiteX24" fmla="*/ 477377 w 1439426"/>
                <a:gd name="connsiteY24" fmla="*/ 5295860 h 5335674"/>
                <a:gd name="connsiteX25" fmla="*/ 64390 w 1439426"/>
                <a:gd name="connsiteY25" fmla="*/ 5333541 h 5335674"/>
                <a:gd name="connsiteX26" fmla="*/ 3346 w 1439426"/>
                <a:gd name="connsiteY26" fmla="*/ 5308671 h 5335674"/>
                <a:gd name="connsiteX27" fmla="*/ 13143 w 1439426"/>
                <a:gd name="connsiteY27" fmla="*/ 5171511 h 5335674"/>
                <a:gd name="connsiteX28" fmla="*/ 32737 w 1439426"/>
                <a:gd name="connsiteY28" fmla="*/ 4903220 h 5335674"/>
                <a:gd name="connsiteX29" fmla="*/ 50824 w 1439426"/>
                <a:gd name="connsiteY29" fmla="*/ 4609306 h 5335674"/>
                <a:gd name="connsiteX30" fmla="*/ 118651 w 1439426"/>
                <a:gd name="connsiteY30" fmla="*/ 3981535 h 5335674"/>
                <a:gd name="connsiteX31" fmla="*/ 202303 w 1439426"/>
                <a:gd name="connsiteY31" fmla="*/ 3383156 h 5335674"/>
                <a:gd name="connsiteX32" fmla="*/ 228680 w 1439426"/>
                <a:gd name="connsiteY32" fmla="*/ 3218865 h 5335674"/>
                <a:gd name="connsiteX33" fmla="*/ 219637 w 1439426"/>
                <a:gd name="connsiteY33" fmla="*/ 3083966 h 5335674"/>
                <a:gd name="connsiteX34" fmla="*/ 180448 w 1439426"/>
                <a:gd name="connsiteY34" fmla="*/ 2809646 h 5335674"/>
                <a:gd name="connsiteX35" fmla="*/ 132216 w 1439426"/>
                <a:gd name="connsiteY35" fmla="*/ 2729008 h 5335674"/>
                <a:gd name="connsiteX36" fmla="*/ 62882 w 1439426"/>
                <a:gd name="connsiteY36" fmla="*/ 2694341 h 5335674"/>
                <a:gd name="connsiteX37" fmla="*/ 43288 w 1439426"/>
                <a:gd name="connsiteY37" fmla="*/ 2661182 h 5335674"/>
                <a:gd name="connsiteX38" fmla="*/ 86245 w 1439426"/>
                <a:gd name="connsiteY38" fmla="*/ 2230861 h 5335674"/>
                <a:gd name="connsiteX39" fmla="*/ 226419 w 1439426"/>
                <a:gd name="connsiteY39" fmla="*/ 1802047 h 5335674"/>
                <a:gd name="connsiteX40" fmla="*/ 226419 w 1439426"/>
                <a:gd name="connsiteY40" fmla="*/ 1632482 h 5335674"/>
                <a:gd name="connsiteX41" fmla="*/ 189492 w 1439426"/>
                <a:gd name="connsiteY41" fmla="*/ 1407147 h 5335674"/>
                <a:gd name="connsiteX42" fmla="*/ 151810 w 1439426"/>
                <a:gd name="connsiteY42" fmla="*/ 991899 h 5335674"/>
                <a:gd name="connsiteX43" fmla="*/ 154071 w 1439426"/>
                <a:gd name="connsiteY43" fmla="*/ 777869 h 5335674"/>
                <a:gd name="connsiteX44" fmla="*/ 197028 w 1439426"/>
                <a:gd name="connsiteY44" fmla="*/ 533694 h 5335674"/>
                <a:gd name="connsiteX45" fmla="*/ 307811 w 1439426"/>
                <a:gd name="connsiteY45" fmla="*/ 331722 h 5335674"/>
                <a:gd name="connsiteX46" fmla="*/ 498478 w 1439426"/>
                <a:gd name="connsiteY46" fmla="*/ 104881 h 5335674"/>
                <a:gd name="connsiteX47" fmla="*/ 576856 w 1439426"/>
                <a:gd name="connsiteY47" fmla="*/ 19721 h 5335674"/>
                <a:gd name="connsiteX48" fmla="*/ 631870 w 1439426"/>
                <a:gd name="connsiteY48" fmla="*/ 12185 h 5335674"/>
                <a:gd name="connsiteX49" fmla="*/ 765262 w 1439426"/>
                <a:gd name="connsiteY49" fmla="*/ 108649 h 5335674"/>
                <a:gd name="connsiteX50" fmla="*/ 970249 w 1439426"/>
                <a:gd name="connsiteY50" fmla="*/ 375433 h 5335674"/>
                <a:gd name="connsiteX51" fmla="*/ 1105148 w 1439426"/>
                <a:gd name="connsiteY51" fmla="*/ 633173 h 533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39426" h="5335674">
                  <a:moveTo>
                    <a:pt x="1105148" y="633173"/>
                  </a:moveTo>
                  <a:cubicBezTo>
                    <a:pt x="1142075" y="717579"/>
                    <a:pt x="1188047" y="799724"/>
                    <a:pt x="1204626" y="891667"/>
                  </a:cubicBezTo>
                  <a:cubicBezTo>
                    <a:pt x="1228742" y="1022798"/>
                    <a:pt x="1249090" y="1153929"/>
                    <a:pt x="1240047" y="1288828"/>
                  </a:cubicBezTo>
                  <a:cubicBezTo>
                    <a:pt x="1226482" y="1478742"/>
                    <a:pt x="1205380" y="2010802"/>
                    <a:pt x="1202365" y="2087672"/>
                  </a:cubicBezTo>
                  <a:cubicBezTo>
                    <a:pt x="1200858" y="2117817"/>
                    <a:pt x="1208394" y="2145701"/>
                    <a:pt x="1221960" y="2172832"/>
                  </a:cubicBezTo>
                  <a:cubicBezTo>
                    <a:pt x="1245322" y="2220310"/>
                    <a:pt x="1398308" y="2468253"/>
                    <a:pt x="1446540" y="2548138"/>
                  </a:cubicBezTo>
                  <a:cubicBezTo>
                    <a:pt x="1440511" y="2561703"/>
                    <a:pt x="1425439" y="2564718"/>
                    <a:pt x="1415642" y="2575268"/>
                  </a:cubicBezTo>
                  <a:cubicBezTo>
                    <a:pt x="1390772" y="2602399"/>
                    <a:pt x="1362888" y="2627268"/>
                    <a:pt x="1337265" y="2654399"/>
                  </a:cubicBezTo>
                  <a:cubicBezTo>
                    <a:pt x="1307120" y="2687559"/>
                    <a:pt x="1216684" y="2740312"/>
                    <a:pt x="1208394" y="2741066"/>
                  </a:cubicBezTo>
                  <a:cubicBezTo>
                    <a:pt x="1170713" y="2756892"/>
                    <a:pt x="1132278" y="2773472"/>
                    <a:pt x="1094597" y="2789298"/>
                  </a:cubicBezTo>
                  <a:cubicBezTo>
                    <a:pt x="1082539" y="2794574"/>
                    <a:pt x="1074249" y="2797588"/>
                    <a:pt x="1078017" y="2778747"/>
                  </a:cubicBezTo>
                  <a:cubicBezTo>
                    <a:pt x="1081032" y="2764429"/>
                    <a:pt x="1073495" y="2763675"/>
                    <a:pt x="1062191" y="2767443"/>
                  </a:cubicBezTo>
                  <a:cubicBezTo>
                    <a:pt x="1035814" y="2777240"/>
                    <a:pt x="1009437" y="2787037"/>
                    <a:pt x="983814" y="2797588"/>
                  </a:cubicBezTo>
                  <a:cubicBezTo>
                    <a:pt x="971756" y="2802110"/>
                    <a:pt x="964220" y="2809646"/>
                    <a:pt x="960451" y="2822458"/>
                  </a:cubicBezTo>
                  <a:cubicBezTo>
                    <a:pt x="921263" y="2974690"/>
                    <a:pt x="879813" y="3126923"/>
                    <a:pt x="842132" y="3279909"/>
                  </a:cubicBezTo>
                  <a:cubicBezTo>
                    <a:pt x="792393" y="3483388"/>
                    <a:pt x="748682" y="3688374"/>
                    <a:pt x="697436" y="3891853"/>
                  </a:cubicBezTo>
                  <a:cubicBezTo>
                    <a:pt x="675581" y="3980028"/>
                    <a:pt x="569319" y="4270928"/>
                    <a:pt x="542189" y="4328957"/>
                  </a:cubicBezTo>
                  <a:cubicBezTo>
                    <a:pt x="537667" y="4338000"/>
                    <a:pt x="536160" y="4347044"/>
                    <a:pt x="536913" y="4356841"/>
                  </a:cubicBezTo>
                  <a:cubicBezTo>
                    <a:pt x="552740" y="4559567"/>
                    <a:pt x="568566" y="4762292"/>
                    <a:pt x="584392" y="4965018"/>
                  </a:cubicBezTo>
                  <a:cubicBezTo>
                    <a:pt x="585145" y="4974815"/>
                    <a:pt x="588160" y="4981598"/>
                    <a:pt x="595696" y="4988380"/>
                  </a:cubicBezTo>
                  <a:cubicBezTo>
                    <a:pt x="633378" y="5023047"/>
                    <a:pt x="671059" y="5057714"/>
                    <a:pt x="707987" y="5093134"/>
                  </a:cubicBezTo>
                  <a:cubicBezTo>
                    <a:pt x="714016" y="5099163"/>
                    <a:pt x="720798" y="5104439"/>
                    <a:pt x="720798" y="5114236"/>
                  </a:cubicBezTo>
                  <a:cubicBezTo>
                    <a:pt x="720045" y="5130062"/>
                    <a:pt x="607754" y="5185830"/>
                    <a:pt x="564044" y="5210700"/>
                  </a:cubicBezTo>
                  <a:cubicBezTo>
                    <a:pt x="537667" y="5226526"/>
                    <a:pt x="513551" y="5243106"/>
                    <a:pt x="503754" y="5274758"/>
                  </a:cubicBezTo>
                  <a:cubicBezTo>
                    <a:pt x="499986" y="5287570"/>
                    <a:pt x="489435" y="5293599"/>
                    <a:pt x="477377" y="5295860"/>
                  </a:cubicBezTo>
                  <a:cubicBezTo>
                    <a:pt x="340971" y="5320729"/>
                    <a:pt x="204564" y="5350874"/>
                    <a:pt x="64390" y="5333541"/>
                  </a:cubicBezTo>
                  <a:cubicBezTo>
                    <a:pt x="53839" y="5332034"/>
                    <a:pt x="7114" y="5323744"/>
                    <a:pt x="3346" y="5308671"/>
                  </a:cubicBezTo>
                  <a:cubicBezTo>
                    <a:pt x="-6451" y="5261947"/>
                    <a:pt x="7868" y="5216729"/>
                    <a:pt x="13143" y="5171511"/>
                  </a:cubicBezTo>
                  <a:cubicBezTo>
                    <a:pt x="23694" y="5082583"/>
                    <a:pt x="38013" y="4994409"/>
                    <a:pt x="32737" y="4903220"/>
                  </a:cubicBezTo>
                  <a:cubicBezTo>
                    <a:pt x="26708" y="4805249"/>
                    <a:pt x="46303" y="4707277"/>
                    <a:pt x="50824" y="4609306"/>
                  </a:cubicBezTo>
                  <a:cubicBezTo>
                    <a:pt x="56100" y="4494755"/>
                    <a:pt x="108100" y="4077246"/>
                    <a:pt x="118651" y="3981535"/>
                  </a:cubicBezTo>
                  <a:cubicBezTo>
                    <a:pt x="140506" y="3781071"/>
                    <a:pt x="175926" y="3582867"/>
                    <a:pt x="202303" y="3383156"/>
                  </a:cubicBezTo>
                  <a:cubicBezTo>
                    <a:pt x="209086" y="3328141"/>
                    <a:pt x="219637" y="3273880"/>
                    <a:pt x="228680" y="3218865"/>
                  </a:cubicBezTo>
                  <a:cubicBezTo>
                    <a:pt x="236216" y="3172894"/>
                    <a:pt x="234709" y="3127677"/>
                    <a:pt x="219637" y="3083966"/>
                  </a:cubicBezTo>
                  <a:cubicBezTo>
                    <a:pt x="188738" y="2995038"/>
                    <a:pt x="176680" y="2903849"/>
                    <a:pt x="180448" y="2809646"/>
                  </a:cubicBezTo>
                  <a:cubicBezTo>
                    <a:pt x="183463" y="2741820"/>
                    <a:pt x="190245" y="2761414"/>
                    <a:pt x="132216" y="2729008"/>
                  </a:cubicBezTo>
                  <a:cubicBezTo>
                    <a:pt x="109607" y="2716196"/>
                    <a:pt x="86245" y="2704892"/>
                    <a:pt x="62882" y="2694341"/>
                  </a:cubicBezTo>
                  <a:cubicBezTo>
                    <a:pt x="47810" y="2687559"/>
                    <a:pt x="42534" y="2677761"/>
                    <a:pt x="43288" y="2661182"/>
                  </a:cubicBezTo>
                  <a:cubicBezTo>
                    <a:pt x="48563" y="2601645"/>
                    <a:pt x="76448" y="2314513"/>
                    <a:pt x="86245" y="2230861"/>
                  </a:cubicBezTo>
                  <a:cubicBezTo>
                    <a:pt x="93781" y="2167556"/>
                    <a:pt x="197782" y="1884946"/>
                    <a:pt x="226419" y="1802047"/>
                  </a:cubicBezTo>
                  <a:cubicBezTo>
                    <a:pt x="245260" y="1746279"/>
                    <a:pt x="247521" y="1689004"/>
                    <a:pt x="226419" y="1632482"/>
                  </a:cubicBezTo>
                  <a:cubicBezTo>
                    <a:pt x="198535" y="1559380"/>
                    <a:pt x="196274" y="1483264"/>
                    <a:pt x="189492" y="1407147"/>
                  </a:cubicBezTo>
                  <a:cubicBezTo>
                    <a:pt x="176680" y="1268480"/>
                    <a:pt x="165376" y="1130566"/>
                    <a:pt x="151810" y="991899"/>
                  </a:cubicBezTo>
                  <a:cubicBezTo>
                    <a:pt x="145028" y="920305"/>
                    <a:pt x="144274" y="849464"/>
                    <a:pt x="154071" y="777869"/>
                  </a:cubicBezTo>
                  <a:cubicBezTo>
                    <a:pt x="165376" y="695724"/>
                    <a:pt x="171405" y="613579"/>
                    <a:pt x="197028" y="533694"/>
                  </a:cubicBezTo>
                  <a:cubicBezTo>
                    <a:pt x="221144" y="458332"/>
                    <a:pt x="253550" y="390505"/>
                    <a:pt x="307811" y="331722"/>
                  </a:cubicBezTo>
                  <a:cubicBezTo>
                    <a:pt x="374884" y="259374"/>
                    <a:pt x="434420" y="180244"/>
                    <a:pt x="498478" y="104881"/>
                  </a:cubicBezTo>
                  <a:cubicBezTo>
                    <a:pt x="523348" y="75489"/>
                    <a:pt x="550479" y="47605"/>
                    <a:pt x="576856" y="19721"/>
                  </a:cubicBezTo>
                  <a:cubicBezTo>
                    <a:pt x="600972" y="-5149"/>
                    <a:pt x="605493" y="-5149"/>
                    <a:pt x="631870" y="12185"/>
                  </a:cubicBezTo>
                  <a:cubicBezTo>
                    <a:pt x="686885" y="41576"/>
                    <a:pt x="734364" y="70214"/>
                    <a:pt x="765262" y="108649"/>
                  </a:cubicBezTo>
                  <a:cubicBezTo>
                    <a:pt x="836103" y="195316"/>
                    <a:pt x="903176" y="285751"/>
                    <a:pt x="970249" y="375433"/>
                  </a:cubicBezTo>
                  <a:cubicBezTo>
                    <a:pt x="983060" y="392013"/>
                    <a:pt x="1077264" y="570622"/>
                    <a:pt x="1105148" y="633173"/>
                  </a:cubicBezTo>
                  <a:close/>
                </a:path>
              </a:pathLst>
            </a:custGeom>
            <a:solidFill>
              <a:srgbClr val="1E1B1A"/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F29F52D-4BEE-447D-A015-634F081052A4}"/>
              </a:ext>
            </a:extLst>
          </p:cNvPr>
          <p:cNvGrpSpPr/>
          <p:nvPr/>
        </p:nvGrpSpPr>
        <p:grpSpPr>
          <a:xfrm>
            <a:off x="3218022" y="1145650"/>
            <a:ext cx="3204683" cy="3105238"/>
            <a:chOff x="4140075" y="-227045"/>
            <a:chExt cx="3204683" cy="310523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E4C282A-E15B-4068-B0C3-20F0B3AEAC79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6186E97-7C0F-4981-97FB-7850AA0BACE7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A34F16A-DDBB-4FAF-AA0D-C5BE5BD492B1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09E8441-FEEA-43E3-9402-91F844F2C525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C3A38C3-34E2-496D-8416-56DCB5EED62E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8378029-DF78-43AE-ACF1-6249BFA60CF3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2" name="Graphic 66">
            <a:extLst>
              <a:ext uri="{FF2B5EF4-FFF2-40B4-BE49-F238E27FC236}">
                <a16:creationId xmlns:a16="http://schemas.microsoft.com/office/drawing/2014/main" id="{7801B81B-4062-4727-9460-2FC98A15FAE0}"/>
              </a:ext>
            </a:extLst>
          </p:cNvPr>
          <p:cNvGrpSpPr/>
          <p:nvPr/>
        </p:nvGrpSpPr>
        <p:grpSpPr>
          <a:xfrm>
            <a:off x="10331630" y="1868540"/>
            <a:ext cx="1736224" cy="4754097"/>
            <a:chOff x="7354684" y="1811872"/>
            <a:chExt cx="1908028" cy="522452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F5CDF8E-F82A-4480-8C0B-422D095E588E}"/>
                </a:ext>
              </a:extLst>
            </p:cNvPr>
            <p:cNvSpPr/>
            <p:nvPr/>
          </p:nvSpPr>
          <p:spPr>
            <a:xfrm>
              <a:off x="7354343" y="1810707"/>
              <a:ext cx="1901090" cy="5217590"/>
            </a:xfrm>
            <a:custGeom>
              <a:avLst/>
              <a:gdLst>
                <a:gd name="connsiteX0" fmla="*/ 1829966 w 1901089"/>
                <a:gd name="connsiteY0" fmla="*/ 1619173 h 5217589"/>
                <a:gd name="connsiteX1" fmla="*/ 1678712 w 1901089"/>
                <a:gd name="connsiteY1" fmla="*/ 1402699 h 5217589"/>
                <a:gd name="connsiteX2" fmla="*/ 1483052 w 1901089"/>
                <a:gd name="connsiteY2" fmla="*/ 1064805 h 5217589"/>
                <a:gd name="connsiteX3" fmla="*/ 1382447 w 1901089"/>
                <a:gd name="connsiteY3" fmla="*/ 976688 h 5217589"/>
                <a:gd name="connsiteX4" fmla="*/ 1198583 w 1901089"/>
                <a:gd name="connsiteY4" fmla="*/ 916325 h 5217589"/>
                <a:gd name="connsiteX5" fmla="*/ 1198583 w 1901089"/>
                <a:gd name="connsiteY5" fmla="*/ 916325 h 5217589"/>
                <a:gd name="connsiteX6" fmla="*/ 1183318 w 1901089"/>
                <a:gd name="connsiteY6" fmla="*/ 895510 h 5217589"/>
                <a:gd name="connsiteX7" fmla="*/ 1129894 w 1901089"/>
                <a:gd name="connsiteY7" fmla="*/ 633243 h 5217589"/>
                <a:gd name="connsiteX8" fmla="*/ 1007780 w 1901089"/>
                <a:gd name="connsiteY8" fmla="*/ 230129 h 5217589"/>
                <a:gd name="connsiteX9" fmla="*/ 898155 w 1901089"/>
                <a:gd name="connsiteY9" fmla="*/ 60141 h 5217589"/>
                <a:gd name="connsiteX10" fmla="*/ 724698 w 1901089"/>
                <a:gd name="connsiteY10" fmla="*/ 1165 h 5217589"/>
                <a:gd name="connsiteX11" fmla="*/ 369458 w 1901089"/>
                <a:gd name="connsiteY11" fmla="*/ 151032 h 5217589"/>
                <a:gd name="connsiteX12" fmla="*/ 357663 w 1901089"/>
                <a:gd name="connsiteY12" fmla="*/ 211395 h 5217589"/>
                <a:gd name="connsiteX13" fmla="*/ 420107 w 1901089"/>
                <a:gd name="connsiteY13" fmla="*/ 254413 h 5217589"/>
                <a:gd name="connsiteX14" fmla="*/ 420107 w 1901089"/>
                <a:gd name="connsiteY14" fmla="*/ 254413 h 5217589"/>
                <a:gd name="connsiteX15" fmla="*/ 375702 w 1901089"/>
                <a:gd name="connsiteY15" fmla="*/ 293267 h 5217589"/>
                <a:gd name="connsiteX16" fmla="*/ 372233 w 1901089"/>
                <a:gd name="connsiteY16" fmla="*/ 312694 h 5217589"/>
                <a:gd name="connsiteX17" fmla="*/ 382640 w 1901089"/>
                <a:gd name="connsiteY17" fmla="*/ 409137 h 5217589"/>
                <a:gd name="connsiteX18" fmla="*/ 388191 w 1901089"/>
                <a:gd name="connsiteY18" fmla="*/ 479213 h 5217589"/>
                <a:gd name="connsiteX19" fmla="*/ 375008 w 1901089"/>
                <a:gd name="connsiteY19" fmla="*/ 516680 h 5217589"/>
                <a:gd name="connsiteX20" fmla="*/ 397211 w 1901089"/>
                <a:gd name="connsiteY20" fmla="*/ 554147 h 5217589"/>
                <a:gd name="connsiteX21" fmla="*/ 425658 w 1901089"/>
                <a:gd name="connsiteY21" fmla="*/ 585369 h 5217589"/>
                <a:gd name="connsiteX22" fmla="*/ 462431 w 1901089"/>
                <a:gd name="connsiteY22" fmla="*/ 711646 h 5217589"/>
                <a:gd name="connsiteX23" fmla="*/ 539446 w 1901089"/>
                <a:gd name="connsiteY23" fmla="*/ 763683 h 5217589"/>
                <a:gd name="connsiteX24" fmla="*/ 526957 w 1901089"/>
                <a:gd name="connsiteY24" fmla="*/ 799762 h 5217589"/>
                <a:gd name="connsiteX25" fmla="*/ 549159 w 1901089"/>
                <a:gd name="connsiteY25" fmla="*/ 863594 h 5217589"/>
                <a:gd name="connsiteX26" fmla="*/ 549159 w 1901089"/>
                <a:gd name="connsiteY26" fmla="*/ 863594 h 5217589"/>
                <a:gd name="connsiteX27" fmla="*/ 472144 w 1901089"/>
                <a:gd name="connsiteY27" fmla="*/ 917019 h 5217589"/>
                <a:gd name="connsiteX28" fmla="*/ 472144 w 1901089"/>
                <a:gd name="connsiteY28" fmla="*/ 917019 h 5217589"/>
                <a:gd name="connsiteX29" fmla="*/ 380559 w 1901089"/>
                <a:gd name="connsiteY29" fmla="*/ 932977 h 5217589"/>
                <a:gd name="connsiteX30" fmla="*/ 249425 w 1901089"/>
                <a:gd name="connsiteY30" fmla="*/ 1050234 h 5217589"/>
                <a:gd name="connsiteX31" fmla="*/ 200857 w 1901089"/>
                <a:gd name="connsiteY31" fmla="*/ 1232711 h 5217589"/>
                <a:gd name="connsiteX32" fmla="*/ 131474 w 1901089"/>
                <a:gd name="connsiteY32" fmla="*/ 1475551 h 5217589"/>
                <a:gd name="connsiteX33" fmla="*/ 81519 w 1901089"/>
                <a:gd name="connsiteY33" fmla="*/ 1608072 h 5217589"/>
                <a:gd name="connsiteX34" fmla="*/ 73193 w 1901089"/>
                <a:gd name="connsiteY34" fmla="*/ 1848831 h 5217589"/>
                <a:gd name="connsiteX35" fmla="*/ 116210 w 1901089"/>
                <a:gd name="connsiteY35" fmla="*/ 2194357 h 5217589"/>
                <a:gd name="connsiteX36" fmla="*/ 160615 w 1901089"/>
                <a:gd name="connsiteY36" fmla="*/ 2343530 h 5217589"/>
                <a:gd name="connsiteX37" fmla="*/ 171717 w 1901089"/>
                <a:gd name="connsiteY37" fmla="*/ 2349081 h 5217589"/>
                <a:gd name="connsiteX38" fmla="*/ 250119 w 1901089"/>
                <a:gd name="connsiteY38" fmla="*/ 2436503 h 5217589"/>
                <a:gd name="connsiteX39" fmla="*/ 250119 w 1901089"/>
                <a:gd name="connsiteY39" fmla="*/ 2436503 h 5217589"/>
                <a:gd name="connsiteX40" fmla="*/ 243875 w 1901089"/>
                <a:gd name="connsiteY40" fmla="*/ 2454543 h 5217589"/>
                <a:gd name="connsiteX41" fmla="*/ 238324 w 1901089"/>
                <a:gd name="connsiteY41" fmla="*/ 2548904 h 5217589"/>
                <a:gd name="connsiteX42" fmla="*/ 265383 w 1901089"/>
                <a:gd name="connsiteY42" fmla="*/ 2584983 h 5217589"/>
                <a:gd name="connsiteX43" fmla="*/ 282035 w 1901089"/>
                <a:gd name="connsiteY43" fmla="*/ 2608573 h 5217589"/>
                <a:gd name="connsiteX44" fmla="*/ 273709 w 1901089"/>
                <a:gd name="connsiteY44" fmla="*/ 2642570 h 5217589"/>
                <a:gd name="connsiteX45" fmla="*/ 137719 w 1901089"/>
                <a:gd name="connsiteY45" fmla="*/ 3205265 h 5217589"/>
                <a:gd name="connsiteX46" fmla="*/ 87069 w 1901089"/>
                <a:gd name="connsiteY46" fmla="*/ 3546629 h 5217589"/>
                <a:gd name="connsiteX47" fmla="*/ 114129 w 1901089"/>
                <a:gd name="connsiteY47" fmla="*/ 3930316 h 5217589"/>
                <a:gd name="connsiteX48" fmla="*/ 158534 w 1901089"/>
                <a:gd name="connsiteY48" fmla="*/ 4220336 h 5217589"/>
                <a:gd name="connsiteX49" fmla="*/ 177267 w 1901089"/>
                <a:gd name="connsiteY49" fmla="*/ 4517989 h 5217589"/>
                <a:gd name="connsiteX50" fmla="*/ 288973 w 1901089"/>
                <a:gd name="connsiteY50" fmla="*/ 4745564 h 5217589"/>
                <a:gd name="connsiteX51" fmla="*/ 322971 w 1901089"/>
                <a:gd name="connsiteY51" fmla="*/ 4845476 h 5217589"/>
                <a:gd name="connsiteX52" fmla="*/ 252894 w 1901089"/>
                <a:gd name="connsiteY52" fmla="*/ 5036972 h 5217589"/>
                <a:gd name="connsiteX53" fmla="*/ 213346 w 1901089"/>
                <a:gd name="connsiteY53" fmla="*/ 5083459 h 5217589"/>
                <a:gd name="connsiteX54" fmla="*/ 26706 w 1901089"/>
                <a:gd name="connsiteY54" fmla="*/ 5171575 h 5217589"/>
                <a:gd name="connsiteX55" fmla="*/ 1035 w 1901089"/>
                <a:gd name="connsiteY55" fmla="*/ 5189615 h 5217589"/>
                <a:gd name="connsiteX56" fmla="*/ 16993 w 1901089"/>
                <a:gd name="connsiteY56" fmla="*/ 5218755 h 5217589"/>
                <a:gd name="connsiteX57" fmla="*/ 425658 w 1901089"/>
                <a:gd name="connsiteY57" fmla="*/ 5213205 h 5217589"/>
                <a:gd name="connsiteX58" fmla="*/ 506142 w 1901089"/>
                <a:gd name="connsiteY58" fmla="*/ 5113988 h 5217589"/>
                <a:gd name="connsiteX59" fmla="*/ 620623 w 1901089"/>
                <a:gd name="connsiteY59" fmla="*/ 5077908 h 5217589"/>
                <a:gd name="connsiteX60" fmla="*/ 633112 w 1901089"/>
                <a:gd name="connsiteY60" fmla="*/ 5098029 h 5217589"/>
                <a:gd name="connsiteX61" fmla="*/ 634500 w 1901089"/>
                <a:gd name="connsiteY61" fmla="*/ 5212511 h 5217589"/>
                <a:gd name="connsiteX62" fmla="*/ 678905 w 1901089"/>
                <a:gd name="connsiteY62" fmla="*/ 5215980 h 5217589"/>
                <a:gd name="connsiteX63" fmla="*/ 684456 w 1901089"/>
                <a:gd name="connsiteY63" fmla="*/ 5092479 h 5217589"/>
                <a:gd name="connsiteX64" fmla="*/ 708740 w 1901089"/>
                <a:gd name="connsiteY64" fmla="*/ 5061256 h 5217589"/>
                <a:gd name="connsiteX65" fmla="*/ 744819 w 1901089"/>
                <a:gd name="connsiteY65" fmla="*/ 5021708 h 5217589"/>
                <a:gd name="connsiteX66" fmla="*/ 761471 w 1901089"/>
                <a:gd name="connsiteY66" fmla="*/ 5049461 h 5217589"/>
                <a:gd name="connsiteX67" fmla="*/ 762164 w 1901089"/>
                <a:gd name="connsiteY67" fmla="*/ 5172963 h 5217589"/>
                <a:gd name="connsiteX68" fmla="*/ 785061 w 1901089"/>
                <a:gd name="connsiteY68" fmla="*/ 5221531 h 5217589"/>
                <a:gd name="connsiteX69" fmla="*/ 1077856 w 1901089"/>
                <a:gd name="connsiteY69" fmla="*/ 5213205 h 5217589"/>
                <a:gd name="connsiteX70" fmla="*/ 1209684 w 1901089"/>
                <a:gd name="connsiteY70" fmla="*/ 4932898 h 5217589"/>
                <a:gd name="connsiteX71" fmla="*/ 1237437 w 1901089"/>
                <a:gd name="connsiteY71" fmla="*/ 4703935 h 5217589"/>
                <a:gd name="connsiteX72" fmla="*/ 1243681 w 1901089"/>
                <a:gd name="connsiteY72" fmla="*/ 4418077 h 5217589"/>
                <a:gd name="connsiteX73" fmla="*/ 1201358 w 1901089"/>
                <a:gd name="connsiteY73" fmla="*/ 3833874 h 5217589"/>
                <a:gd name="connsiteX74" fmla="*/ 1185400 w 1901089"/>
                <a:gd name="connsiteY74" fmla="*/ 3616012 h 5217589"/>
                <a:gd name="connsiteX75" fmla="*/ 1215928 w 1901089"/>
                <a:gd name="connsiteY75" fmla="*/ 3369703 h 5217589"/>
                <a:gd name="connsiteX76" fmla="*/ 1295718 w 1901089"/>
                <a:gd name="connsiteY76" fmla="*/ 2929122 h 5217589"/>
                <a:gd name="connsiteX77" fmla="*/ 1319309 w 1901089"/>
                <a:gd name="connsiteY77" fmla="*/ 2696689 h 5217589"/>
                <a:gd name="connsiteX78" fmla="*/ 1222867 w 1901089"/>
                <a:gd name="connsiteY78" fmla="*/ 2435116 h 5217589"/>
                <a:gd name="connsiteX79" fmla="*/ 1202052 w 1901089"/>
                <a:gd name="connsiteY79" fmla="*/ 2407362 h 5217589"/>
                <a:gd name="connsiteX80" fmla="*/ 1236049 w 1901089"/>
                <a:gd name="connsiteY80" fmla="*/ 2401812 h 5217589"/>
                <a:gd name="connsiteX81" fmla="*/ 1258946 w 1901089"/>
                <a:gd name="connsiteY81" fmla="*/ 2382385 h 5217589"/>
                <a:gd name="connsiteX82" fmla="*/ 1712015 w 1901089"/>
                <a:gd name="connsiteY82" fmla="*/ 2057673 h 5217589"/>
                <a:gd name="connsiteX83" fmla="*/ 1850087 w 1901089"/>
                <a:gd name="connsiteY83" fmla="*/ 1952211 h 5217589"/>
                <a:gd name="connsiteX84" fmla="*/ 1895880 w 1901089"/>
                <a:gd name="connsiteY84" fmla="*/ 1755164 h 5217589"/>
                <a:gd name="connsiteX85" fmla="*/ 1829966 w 1901089"/>
                <a:gd name="connsiteY85" fmla="*/ 1619173 h 5217589"/>
                <a:gd name="connsiteX86" fmla="*/ 230692 w 1901089"/>
                <a:gd name="connsiteY86" fmla="*/ 2354632 h 5217589"/>
                <a:gd name="connsiteX87" fmla="*/ 230692 w 1901089"/>
                <a:gd name="connsiteY87" fmla="*/ 2354632 h 5217589"/>
                <a:gd name="connsiteX88" fmla="*/ 230692 w 1901089"/>
                <a:gd name="connsiteY88" fmla="*/ 2354632 h 5217589"/>
                <a:gd name="connsiteX89" fmla="*/ 230692 w 1901089"/>
                <a:gd name="connsiteY89" fmla="*/ 2354632 h 5217589"/>
                <a:gd name="connsiteX90" fmla="*/ 270240 w 1901089"/>
                <a:gd name="connsiteY90" fmla="*/ 2303288 h 5217589"/>
                <a:gd name="connsiteX91" fmla="*/ 271628 w 1901089"/>
                <a:gd name="connsiteY91" fmla="*/ 2303288 h 5217589"/>
                <a:gd name="connsiteX92" fmla="*/ 270934 w 1901089"/>
                <a:gd name="connsiteY92" fmla="*/ 2303982 h 5217589"/>
                <a:gd name="connsiteX93" fmla="*/ 270240 w 1901089"/>
                <a:gd name="connsiteY93" fmla="*/ 2303288 h 5217589"/>
                <a:gd name="connsiteX94" fmla="*/ 803794 w 1901089"/>
                <a:gd name="connsiteY94" fmla="*/ 4826049 h 5217589"/>
                <a:gd name="connsiteX95" fmla="*/ 776735 w 1901089"/>
                <a:gd name="connsiteY95" fmla="*/ 4904451 h 5217589"/>
                <a:gd name="connsiteX96" fmla="*/ 747594 w 1901089"/>
                <a:gd name="connsiteY96" fmla="*/ 4991873 h 5217589"/>
                <a:gd name="connsiteX97" fmla="*/ 750369 w 1901089"/>
                <a:gd name="connsiteY97" fmla="*/ 4834374 h 5217589"/>
                <a:gd name="connsiteX98" fmla="*/ 585238 w 1901089"/>
                <a:gd name="connsiteY98" fmla="*/ 4073938 h 5217589"/>
                <a:gd name="connsiteX99" fmla="*/ 544996 w 1901089"/>
                <a:gd name="connsiteY99" fmla="*/ 3892155 h 5217589"/>
                <a:gd name="connsiteX100" fmla="*/ 565117 w 1901089"/>
                <a:gd name="connsiteY100" fmla="*/ 3647234 h 5217589"/>
                <a:gd name="connsiteX101" fmla="*/ 653233 w 1901089"/>
                <a:gd name="connsiteY101" fmla="*/ 3355826 h 5217589"/>
                <a:gd name="connsiteX102" fmla="*/ 685843 w 1901089"/>
                <a:gd name="connsiteY102" fmla="*/ 3104660 h 5217589"/>
                <a:gd name="connsiteX103" fmla="*/ 738574 w 1901089"/>
                <a:gd name="connsiteY103" fmla="*/ 3575770 h 5217589"/>
                <a:gd name="connsiteX104" fmla="*/ 776735 w 1901089"/>
                <a:gd name="connsiteY104" fmla="*/ 3999005 h 5217589"/>
                <a:gd name="connsiteX105" fmla="*/ 807957 w 1901089"/>
                <a:gd name="connsiteY105" fmla="*/ 4313309 h 5217589"/>
                <a:gd name="connsiteX106" fmla="*/ 859994 w 1901089"/>
                <a:gd name="connsiteY106" fmla="*/ 4644266 h 5217589"/>
                <a:gd name="connsiteX107" fmla="*/ 803794 w 1901089"/>
                <a:gd name="connsiteY107" fmla="*/ 4826049 h 5217589"/>
                <a:gd name="connsiteX108" fmla="*/ 1515662 w 1901089"/>
                <a:gd name="connsiteY108" fmla="*/ 1842586 h 5217589"/>
                <a:gd name="connsiteX109" fmla="*/ 1210378 w 1901089"/>
                <a:gd name="connsiteY109" fmla="*/ 2003554 h 5217589"/>
                <a:gd name="connsiteX110" fmla="*/ 1063286 w 1901089"/>
                <a:gd name="connsiteY110" fmla="*/ 2081263 h 5217589"/>
                <a:gd name="connsiteX111" fmla="*/ 1111854 w 1901089"/>
                <a:gd name="connsiteY111" fmla="*/ 1924458 h 5217589"/>
                <a:gd name="connsiteX112" fmla="*/ 1327635 w 1901089"/>
                <a:gd name="connsiteY112" fmla="*/ 1547709 h 5217589"/>
                <a:gd name="connsiteX113" fmla="*/ 1347756 w 1901089"/>
                <a:gd name="connsiteY113" fmla="*/ 1548403 h 5217589"/>
                <a:gd name="connsiteX114" fmla="*/ 1526763 w 1901089"/>
                <a:gd name="connsiteY114" fmla="*/ 1814139 h 5217589"/>
                <a:gd name="connsiteX115" fmla="*/ 1515662 w 1901089"/>
                <a:gd name="connsiteY115" fmla="*/ 1842586 h 5217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901089" h="5217589">
                  <a:moveTo>
                    <a:pt x="1829966" y="1619173"/>
                  </a:moveTo>
                  <a:cubicBezTo>
                    <a:pt x="1780011" y="1547015"/>
                    <a:pt x="1730055" y="1474163"/>
                    <a:pt x="1678712" y="1402699"/>
                  </a:cubicBezTo>
                  <a:cubicBezTo>
                    <a:pt x="1603084" y="1295849"/>
                    <a:pt x="1517050" y="1195244"/>
                    <a:pt x="1483052" y="1064805"/>
                  </a:cubicBezTo>
                  <a:cubicBezTo>
                    <a:pt x="1469176" y="1012073"/>
                    <a:pt x="1431015" y="990565"/>
                    <a:pt x="1382447" y="976688"/>
                  </a:cubicBezTo>
                  <a:cubicBezTo>
                    <a:pt x="1320002" y="959343"/>
                    <a:pt x="1257558" y="943385"/>
                    <a:pt x="1198583" y="916325"/>
                  </a:cubicBezTo>
                  <a:lnTo>
                    <a:pt x="1198583" y="916325"/>
                  </a:lnTo>
                  <a:cubicBezTo>
                    <a:pt x="1192338" y="910081"/>
                    <a:pt x="1185400" y="906612"/>
                    <a:pt x="1183318" y="895510"/>
                  </a:cubicBezTo>
                  <a:cubicBezTo>
                    <a:pt x="1168748" y="807394"/>
                    <a:pt x="1150015" y="720666"/>
                    <a:pt x="1129894" y="633243"/>
                  </a:cubicBezTo>
                  <a:cubicBezTo>
                    <a:pt x="1098671" y="495865"/>
                    <a:pt x="1064674" y="359875"/>
                    <a:pt x="1007780" y="230129"/>
                  </a:cubicBezTo>
                  <a:cubicBezTo>
                    <a:pt x="980720" y="167684"/>
                    <a:pt x="948804" y="108015"/>
                    <a:pt x="898155" y="60141"/>
                  </a:cubicBezTo>
                  <a:cubicBezTo>
                    <a:pt x="848893" y="13654"/>
                    <a:pt x="789918" y="-5079"/>
                    <a:pt x="724698" y="1165"/>
                  </a:cubicBezTo>
                  <a:cubicBezTo>
                    <a:pt x="591483" y="15042"/>
                    <a:pt x="477695" y="77487"/>
                    <a:pt x="369458" y="151032"/>
                  </a:cubicBezTo>
                  <a:cubicBezTo>
                    <a:pt x="345867" y="166990"/>
                    <a:pt x="343786" y="186418"/>
                    <a:pt x="357663" y="211395"/>
                  </a:cubicBezTo>
                  <a:cubicBezTo>
                    <a:pt x="371539" y="235679"/>
                    <a:pt x="388885" y="255107"/>
                    <a:pt x="420107" y="254413"/>
                  </a:cubicBezTo>
                  <a:cubicBezTo>
                    <a:pt x="420107" y="254413"/>
                    <a:pt x="420107" y="254413"/>
                    <a:pt x="420107" y="254413"/>
                  </a:cubicBezTo>
                  <a:cubicBezTo>
                    <a:pt x="386803" y="255107"/>
                    <a:pt x="380559" y="260657"/>
                    <a:pt x="375702" y="293267"/>
                  </a:cubicBezTo>
                  <a:cubicBezTo>
                    <a:pt x="375008" y="299512"/>
                    <a:pt x="372927" y="306450"/>
                    <a:pt x="372233" y="312694"/>
                  </a:cubicBezTo>
                  <a:cubicBezTo>
                    <a:pt x="370845" y="345304"/>
                    <a:pt x="361825" y="382771"/>
                    <a:pt x="382640" y="409137"/>
                  </a:cubicBezTo>
                  <a:cubicBezTo>
                    <a:pt x="402068" y="434808"/>
                    <a:pt x="397905" y="454929"/>
                    <a:pt x="388191" y="479213"/>
                  </a:cubicBezTo>
                  <a:cubicBezTo>
                    <a:pt x="383334" y="491702"/>
                    <a:pt x="379865" y="504191"/>
                    <a:pt x="375008" y="516680"/>
                  </a:cubicBezTo>
                  <a:cubicBezTo>
                    <a:pt x="366682" y="538883"/>
                    <a:pt x="376396" y="550678"/>
                    <a:pt x="397211" y="554147"/>
                  </a:cubicBezTo>
                  <a:cubicBezTo>
                    <a:pt x="415944" y="556922"/>
                    <a:pt x="422189" y="568023"/>
                    <a:pt x="425658" y="585369"/>
                  </a:cubicBezTo>
                  <a:cubicBezTo>
                    <a:pt x="434677" y="628386"/>
                    <a:pt x="446473" y="670710"/>
                    <a:pt x="462431" y="711646"/>
                  </a:cubicBezTo>
                  <a:cubicBezTo>
                    <a:pt x="479776" y="756745"/>
                    <a:pt x="492265" y="764377"/>
                    <a:pt x="539446" y="763683"/>
                  </a:cubicBezTo>
                  <a:cubicBezTo>
                    <a:pt x="515162" y="768540"/>
                    <a:pt x="514468" y="780335"/>
                    <a:pt x="526957" y="799762"/>
                  </a:cubicBezTo>
                  <a:cubicBezTo>
                    <a:pt x="538752" y="819189"/>
                    <a:pt x="544996" y="841392"/>
                    <a:pt x="549159" y="863594"/>
                  </a:cubicBezTo>
                  <a:cubicBezTo>
                    <a:pt x="549159" y="863594"/>
                    <a:pt x="549159" y="863594"/>
                    <a:pt x="549159" y="863594"/>
                  </a:cubicBezTo>
                  <a:cubicBezTo>
                    <a:pt x="514468" y="868451"/>
                    <a:pt x="493653" y="893429"/>
                    <a:pt x="472144" y="917019"/>
                  </a:cubicBezTo>
                  <a:cubicBezTo>
                    <a:pt x="472144" y="917019"/>
                    <a:pt x="472144" y="917019"/>
                    <a:pt x="472144" y="917019"/>
                  </a:cubicBezTo>
                  <a:cubicBezTo>
                    <a:pt x="440228" y="913550"/>
                    <a:pt x="411087" y="926733"/>
                    <a:pt x="380559" y="932977"/>
                  </a:cubicBezTo>
                  <a:cubicBezTo>
                    <a:pt x="314645" y="946854"/>
                    <a:pt x="273709" y="989177"/>
                    <a:pt x="249425" y="1050234"/>
                  </a:cubicBezTo>
                  <a:cubicBezTo>
                    <a:pt x="225835" y="1109209"/>
                    <a:pt x="214734" y="1171654"/>
                    <a:pt x="200857" y="1232711"/>
                  </a:cubicBezTo>
                  <a:cubicBezTo>
                    <a:pt x="182124" y="1315277"/>
                    <a:pt x="168247" y="1398536"/>
                    <a:pt x="131474" y="1475551"/>
                  </a:cubicBezTo>
                  <a:cubicBezTo>
                    <a:pt x="111353" y="1517875"/>
                    <a:pt x="91232" y="1560892"/>
                    <a:pt x="81519" y="1608072"/>
                  </a:cubicBezTo>
                  <a:cubicBezTo>
                    <a:pt x="65561" y="1687862"/>
                    <a:pt x="68336" y="1768346"/>
                    <a:pt x="73193" y="1848831"/>
                  </a:cubicBezTo>
                  <a:cubicBezTo>
                    <a:pt x="80825" y="1964700"/>
                    <a:pt x="96089" y="2079876"/>
                    <a:pt x="116210" y="2194357"/>
                  </a:cubicBezTo>
                  <a:cubicBezTo>
                    <a:pt x="125230" y="2245701"/>
                    <a:pt x="134944" y="2297044"/>
                    <a:pt x="160615" y="2343530"/>
                  </a:cubicBezTo>
                  <a:cubicBezTo>
                    <a:pt x="162697" y="2347000"/>
                    <a:pt x="162697" y="2358794"/>
                    <a:pt x="171717" y="2349081"/>
                  </a:cubicBezTo>
                  <a:cubicBezTo>
                    <a:pt x="180736" y="2393486"/>
                    <a:pt x="209877" y="2420545"/>
                    <a:pt x="250119" y="2436503"/>
                  </a:cubicBezTo>
                  <a:lnTo>
                    <a:pt x="250119" y="2436503"/>
                  </a:lnTo>
                  <a:cubicBezTo>
                    <a:pt x="243181" y="2440666"/>
                    <a:pt x="244568" y="2447605"/>
                    <a:pt x="243875" y="2454543"/>
                  </a:cubicBezTo>
                  <a:cubicBezTo>
                    <a:pt x="242487" y="2485765"/>
                    <a:pt x="242487" y="2517681"/>
                    <a:pt x="238324" y="2548904"/>
                  </a:cubicBezTo>
                  <a:cubicBezTo>
                    <a:pt x="235549" y="2571800"/>
                    <a:pt x="237630" y="2585676"/>
                    <a:pt x="265383" y="2584983"/>
                  </a:cubicBezTo>
                  <a:cubicBezTo>
                    <a:pt x="279954" y="2584289"/>
                    <a:pt x="288973" y="2591227"/>
                    <a:pt x="282035" y="2608573"/>
                  </a:cubicBezTo>
                  <a:cubicBezTo>
                    <a:pt x="277872" y="2618980"/>
                    <a:pt x="276485" y="2631469"/>
                    <a:pt x="273709" y="2642570"/>
                  </a:cubicBezTo>
                  <a:cubicBezTo>
                    <a:pt x="227223" y="2829904"/>
                    <a:pt x="176573" y="3016544"/>
                    <a:pt x="137719" y="3205265"/>
                  </a:cubicBezTo>
                  <a:cubicBezTo>
                    <a:pt x="114823" y="3318359"/>
                    <a:pt x="94702" y="3431453"/>
                    <a:pt x="87069" y="3546629"/>
                  </a:cubicBezTo>
                  <a:cubicBezTo>
                    <a:pt x="78050" y="3675681"/>
                    <a:pt x="91232" y="3803345"/>
                    <a:pt x="114129" y="3930316"/>
                  </a:cubicBezTo>
                  <a:cubicBezTo>
                    <a:pt x="131474" y="4026758"/>
                    <a:pt x="154371" y="4121813"/>
                    <a:pt x="158534" y="4220336"/>
                  </a:cubicBezTo>
                  <a:cubicBezTo>
                    <a:pt x="162697" y="4319554"/>
                    <a:pt x="169635" y="4418771"/>
                    <a:pt x="177267" y="4517989"/>
                  </a:cubicBezTo>
                  <a:cubicBezTo>
                    <a:pt x="184205" y="4608186"/>
                    <a:pt x="243181" y="4706710"/>
                    <a:pt x="288973" y="4745564"/>
                  </a:cubicBezTo>
                  <a:cubicBezTo>
                    <a:pt x="323665" y="4774705"/>
                    <a:pt x="332685" y="4805234"/>
                    <a:pt x="322971" y="4845476"/>
                  </a:cubicBezTo>
                  <a:cubicBezTo>
                    <a:pt x="307013" y="4912083"/>
                    <a:pt x="279954" y="4974528"/>
                    <a:pt x="252894" y="5036972"/>
                  </a:cubicBezTo>
                  <a:cubicBezTo>
                    <a:pt x="243875" y="5057093"/>
                    <a:pt x="231386" y="5071664"/>
                    <a:pt x="213346" y="5083459"/>
                  </a:cubicBezTo>
                  <a:cubicBezTo>
                    <a:pt x="155065" y="5120232"/>
                    <a:pt x="90539" y="5145210"/>
                    <a:pt x="26706" y="5171575"/>
                  </a:cubicBezTo>
                  <a:cubicBezTo>
                    <a:pt x="16993" y="5175738"/>
                    <a:pt x="5198" y="5177126"/>
                    <a:pt x="1035" y="5189615"/>
                  </a:cubicBezTo>
                  <a:cubicBezTo>
                    <a:pt x="-3128" y="5203491"/>
                    <a:pt x="5892" y="5211817"/>
                    <a:pt x="16993" y="5218755"/>
                  </a:cubicBezTo>
                  <a:cubicBezTo>
                    <a:pt x="137719" y="5220837"/>
                    <a:pt x="415944" y="5226387"/>
                    <a:pt x="425658" y="5213205"/>
                  </a:cubicBezTo>
                  <a:cubicBezTo>
                    <a:pt x="450636" y="5175738"/>
                    <a:pt x="472144" y="5138272"/>
                    <a:pt x="506142" y="5113988"/>
                  </a:cubicBezTo>
                  <a:cubicBezTo>
                    <a:pt x="539446" y="5089704"/>
                    <a:pt x="581075" y="5084847"/>
                    <a:pt x="620623" y="5077908"/>
                  </a:cubicBezTo>
                  <a:cubicBezTo>
                    <a:pt x="633112" y="5075827"/>
                    <a:pt x="633112" y="5089009"/>
                    <a:pt x="633112" y="5098029"/>
                  </a:cubicBezTo>
                  <a:cubicBezTo>
                    <a:pt x="635194" y="5125089"/>
                    <a:pt x="631725" y="5185452"/>
                    <a:pt x="634500" y="5212511"/>
                  </a:cubicBezTo>
                  <a:cubicBezTo>
                    <a:pt x="635194" y="5219449"/>
                    <a:pt x="655315" y="5222918"/>
                    <a:pt x="678905" y="5215980"/>
                  </a:cubicBezTo>
                  <a:cubicBezTo>
                    <a:pt x="680987" y="5154923"/>
                    <a:pt x="685149" y="5120232"/>
                    <a:pt x="684456" y="5092479"/>
                  </a:cubicBezTo>
                  <a:cubicBezTo>
                    <a:pt x="683762" y="5077214"/>
                    <a:pt x="698332" y="5070970"/>
                    <a:pt x="708740" y="5061256"/>
                  </a:cubicBezTo>
                  <a:cubicBezTo>
                    <a:pt x="728167" y="5042523"/>
                    <a:pt x="725392" y="5023790"/>
                    <a:pt x="744819" y="5021708"/>
                  </a:cubicBezTo>
                  <a:cubicBezTo>
                    <a:pt x="758695" y="5020321"/>
                    <a:pt x="764246" y="5034891"/>
                    <a:pt x="761471" y="5049461"/>
                  </a:cubicBezTo>
                  <a:cubicBezTo>
                    <a:pt x="754532" y="5086234"/>
                    <a:pt x="763552" y="5136190"/>
                    <a:pt x="762164" y="5172963"/>
                  </a:cubicBezTo>
                  <a:cubicBezTo>
                    <a:pt x="760777" y="5215980"/>
                    <a:pt x="774653" y="5221531"/>
                    <a:pt x="785061" y="5221531"/>
                  </a:cubicBezTo>
                  <a:cubicBezTo>
                    <a:pt x="878728" y="5227081"/>
                    <a:pt x="934234" y="5223612"/>
                    <a:pt x="1077856" y="5213205"/>
                  </a:cubicBezTo>
                  <a:cubicBezTo>
                    <a:pt x="1096590" y="5218062"/>
                    <a:pt x="1229111" y="5041829"/>
                    <a:pt x="1209684" y="4932898"/>
                  </a:cubicBezTo>
                  <a:cubicBezTo>
                    <a:pt x="1197195" y="4862127"/>
                    <a:pt x="1235355" y="4776787"/>
                    <a:pt x="1237437" y="4703935"/>
                  </a:cubicBezTo>
                  <a:cubicBezTo>
                    <a:pt x="1240212" y="4603330"/>
                    <a:pt x="1238825" y="4518682"/>
                    <a:pt x="1243681" y="4418077"/>
                  </a:cubicBezTo>
                  <a:cubicBezTo>
                    <a:pt x="1252701" y="4221724"/>
                    <a:pt x="1240906" y="4026758"/>
                    <a:pt x="1201358" y="3833874"/>
                  </a:cubicBezTo>
                  <a:cubicBezTo>
                    <a:pt x="1186787" y="3762409"/>
                    <a:pt x="1181237" y="3689557"/>
                    <a:pt x="1185400" y="3616012"/>
                  </a:cubicBezTo>
                  <a:cubicBezTo>
                    <a:pt x="1189563" y="3532752"/>
                    <a:pt x="1202746" y="3451574"/>
                    <a:pt x="1215928" y="3369703"/>
                  </a:cubicBezTo>
                  <a:cubicBezTo>
                    <a:pt x="1240212" y="3222611"/>
                    <a:pt x="1266578" y="3075519"/>
                    <a:pt x="1295718" y="2929122"/>
                  </a:cubicBezTo>
                  <a:cubicBezTo>
                    <a:pt x="1310983" y="2852800"/>
                    <a:pt x="1319309" y="2775092"/>
                    <a:pt x="1319309" y="2696689"/>
                  </a:cubicBezTo>
                  <a:cubicBezTo>
                    <a:pt x="1319309" y="2598165"/>
                    <a:pt x="1280454" y="2512824"/>
                    <a:pt x="1222867" y="2435116"/>
                  </a:cubicBezTo>
                  <a:cubicBezTo>
                    <a:pt x="1215928" y="2426096"/>
                    <a:pt x="1208990" y="2416382"/>
                    <a:pt x="1202052" y="2407362"/>
                  </a:cubicBezTo>
                  <a:cubicBezTo>
                    <a:pt x="1217316" y="2417770"/>
                    <a:pt x="1226336" y="2412219"/>
                    <a:pt x="1236049" y="2401812"/>
                  </a:cubicBezTo>
                  <a:cubicBezTo>
                    <a:pt x="1242988" y="2394874"/>
                    <a:pt x="1250620" y="2388629"/>
                    <a:pt x="1258946" y="2382385"/>
                  </a:cubicBezTo>
                  <a:cubicBezTo>
                    <a:pt x="1407425" y="2270678"/>
                    <a:pt x="1561455" y="2166604"/>
                    <a:pt x="1712015" y="2057673"/>
                  </a:cubicBezTo>
                  <a:cubicBezTo>
                    <a:pt x="1759196" y="2023675"/>
                    <a:pt x="1809845" y="1994534"/>
                    <a:pt x="1850087" y="1952211"/>
                  </a:cubicBezTo>
                  <a:cubicBezTo>
                    <a:pt x="1903512" y="1895317"/>
                    <a:pt x="1922246" y="1830791"/>
                    <a:pt x="1895880" y="1755164"/>
                  </a:cubicBezTo>
                  <a:cubicBezTo>
                    <a:pt x="1879228" y="1707290"/>
                    <a:pt x="1859107" y="1660803"/>
                    <a:pt x="1829966" y="1619173"/>
                  </a:cubicBezTo>
                  <a:close/>
                  <a:moveTo>
                    <a:pt x="230692" y="2354632"/>
                  </a:move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lose/>
                  <a:moveTo>
                    <a:pt x="270240" y="2303288"/>
                  </a:moveTo>
                  <a:cubicBezTo>
                    <a:pt x="270934" y="2303288"/>
                    <a:pt x="270934" y="2303288"/>
                    <a:pt x="271628" y="2303288"/>
                  </a:cubicBezTo>
                  <a:cubicBezTo>
                    <a:pt x="271628" y="2303288"/>
                    <a:pt x="271628" y="2303982"/>
                    <a:pt x="270934" y="2303982"/>
                  </a:cubicBezTo>
                  <a:cubicBezTo>
                    <a:pt x="270934" y="2303982"/>
                    <a:pt x="270240" y="2303982"/>
                    <a:pt x="270240" y="2303288"/>
                  </a:cubicBezTo>
                  <a:close/>
                  <a:moveTo>
                    <a:pt x="803794" y="4826049"/>
                  </a:moveTo>
                  <a:cubicBezTo>
                    <a:pt x="778816" y="4848945"/>
                    <a:pt x="769797" y="4871841"/>
                    <a:pt x="776735" y="4904451"/>
                  </a:cubicBezTo>
                  <a:cubicBezTo>
                    <a:pt x="780204" y="4920409"/>
                    <a:pt x="747594" y="4968977"/>
                    <a:pt x="747594" y="4991873"/>
                  </a:cubicBezTo>
                  <a:cubicBezTo>
                    <a:pt x="732330" y="4946775"/>
                    <a:pt x="758001" y="4873923"/>
                    <a:pt x="750369" y="4834374"/>
                  </a:cubicBezTo>
                  <a:cubicBezTo>
                    <a:pt x="702495" y="4579046"/>
                    <a:pt x="649764" y="4325798"/>
                    <a:pt x="585238" y="4073938"/>
                  </a:cubicBezTo>
                  <a:cubicBezTo>
                    <a:pt x="569974" y="4013575"/>
                    <a:pt x="550547" y="3953906"/>
                    <a:pt x="544996" y="3892155"/>
                  </a:cubicBezTo>
                  <a:cubicBezTo>
                    <a:pt x="539446" y="3824854"/>
                    <a:pt x="535283" y="3706903"/>
                    <a:pt x="565117" y="3647234"/>
                  </a:cubicBezTo>
                  <a:cubicBezTo>
                    <a:pt x="617848" y="3543854"/>
                    <a:pt x="631031" y="3468226"/>
                    <a:pt x="653233" y="3355826"/>
                  </a:cubicBezTo>
                  <a:cubicBezTo>
                    <a:pt x="655315" y="3345419"/>
                    <a:pt x="683068" y="3115761"/>
                    <a:pt x="685843" y="3104660"/>
                  </a:cubicBezTo>
                  <a:cubicBezTo>
                    <a:pt x="704577" y="3183063"/>
                    <a:pt x="731636" y="3495286"/>
                    <a:pt x="738574" y="3575770"/>
                  </a:cubicBezTo>
                  <a:cubicBezTo>
                    <a:pt x="750369" y="3717310"/>
                    <a:pt x="763552" y="3858158"/>
                    <a:pt x="776735" y="3999005"/>
                  </a:cubicBezTo>
                  <a:cubicBezTo>
                    <a:pt x="786448" y="4103773"/>
                    <a:pt x="794081" y="4208541"/>
                    <a:pt x="807957" y="4313309"/>
                  </a:cubicBezTo>
                  <a:cubicBezTo>
                    <a:pt x="822528" y="4424322"/>
                    <a:pt x="839179" y="4534641"/>
                    <a:pt x="859994" y="4644266"/>
                  </a:cubicBezTo>
                  <a:cubicBezTo>
                    <a:pt x="873871" y="4717118"/>
                    <a:pt x="856525" y="4778174"/>
                    <a:pt x="803794" y="4826049"/>
                  </a:cubicBezTo>
                  <a:close/>
                  <a:moveTo>
                    <a:pt x="1515662" y="1842586"/>
                  </a:moveTo>
                  <a:cubicBezTo>
                    <a:pt x="1413669" y="1896705"/>
                    <a:pt x="1312370" y="1950130"/>
                    <a:pt x="1210378" y="2003554"/>
                  </a:cubicBezTo>
                  <a:cubicBezTo>
                    <a:pt x="1163197" y="2028532"/>
                    <a:pt x="1115323" y="2053510"/>
                    <a:pt x="1063286" y="2081263"/>
                  </a:cubicBezTo>
                  <a:cubicBezTo>
                    <a:pt x="1070224" y="2021594"/>
                    <a:pt x="1090345" y="1972332"/>
                    <a:pt x="1111854" y="1924458"/>
                  </a:cubicBezTo>
                  <a:cubicBezTo>
                    <a:pt x="1171523" y="1791937"/>
                    <a:pt x="1249232" y="1669823"/>
                    <a:pt x="1327635" y="1547709"/>
                  </a:cubicBezTo>
                  <a:cubicBezTo>
                    <a:pt x="1335961" y="1534526"/>
                    <a:pt x="1340124" y="1536608"/>
                    <a:pt x="1347756" y="1548403"/>
                  </a:cubicBezTo>
                  <a:cubicBezTo>
                    <a:pt x="1406731" y="1637213"/>
                    <a:pt x="1465706" y="1726023"/>
                    <a:pt x="1526763" y="1814139"/>
                  </a:cubicBezTo>
                  <a:cubicBezTo>
                    <a:pt x="1539252" y="1832873"/>
                    <a:pt x="1526763" y="1836342"/>
                    <a:pt x="1515662" y="1842586"/>
                  </a:cubicBezTo>
                  <a:close/>
                </a:path>
              </a:pathLst>
            </a:custGeom>
            <a:solidFill>
              <a:srgbClr val="000000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568049-2367-4102-BD8A-46CAB13A858A}"/>
                </a:ext>
              </a:extLst>
            </p:cNvPr>
            <p:cNvSpPr/>
            <p:nvPr/>
          </p:nvSpPr>
          <p:spPr>
            <a:xfrm>
              <a:off x="7695937" y="1812094"/>
              <a:ext cx="846471" cy="1068496"/>
            </a:xfrm>
            <a:custGeom>
              <a:avLst/>
              <a:gdLst>
                <a:gd name="connsiteX0" fmla="*/ 849357 w 846470"/>
                <a:gd name="connsiteY0" fmla="*/ 915631 h 1068495"/>
                <a:gd name="connsiteX1" fmla="*/ 845888 w 846470"/>
                <a:gd name="connsiteY1" fmla="*/ 946854 h 1068495"/>
                <a:gd name="connsiteX2" fmla="*/ 827154 w 846470"/>
                <a:gd name="connsiteY2" fmla="*/ 963505 h 1068495"/>
                <a:gd name="connsiteX3" fmla="*/ 685613 w 846470"/>
                <a:gd name="connsiteY3" fmla="*/ 927426 h 1068495"/>
                <a:gd name="connsiteX4" fmla="*/ 659942 w 846470"/>
                <a:gd name="connsiteY4" fmla="*/ 939221 h 1068495"/>
                <a:gd name="connsiteX5" fmla="*/ 625944 w 846470"/>
                <a:gd name="connsiteY5" fmla="*/ 984320 h 1068495"/>
                <a:gd name="connsiteX6" fmla="*/ 514932 w 846470"/>
                <a:gd name="connsiteY6" fmla="*/ 1075212 h 1068495"/>
                <a:gd name="connsiteX7" fmla="*/ 517707 w 846470"/>
                <a:gd name="connsiteY7" fmla="*/ 1044683 h 1068495"/>
                <a:gd name="connsiteX8" fmla="*/ 541991 w 846470"/>
                <a:gd name="connsiteY8" fmla="*/ 878858 h 1068495"/>
                <a:gd name="connsiteX9" fmla="*/ 464282 w 846470"/>
                <a:gd name="connsiteY9" fmla="*/ 1029419 h 1068495"/>
                <a:gd name="connsiteX10" fmla="*/ 458732 w 846470"/>
                <a:gd name="connsiteY10" fmla="*/ 1040520 h 1068495"/>
                <a:gd name="connsiteX11" fmla="*/ 444161 w 846470"/>
                <a:gd name="connsiteY11" fmla="*/ 1055785 h 1068495"/>
                <a:gd name="connsiteX12" fmla="*/ 432366 w 846470"/>
                <a:gd name="connsiteY12" fmla="*/ 1036357 h 1068495"/>
                <a:gd name="connsiteX13" fmla="*/ 406001 w 846470"/>
                <a:gd name="connsiteY13" fmla="*/ 894817 h 1068495"/>
                <a:gd name="connsiteX14" fmla="*/ 361596 w 846470"/>
                <a:gd name="connsiteY14" fmla="*/ 714421 h 1068495"/>
                <a:gd name="connsiteX15" fmla="*/ 278336 w 846470"/>
                <a:gd name="connsiteY15" fmla="*/ 496559 h 1068495"/>
                <a:gd name="connsiteX16" fmla="*/ 90309 w 846470"/>
                <a:gd name="connsiteY16" fmla="*/ 271065 h 1068495"/>
                <a:gd name="connsiteX17" fmla="*/ 70882 w 846470"/>
                <a:gd name="connsiteY17" fmla="*/ 253025 h 1068495"/>
                <a:gd name="connsiteX18" fmla="*/ 8437 w 846470"/>
                <a:gd name="connsiteY18" fmla="*/ 210008 h 1068495"/>
                <a:gd name="connsiteX19" fmla="*/ 20232 w 846470"/>
                <a:gd name="connsiteY19" fmla="*/ 149645 h 1068495"/>
                <a:gd name="connsiteX20" fmla="*/ 376166 w 846470"/>
                <a:gd name="connsiteY20" fmla="*/ 1165 h 1068495"/>
                <a:gd name="connsiteX21" fmla="*/ 549623 w 846470"/>
                <a:gd name="connsiteY21" fmla="*/ 60141 h 1068495"/>
                <a:gd name="connsiteX22" fmla="*/ 659248 w 846470"/>
                <a:gd name="connsiteY22" fmla="*/ 230129 h 1068495"/>
                <a:gd name="connsiteX23" fmla="*/ 781362 w 846470"/>
                <a:gd name="connsiteY23" fmla="*/ 633243 h 1068495"/>
                <a:gd name="connsiteX24" fmla="*/ 834787 w 846470"/>
                <a:gd name="connsiteY24" fmla="*/ 895510 h 1068495"/>
                <a:gd name="connsiteX25" fmla="*/ 849357 w 846470"/>
                <a:gd name="connsiteY25" fmla="*/ 915631 h 10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470" h="1068495">
                  <a:moveTo>
                    <a:pt x="849357" y="915631"/>
                  </a:moveTo>
                  <a:cubicBezTo>
                    <a:pt x="829930" y="923264"/>
                    <a:pt x="843806" y="937834"/>
                    <a:pt x="845888" y="946854"/>
                  </a:cubicBezTo>
                  <a:cubicBezTo>
                    <a:pt x="850051" y="966975"/>
                    <a:pt x="844500" y="968362"/>
                    <a:pt x="827154" y="963505"/>
                  </a:cubicBezTo>
                  <a:cubicBezTo>
                    <a:pt x="779974" y="951017"/>
                    <a:pt x="732794" y="939221"/>
                    <a:pt x="685613" y="927426"/>
                  </a:cubicBezTo>
                  <a:cubicBezTo>
                    <a:pt x="673818" y="924651"/>
                    <a:pt x="664105" y="923264"/>
                    <a:pt x="659942" y="939221"/>
                  </a:cubicBezTo>
                  <a:cubicBezTo>
                    <a:pt x="655085" y="958649"/>
                    <a:pt x="639821" y="971832"/>
                    <a:pt x="625944" y="984320"/>
                  </a:cubicBezTo>
                  <a:cubicBezTo>
                    <a:pt x="590559" y="1016236"/>
                    <a:pt x="555868" y="1050234"/>
                    <a:pt x="514932" y="1075212"/>
                  </a:cubicBezTo>
                  <a:cubicBezTo>
                    <a:pt x="507300" y="1064111"/>
                    <a:pt x="514238" y="1054397"/>
                    <a:pt x="517707" y="1044683"/>
                  </a:cubicBezTo>
                  <a:cubicBezTo>
                    <a:pt x="537828" y="991259"/>
                    <a:pt x="549623" y="937140"/>
                    <a:pt x="541991" y="878858"/>
                  </a:cubicBezTo>
                  <a:cubicBezTo>
                    <a:pt x="516319" y="929508"/>
                    <a:pt x="491342" y="980157"/>
                    <a:pt x="464282" y="1029419"/>
                  </a:cubicBezTo>
                  <a:cubicBezTo>
                    <a:pt x="462201" y="1032888"/>
                    <a:pt x="460813" y="1037051"/>
                    <a:pt x="458732" y="1040520"/>
                  </a:cubicBezTo>
                  <a:cubicBezTo>
                    <a:pt x="454569" y="1046765"/>
                    <a:pt x="451793" y="1056479"/>
                    <a:pt x="444161" y="1055785"/>
                  </a:cubicBezTo>
                  <a:cubicBezTo>
                    <a:pt x="434448" y="1054397"/>
                    <a:pt x="433754" y="1043990"/>
                    <a:pt x="432366" y="1036357"/>
                  </a:cubicBezTo>
                  <a:cubicBezTo>
                    <a:pt x="424734" y="989177"/>
                    <a:pt x="418490" y="941303"/>
                    <a:pt x="406001" y="894817"/>
                  </a:cubicBezTo>
                  <a:cubicBezTo>
                    <a:pt x="400450" y="832372"/>
                    <a:pt x="381717" y="773397"/>
                    <a:pt x="361596" y="714421"/>
                  </a:cubicBezTo>
                  <a:cubicBezTo>
                    <a:pt x="335924" y="640875"/>
                    <a:pt x="308865" y="568023"/>
                    <a:pt x="278336" y="496559"/>
                  </a:cubicBezTo>
                  <a:cubicBezTo>
                    <a:pt x="237400" y="400811"/>
                    <a:pt x="172180" y="329346"/>
                    <a:pt x="90309" y="271065"/>
                  </a:cubicBezTo>
                  <a:cubicBezTo>
                    <a:pt x="83370" y="266208"/>
                    <a:pt x="73657" y="263433"/>
                    <a:pt x="70882" y="253025"/>
                  </a:cubicBezTo>
                  <a:cubicBezTo>
                    <a:pt x="39659" y="253719"/>
                    <a:pt x="23007" y="234292"/>
                    <a:pt x="8437" y="210008"/>
                  </a:cubicBezTo>
                  <a:cubicBezTo>
                    <a:pt x="-5440" y="185724"/>
                    <a:pt x="-2664" y="165603"/>
                    <a:pt x="20232" y="149645"/>
                  </a:cubicBezTo>
                  <a:cubicBezTo>
                    <a:pt x="129163" y="76099"/>
                    <a:pt x="242951" y="13654"/>
                    <a:pt x="376166" y="1165"/>
                  </a:cubicBezTo>
                  <a:cubicBezTo>
                    <a:pt x="441386" y="-5079"/>
                    <a:pt x="500361" y="13654"/>
                    <a:pt x="549623" y="60141"/>
                  </a:cubicBezTo>
                  <a:cubicBezTo>
                    <a:pt x="600273" y="108015"/>
                    <a:pt x="632189" y="167684"/>
                    <a:pt x="659248" y="230129"/>
                  </a:cubicBezTo>
                  <a:cubicBezTo>
                    <a:pt x="716142" y="359181"/>
                    <a:pt x="749446" y="495865"/>
                    <a:pt x="781362" y="633243"/>
                  </a:cubicBezTo>
                  <a:cubicBezTo>
                    <a:pt x="801483" y="719972"/>
                    <a:pt x="820216" y="807394"/>
                    <a:pt x="834787" y="895510"/>
                  </a:cubicBezTo>
                  <a:cubicBezTo>
                    <a:pt x="836174" y="905918"/>
                    <a:pt x="843806" y="909387"/>
                    <a:pt x="849357" y="915631"/>
                  </a:cubicBezTo>
                  <a:close/>
                </a:path>
              </a:pathLst>
            </a:custGeom>
            <a:solidFill>
              <a:srgbClr val="66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44A8BD0-0C77-420E-940E-CA4FA254BB92}"/>
                </a:ext>
              </a:extLst>
            </p:cNvPr>
            <p:cNvSpPr/>
            <p:nvPr/>
          </p:nvSpPr>
          <p:spPr>
            <a:xfrm>
              <a:off x="7682420" y="2663893"/>
              <a:ext cx="562001" cy="881162"/>
            </a:xfrm>
            <a:custGeom>
              <a:avLst/>
              <a:gdLst>
                <a:gd name="connsiteX0" fmla="*/ 424374 w 562000"/>
                <a:gd name="connsiteY0" fmla="*/ 38854 h 881162"/>
                <a:gd name="connsiteX1" fmla="*/ 454903 w 562000"/>
                <a:gd name="connsiteY1" fmla="*/ 205373 h 881162"/>
                <a:gd name="connsiteX2" fmla="*/ 561752 w 562000"/>
                <a:gd name="connsiteY2" fmla="*/ 0 h 881162"/>
                <a:gd name="connsiteX3" fmla="*/ 536775 w 562000"/>
                <a:gd name="connsiteY3" fmla="*/ 194966 h 881162"/>
                <a:gd name="connsiteX4" fmla="*/ 527755 w 562000"/>
                <a:gd name="connsiteY4" fmla="*/ 222719 h 881162"/>
                <a:gd name="connsiteX5" fmla="*/ 469473 w 562000"/>
                <a:gd name="connsiteY5" fmla="*/ 308754 h 881162"/>
                <a:gd name="connsiteX6" fmla="*/ 334870 w 562000"/>
                <a:gd name="connsiteY6" fmla="*/ 543268 h 881162"/>
                <a:gd name="connsiteX7" fmla="*/ 205125 w 562000"/>
                <a:gd name="connsiteY7" fmla="*/ 786801 h 881162"/>
                <a:gd name="connsiteX8" fmla="*/ 142680 w 562000"/>
                <a:gd name="connsiteY8" fmla="*/ 881856 h 881162"/>
                <a:gd name="connsiteX9" fmla="*/ 126722 w 562000"/>
                <a:gd name="connsiteY9" fmla="*/ 879774 h 881162"/>
                <a:gd name="connsiteX10" fmla="*/ 7383 w 562000"/>
                <a:gd name="connsiteY10" fmla="*/ 615426 h 881162"/>
                <a:gd name="connsiteX11" fmla="*/ 42075 w 562000"/>
                <a:gd name="connsiteY11" fmla="*/ 430867 h 881162"/>
                <a:gd name="connsiteX12" fmla="*/ 114927 w 562000"/>
                <a:gd name="connsiteY12" fmla="*/ 299040 h 881162"/>
                <a:gd name="connsiteX13" fmla="*/ 123947 w 562000"/>
                <a:gd name="connsiteY13" fmla="*/ 104074 h 881162"/>
                <a:gd name="connsiteX14" fmla="*/ 135742 w 562000"/>
                <a:gd name="connsiteY14" fmla="*/ 63138 h 881162"/>
                <a:gd name="connsiteX15" fmla="*/ 212757 w 562000"/>
                <a:gd name="connsiteY15" fmla="*/ 9714 h 881162"/>
                <a:gd name="connsiteX16" fmla="*/ 212063 w 562000"/>
                <a:gd name="connsiteY16" fmla="*/ 115175 h 881162"/>
                <a:gd name="connsiteX17" fmla="*/ 173208 w 562000"/>
                <a:gd name="connsiteY17" fmla="*/ 202598 h 881162"/>
                <a:gd name="connsiteX18" fmla="*/ 260631 w 562000"/>
                <a:gd name="connsiteY18" fmla="*/ 158193 h 881162"/>
                <a:gd name="connsiteX19" fmla="*/ 286302 w 562000"/>
                <a:gd name="connsiteY19" fmla="*/ 149867 h 881162"/>
                <a:gd name="connsiteX20" fmla="*/ 295322 w 562000"/>
                <a:gd name="connsiteY20" fmla="*/ 178314 h 881162"/>
                <a:gd name="connsiteX21" fmla="*/ 282139 w 562000"/>
                <a:gd name="connsiteY21" fmla="*/ 297652 h 881162"/>
                <a:gd name="connsiteX22" fmla="*/ 338340 w 562000"/>
                <a:gd name="connsiteY22" fmla="*/ 104074 h 881162"/>
                <a:gd name="connsiteX23" fmla="*/ 424374 w 562000"/>
                <a:gd name="connsiteY23" fmla="*/ 38854 h 8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000" h="881162">
                  <a:moveTo>
                    <a:pt x="424374" y="38854"/>
                  </a:moveTo>
                  <a:cubicBezTo>
                    <a:pt x="440332" y="91585"/>
                    <a:pt x="445189" y="146398"/>
                    <a:pt x="454903" y="205373"/>
                  </a:cubicBezTo>
                  <a:cubicBezTo>
                    <a:pt x="490982" y="136684"/>
                    <a:pt x="524979" y="71464"/>
                    <a:pt x="561752" y="0"/>
                  </a:cubicBezTo>
                  <a:cubicBezTo>
                    <a:pt x="569384" y="71464"/>
                    <a:pt x="561752" y="133909"/>
                    <a:pt x="536775" y="194966"/>
                  </a:cubicBezTo>
                  <a:cubicBezTo>
                    <a:pt x="533305" y="203986"/>
                    <a:pt x="527061" y="212311"/>
                    <a:pt x="527755" y="222719"/>
                  </a:cubicBezTo>
                  <a:cubicBezTo>
                    <a:pt x="503471" y="247697"/>
                    <a:pt x="484044" y="277531"/>
                    <a:pt x="469473" y="308754"/>
                  </a:cubicBezTo>
                  <a:cubicBezTo>
                    <a:pt x="431313" y="390625"/>
                    <a:pt x="388295" y="470416"/>
                    <a:pt x="334870" y="543268"/>
                  </a:cubicBezTo>
                  <a:cubicBezTo>
                    <a:pt x="280058" y="618201"/>
                    <a:pt x="243285" y="702154"/>
                    <a:pt x="205125" y="786801"/>
                  </a:cubicBezTo>
                  <a:cubicBezTo>
                    <a:pt x="189166" y="822187"/>
                    <a:pt x="162801" y="849940"/>
                    <a:pt x="142680" y="881856"/>
                  </a:cubicBezTo>
                  <a:cubicBezTo>
                    <a:pt x="135742" y="892263"/>
                    <a:pt x="131579" y="888100"/>
                    <a:pt x="126722" y="879774"/>
                  </a:cubicBezTo>
                  <a:cubicBezTo>
                    <a:pt x="77460" y="795821"/>
                    <a:pt x="31667" y="710480"/>
                    <a:pt x="7383" y="615426"/>
                  </a:cubicBezTo>
                  <a:cubicBezTo>
                    <a:pt x="-9962" y="548818"/>
                    <a:pt x="3914" y="487761"/>
                    <a:pt x="42075" y="430867"/>
                  </a:cubicBezTo>
                  <a:cubicBezTo>
                    <a:pt x="69828" y="389238"/>
                    <a:pt x="101050" y="348996"/>
                    <a:pt x="114927" y="299040"/>
                  </a:cubicBezTo>
                  <a:cubicBezTo>
                    <a:pt x="132966" y="234514"/>
                    <a:pt x="128803" y="169294"/>
                    <a:pt x="123947" y="104074"/>
                  </a:cubicBezTo>
                  <a:cubicBezTo>
                    <a:pt x="122559" y="88116"/>
                    <a:pt x="123947" y="74240"/>
                    <a:pt x="135742" y="63138"/>
                  </a:cubicBezTo>
                  <a:cubicBezTo>
                    <a:pt x="157250" y="39548"/>
                    <a:pt x="178065" y="13877"/>
                    <a:pt x="212757" y="9714"/>
                  </a:cubicBezTo>
                  <a:cubicBezTo>
                    <a:pt x="228021" y="45099"/>
                    <a:pt x="222470" y="80484"/>
                    <a:pt x="212063" y="115175"/>
                  </a:cubicBezTo>
                  <a:cubicBezTo>
                    <a:pt x="203043" y="144316"/>
                    <a:pt x="191248" y="172763"/>
                    <a:pt x="173208" y="202598"/>
                  </a:cubicBezTo>
                  <a:cubicBezTo>
                    <a:pt x="204431" y="185946"/>
                    <a:pt x="232878" y="172763"/>
                    <a:pt x="260631" y="158193"/>
                  </a:cubicBezTo>
                  <a:cubicBezTo>
                    <a:pt x="268263" y="154030"/>
                    <a:pt x="275895" y="148479"/>
                    <a:pt x="286302" y="149867"/>
                  </a:cubicBezTo>
                  <a:cubicBezTo>
                    <a:pt x="302954" y="154724"/>
                    <a:pt x="298098" y="167213"/>
                    <a:pt x="295322" y="178314"/>
                  </a:cubicBezTo>
                  <a:cubicBezTo>
                    <a:pt x="286302" y="217862"/>
                    <a:pt x="275895" y="256717"/>
                    <a:pt x="282139" y="297652"/>
                  </a:cubicBezTo>
                  <a:cubicBezTo>
                    <a:pt x="307811" y="235208"/>
                    <a:pt x="330707" y="172069"/>
                    <a:pt x="338340" y="104074"/>
                  </a:cubicBezTo>
                  <a:cubicBezTo>
                    <a:pt x="344584" y="49262"/>
                    <a:pt x="370256" y="31222"/>
                    <a:pt x="424374" y="38854"/>
                  </a:cubicBezTo>
                  <a:close/>
                </a:path>
              </a:pathLst>
            </a:custGeom>
            <a:solidFill>
              <a:srgbClr val="FEFEFE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E4D073-5BCC-42D2-BFFF-2A03E6A7E424}"/>
                </a:ext>
              </a:extLst>
            </p:cNvPr>
            <p:cNvSpPr/>
            <p:nvPr/>
          </p:nvSpPr>
          <p:spPr>
            <a:xfrm>
              <a:off x="7715120" y="2065119"/>
              <a:ext cx="388544" cy="915854"/>
            </a:xfrm>
            <a:custGeom>
              <a:avLst/>
              <a:gdLst>
                <a:gd name="connsiteX0" fmla="*/ 391674 w 388543"/>
                <a:gd name="connsiteY0" fmla="*/ 637628 h 915853"/>
                <a:gd name="connsiteX1" fmla="*/ 336862 w 388543"/>
                <a:gd name="connsiteY1" fmla="*/ 650811 h 915853"/>
                <a:gd name="connsiteX2" fmla="*/ 319516 w 388543"/>
                <a:gd name="connsiteY2" fmla="*/ 670932 h 915853"/>
                <a:gd name="connsiteX3" fmla="*/ 303558 w 388543"/>
                <a:gd name="connsiteY3" fmla="*/ 755579 h 915853"/>
                <a:gd name="connsiteX4" fmla="*/ 257072 w 388543"/>
                <a:gd name="connsiteY4" fmla="*/ 895733 h 915853"/>
                <a:gd name="connsiteX5" fmla="*/ 244583 w 388543"/>
                <a:gd name="connsiteY5" fmla="*/ 915854 h 915853"/>
                <a:gd name="connsiteX6" fmla="*/ 245277 w 388543"/>
                <a:gd name="connsiteY6" fmla="*/ 824268 h 915853"/>
                <a:gd name="connsiteX7" fmla="*/ 259153 w 388543"/>
                <a:gd name="connsiteY7" fmla="*/ 766680 h 915853"/>
                <a:gd name="connsiteX8" fmla="*/ 251521 w 388543"/>
                <a:gd name="connsiteY8" fmla="*/ 752110 h 915853"/>
                <a:gd name="connsiteX9" fmla="*/ 276499 w 388543"/>
                <a:gd name="connsiteY9" fmla="*/ 665381 h 915853"/>
                <a:gd name="connsiteX10" fmla="*/ 258459 w 388543"/>
                <a:gd name="connsiteY10" fmla="*/ 539799 h 915853"/>
                <a:gd name="connsiteX11" fmla="*/ 193933 w 388543"/>
                <a:gd name="connsiteY11" fmla="*/ 510658 h 915853"/>
                <a:gd name="connsiteX12" fmla="*/ 170343 w 388543"/>
                <a:gd name="connsiteY12" fmla="*/ 509270 h 915853"/>
                <a:gd name="connsiteX13" fmla="*/ 93328 w 388543"/>
                <a:gd name="connsiteY13" fmla="*/ 457233 h 915853"/>
                <a:gd name="connsiteX14" fmla="*/ 56555 w 388543"/>
                <a:gd name="connsiteY14" fmla="*/ 330956 h 915853"/>
                <a:gd name="connsiteX15" fmla="*/ 28108 w 388543"/>
                <a:gd name="connsiteY15" fmla="*/ 299734 h 915853"/>
                <a:gd name="connsiteX16" fmla="*/ 5906 w 388543"/>
                <a:gd name="connsiteY16" fmla="*/ 262267 h 915853"/>
                <a:gd name="connsiteX17" fmla="*/ 19089 w 388543"/>
                <a:gd name="connsiteY17" fmla="*/ 224800 h 915853"/>
                <a:gd name="connsiteX18" fmla="*/ 13538 w 388543"/>
                <a:gd name="connsiteY18" fmla="*/ 154724 h 915853"/>
                <a:gd name="connsiteX19" fmla="*/ 3131 w 388543"/>
                <a:gd name="connsiteY19" fmla="*/ 58282 h 915853"/>
                <a:gd name="connsiteX20" fmla="*/ 6600 w 388543"/>
                <a:gd name="connsiteY20" fmla="*/ 38854 h 915853"/>
                <a:gd name="connsiteX21" fmla="*/ 51005 w 388543"/>
                <a:gd name="connsiteY21" fmla="*/ 0 h 915853"/>
                <a:gd name="connsiteX22" fmla="*/ 244583 w 388543"/>
                <a:gd name="connsiteY22" fmla="*/ 204679 h 915853"/>
                <a:gd name="connsiteX23" fmla="*/ 388205 w 388543"/>
                <a:gd name="connsiteY23" fmla="*/ 614038 h 915853"/>
                <a:gd name="connsiteX24" fmla="*/ 391674 w 388543"/>
                <a:gd name="connsiteY24" fmla="*/ 637628 h 91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8543" h="915853">
                  <a:moveTo>
                    <a:pt x="391674" y="637628"/>
                  </a:moveTo>
                  <a:cubicBezTo>
                    <a:pt x="374329" y="646648"/>
                    <a:pt x="354901" y="643179"/>
                    <a:pt x="336862" y="650811"/>
                  </a:cubicBezTo>
                  <a:cubicBezTo>
                    <a:pt x="325761" y="655668"/>
                    <a:pt x="321598" y="659831"/>
                    <a:pt x="319516" y="670932"/>
                  </a:cubicBezTo>
                  <a:cubicBezTo>
                    <a:pt x="314659" y="699379"/>
                    <a:pt x="307721" y="727132"/>
                    <a:pt x="303558" y="755579"/>
                  </a:cubicBezTo>
                  <a:cubicBezTo>
                    <a:pt x="296620" y="804841"/>
                    <a:pt x="274417" y="849246"/>
                    <a:pt x="257072" y="895733"/>
                  </a:cubicBezTo>
                  <a:cubicBezTo>
                    <a:pt x="254990" y="900589"/>
                    <a:pt x="251521" y="904752"/>
                    <a:pt x="244583" y="915854"/>
                  </a:cubicBezTo>
                  <a:cubicBezTo>
                    <a:pt x="241114" y="880468"/>
                    <a:pt x="238338" y="852021"/>
                    <a:pt x="245277" y="824268"/>
                  </a:cubicBezTo>
                  <a:cubicBezTo>
                    <a:pt x="250133" y="804841"/>
                    <a:pt x="250133" y="784720"/>
                    <a:pt x="259153" y="766680"/>
                  </a:cubicBezTo>
                  <a:cubicBezTo>
                    <a:pt x="262622" y="759742"/>
                    <a:pt x="260541" y="753498"/>
                    <a:pt x="251521" y="752110"/>
                  </a:cubicBezTo>
                  <a:cubicBezTo>
                    <a:pt x="265398" y="725051"/>
                    <a:pt x="272336" y="695216"/>
                    <a:pt x="276499" y="665381"/>
                  </a:cubicBezTo>
                  <a:cubicBezTo>
                    <a:pt x="282743" y="621670"/>
                    <a:pt x="277887" y="579347"/>
                    <a:pt x="258459" y="539799"/>
                  </a:cubicBezTo>
                  <a:cubicBezTo>
                    <a:pt x="242501" y="508576"/>
                    <a:pt x="228625" y="503026"/>
                    <a:pt x="193933" y="510658"/>
                  </a:cubicBezTo>
                  <a:cubicBezTo>
                    <a:pt x="185607" y="512739"/>
                    <a:pt x="177975" y="515515"/>
                    <a:pt x="170343" y="509270"/>
                  </a:cubicBezTo>
                  <a:cubicBezTo>
                    <a:pt x="123163" y="509964"/>
                    <a:pt x="110674" y="501638"/>
                    <a:pt x="93328" y="457233"/>
                  </a:cubicBezTo>
                  <a:cubicBezTo>
                    <a:pt x="78064" y="416297"/>
                    <a:pt x="66269" y="373974"/>
                    <a:pt x="56555" y="330956"/>
                  </a:cubicBezTo>
                  <a:cubicBezTo>
                    <a:pt x="53086" y="313610"/>
                    <a:pt x="46842" y="303203"/>
                    <a:pt x="28108" y="299734"/>
                  </a:cubicBezTo>
                  <a:cubicBezTo>
                    <a:pt x="7293" y="296265"/>
                    <a:pt x="-2420" y="284470"/>
                    <a:pt x="5906" y="262267"/>
                  </a:cubicBezTo>
                  <a:cubicBezTo>
                    <a:pt x="10763" y="249778"/>
                    <a:pt x="14232" y="237289"/>
                    <a:pt x="19089" y="224800"/>
                  </a:cubicBezTo>
                  <a:cubicBezTo>
                    <a:pt x="29496" y="200516"/>
                    <a:pt x="33659" y="180395"/>
                    <a:pt x="13538" y="154724"/>
                  </a:cubicBezTo>
                  <a:cubicBezTo>
                    <a:pt x="-7277" y="127664"/>
                    <a:pt x="1743" y="90892"/>
                    <a:pt x="3131" y="58282"/>
                  </a:cubicBezTo>
                  <a:cubicBezTo>
                    <a:pt x="3131" y="52037"/>
                    <a:pt x="5212" y="45099"/>
                    <a:pt x="6600" y="38854"/>
                  </a:cubicBezTo>
                  <a:cubicBezTo>
                    <a:pt x="11456" y="5551"/>
                    <a:pt x="17701" y="0"/>
                    <a:pt x="51005" y="0"/>
                  </a:cubicBezTo>
                  <a:cubicBezTo>
                    <a:pt x="134958" y="49262"/>
                    <a:pt x="203647" y="115869"/>
                    <a:pt x="244583" y="204679"/>
                  </a:cubicBezTo>
                  <a:cubicBezTo>
                    <a:pt x="306333" y="335813"/>
                    <a:pt x="358371" y="471110"/>
                    <a:pt x="388205" y="614038"/>
                  </a:cubicBezTo>
                  <a:cubicBezTo>
                    <a:pt x="390981" y="621670"/>
                    <a:pt x="390981" y="629996"/>
                    <a:pt x="391674" y="637628"/>
                  </a:cubicBezTo>
                  <a:close/>
                </a:path>
              </a:pathLst>
            </a:custGeom>
            <a:solidFill>
              <a:srgbClr val="FCC791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A3B348-0426-4A2B-8FD8-3500C71FA8A5}"/>
                </a:ext>
              </a:extLst>
            </p:cNvPr>
            <p:cNvSpPr/>
            <p:nvPr/>
          </p:nvSpPr>
          <p:spPr>
            <a:xfrm>
              <a:off x="7841751" y="2565970"/>
              <a:ext cx="159581" cy="312223"/>
            </a:xfrm>
            <a:custGeom>
              <a:avLst/>
              <a:gdLst>
                <a:gd name="connsiteX0" fmla="*/ 45099 w 159580"/>
                <a:gd name="connsiteY0" fmla="*/ 8419 h 312222"/>
                <a:gd name="connsiteX1" fmla="*/ 61751 w 159580"/>
                <a:gd name="connsiteY1" fmla="*/ 4950 h 312222"/>
                <a:gd name="connsiteX2" fmla="*/ 144316 w 159580"/>
                <a:gd name="connsiteY2" fmla="*/ 45886 h 312222"/>
                <a:gd name="connsiteX3" fmla="*/ 142929 w 159580"/>
                <a:gd name="connsiteY3" fmla="*/ 234607 h 312222"/>
                <a:gd name="connsiteX4" fmla="*/ 126277 w 159580"/>
                <a:gd name="connsiteY4" fmla="*/ 251259 h 312222"/>
                <a:gd name="connsiteX5" fmla="*/ 0 w 159580"/>
                <a:gd name="connsiteY5" fmla="*/ 314398 h 312222"/>
                <a:gd name="connsiteX6" fmla="*/ 54812 w 159580"/>
                <a:gd name="connsiteY6" fmla="*/ 107637 h 312222"/>
                <a:gd name="connsiteX7" fmla="*/ 32610 w 159580"/>
                <a:gd name="connsiteY7" fmla="*/ 43805 h 312222"/>
                <a:gd name="connsiteX8" fmla="*/ 45099 w 159580"/>
                <a:gd name="connsiteY8" fmla="*/ 8419 h 31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580" h="312222">
                  <a:moveTo>
                    <a:pt x="45099" y="8419"/>
                  </a:moveTo>
                  <a:cubicBezTo>
                    <a:pt x="50649" y="7032"/>
                    <a:pt x="56200" y="6338"/>
                    <a:pt x="61751" y="4950"/>
                  </a:cubicBezTo>
                  <a:cubicBezTo>
                    <a:pt x="109625" y="-6845"/>
                    <a:pt x="126277" y="787"/>
                    <a:pt x="144316" y="45886"/>
                  </a:cubicBezTo>
                  <a:cubicBezTo>
                    <a:pt x="169294" y="109024"/>
                    <a:pt x="161662" y="172163"/>
                    <a:pt x="142929" y="234607"/>
                  </a:cubicBezTo>
                  <a:cubicBezTo>
                    <a:pt x="140153" y="244321"/>
                    <a:pt x="131134" y="245015"/>
                    <a:pt x="126277" y="251259"/>
                  </a:cubicBezTo>
                  <a:cubicBezTo>
                    <a:pt x="86035" y="271380"/>
                    <a:pt x="45793" y="291501"/>
                    <a:pt x="0" y="314398"/>
                  </a:cubicBezTo>
                  <a:cubicBezTo>
                    <a:pt x="37467" y="246402"/>
                    <a:pt x="69383" y="182570"/>
                    <a:pt x="54812" y="107637"/>
                  </a:cubicBezTo>
                  <a:cubicBezTo>
                    <a:pt x="50649" y="85434"/>
                    <a:pt x="45099" y="62538"/>
                    <a:pt x="32610" y="43805"/>
                  </a:cubicBezTo>
                  <a:cubicBezTo>
                    <a:pt x="20121" y="25071"/>
                    <a:pt x="20815" y="13276"/>
                    <a:pt x="45099" y="8419"/>
                  </a:cubicBezTo>
                  <a:close/>
                </a:path>
              </a:pathLst>
            </a:custGeom>
            <a:solidFill>
              <a:srgbClr val="65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3946CCC-73C2-460A-9A32-8F1A85A9B1D5}"/>
                </a:ext>
              </a:extLst>
            </p:cNvPr>
            <p:cNvSpPr/>
            <p:nvPr/>
          </p:nvSpPr>
          <p:spPr>
            <a:xfrm>
              <a:off x="7517089" y="3909052"/>
              <a:ext cx="131827" cy="333038"/>
            </a:xfrm>
            <a:custGeom>
              <a:avLst/>
              <a:gdLst>
                <a:gd name="connsiteX0" fmla="*/ 2033 w 131827"/>
                <a:gd name="connsiteY0" fmla="*/ 250041 h 333037"/>
                <a:gd name="connsiteX1" fmla="*/ 9665 w 131827"/>
                <a:gd name="connsiteY1" fmla="*/ 189679 h 333037"/>
                <a:gd name="connsiteX2" fmla="*/ 43662 w 131827"/>
                <a:gd name="connsiteY2" fmla="*/ 110582 h 333037"/>
                <a:gd name="connsiteX3" fmla="*/ 64477 w 131827"/>
                <a:gd name="connsiteY3" fmla="*/ 96012 h 333037"/>
                <a:gd name="connsiteX4" fmla="*/ 83904 w 131827"/>
                <a:gd name="connsiteY4" fmla="*/ 64789 h 333037"/>
                <a:gd name="connsiteX5" fmla="*/ 77660 w 131827"/>
                <a:gd name="connsiteY5" fmla="*/ 30792 h 333037"/>
                <a:gd name="connsiteX6" fmla="*/ 89455 w 131827"/>
                <a:gd name="connsiteY6" fmla="*/ 3732 h 333037"/>
                <a:gd name="connsiteX7" fmla="*/ 132472 w 131827"/>
                <a:gd name="connsiteY7" fmla="*/ 7202 h 333037"/>
                <a:gd name="connsiteX8" fmla="*/ 124840 w 131827"/>
                <a:gd name="connsiteY8" fmla="*/ 63402 h 333037"/>
                <a:gd name="connsiteX9" fmla="*/ 104719 w 131827"/>
                <a:gd name="connsiteY9" fmla="*/ 73115 h 333037"/>
                <a:gd name="connsiteX10" fmla="*/ 110270 w 131827"/>
                <a:gd name="connsiteY10" fmla="*/ 121683 h 333037"/>
                <a:gd name="connsiteX11" fmla="*/ 115127 w 131827"/>
                <a:gd name="connsiteY11" fmla="*/ 137641 h 333037"/>
                <a:gd name="connsiteX12" fmla="*/ 131779 w 131827"/>
                <a:gd name="connsiteY12" fmla="*/ 177883 h 333037"/>
                <a:gd name="connsiteX13" fmla="*/ 101250 w 131827"/>
                <a:gd name="connsiteY13" fmla="*/ 204249 h 333037"/>
                <a:gd name="connsiteX14" fmla="*/ 117902 w 131827"/>
                <a:gd name="connsiteY14" fmla="*/ 269469 h 333037"/>
                <a:gd name="connsiteX15" fmla="*/ 61702 w 131827"/>
                <a:gd name="connsiteY15" fmla="*/ 254898 h 333037"/>
                <a:gd name="connsiteX16" fmla="*/ 95006 w 131827"/>
                <a:gd name="connsiteY16" fmla="*/ 318037 h 333037"/>
                <a:gd name="connsiteX17" fmla="*/ 81129 w 131827"/>
                <a:gd name="connsiteY17" fmla="*/ 336770 h 333037"/>
                <a:gd name="connsiteX18" fmla="*/ 2033 w 131827"/>
                <a:gd name="connsiteY18" fmla="*/ 250041 h 3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827" h="333037">
                  <a:moveTo>
                    <a:pt x="2033" y="250041"/>
                  </a:moveTo>
                  <a:cubicBezTo>
                    <a:pt x="-2130" y="229227"/>
                    <a:pt x="-49" y="208412"/>
                    <a:pt x="9665" y="189679"/>
                  </a:cubicBezTo>
                  <a:cubicBezTo>
                    <a:pt x="22848" y="164007"/>
                    <a:pt x="38806" y="139723"/>
                    <a:pt x="43662" y="110582"/>
                  </a:cubicBezTo>
                  <a:cubicBezTo>
                    <a:pt x="45050" y="100175"/>
                    <a:pt x="54070" y="96706"/>
                    <a:pt x="64477" y="96012"/>
                  </a:cubicBezTo>
                  <a:cubicBezTo>
                    <a:pt x="85292" y="94624"/>
                    <a:pt x="88067" y="82135"/>
                    <a:pt x="83904" y="64789"/>
                  </a:cubicBezTo>
                  <a:cubicBezTo>
                    <a:pt x="81129" y="53688"/>
                    <a:pt x="79048" y="41893"/>
                    <a:pt x="77660" y="30792"/>
                  </a:cubicBezTo>
                  <a:cubicBezTo>
                    <a:pt x="76272" y="19691"/>
                    <a:pt x="75579" y="7895"/>
                    <a:pt x="89455" y="3732"/>
                  </a:cubicBezTo>
                  <a:cubicBezTo>
                    <a:pt x="104026" y="-430"/>
                    <a:pt x="119290" y="-3206"/>
                    <a:pt x="132472" y="7202"/>
                  </a:cubicBezTo>
                  <a:cubicBezTo>
                    <a:pt x="142880" y="15528"/>
                    <a:pt x="136635" y="55770"/>
                    <a:pt x="124840" y="63402"/>
                  </a:cubicBezTo>
                  <a:cubicBezTo>
                    <a:pt x="119290" y="66871"/>
                    <a:pt x="113045" y="69646"/>
                    <a:pt x="104719" y="73115"/>
                  </a:cubicBezTo>
                  <a:cubicBezTo>
                    <a:pt x="124840" y="87686"/>
                    <a:pt x="129003" y="103644"/>
                    <a:pt x="110270" y="121683"/>
                  </a:cubicBezTo>
                  <a:cubicBezTo>
                    <a:pt x="102638" y="128621"/>
                    <a:pt x="111658" y="133478"/>
                    <a:pt x="115127" y="137641"/>
                  </a:cubicBezTo>
                  <a:cubicBezTo>
                    <a:pt x="124147" y="149436"/>
                    <a:pt x="132472" y="161925"/>
                    <a:pt x="131779" y="177883"/>
                  </a:cubicBezTo>
                  <a:cubicBezTo>
                    <a:pt x="131085" y="196617"/>
                    <a:pt x="126922" y="211187"/>
                    <a:pt x="101250" y="204249"/>
                  </a:cubicBezTo>
                  <a:cubicBezTo>
                    <a:pt x="114433" y="225757"/>
                    <a:pt x="142880" y="243797"/>
                    <a:pt x="117902" y="269469"/>
                  </a:cubicBezTo>
                  <a:cubicBezTo>
                    <a:pt x="97781" y="290284"/>
                    <a:pt x="82517" y="268775"/>
                    <a:pt x="61702" y="254898"/>
                  </a:cubicBezTo>
                  <a:cubicBezTo>
                    <a:pt x="74885" y="279182"/>
                    <a:pt x="85986" y="297916"/>
                    <a:pt x="95006" y="318037"/>
                  </a:cubicBezTo>
                  <a:cubicBezTo>
                    <a:pt x="99863" y="329138"/>
                    <a:pt x="102638" y="343015"/>
                    <a:pt x="81129" y="336770"/>
                  </a:cubicBezTo>
                  <a:cubicBezTo>
                    <a:pt x="40193" y="321506"/>
                    <a:pt x="11053" y="294447"/>
                    <a:pt x="2033" y="250041"/>
                  </a:cubicBezTo>
                  <a:close/>
                </a:path>
              </a:pathLst>
            </a:custGeom>
            <a:solidFill>
              <a:srgbClr val="FB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6518708-809B-4C06-92EE-E93E8EDFB305}"/>
                </a:ext>
              </a:extLst>
            </p:cNvPr>
            <p:cNvSpPr/>
            <p:nvPr/>
          </p:nvSpPr>
          <p:spPr>
            <a:xfrm>
              <a:off x="8031111" y="3840625"/>
              <a:ext cx="444050" cy="367729"/>
            </a:xfrm>
            <a:custGeom>
              <a:avLst/>
              <a:gdLst>
                <a:gd name="connsiteX0" fmla="*/ 161023 w 444050"/>
                <a:gd name="connsiteY0" fmla="*/ 74935 h 367729"/>
                <a:gd name="connsiteX1" fmla="*/ 82621 w 444050"/>
                <a:gd name="connsiteY1" fmla="*/ 92281 h 367729"/>
                <a:gd name="connsiteX2" fmla="*/ 49317 w 444050"/>
                <a:gd name="connsiteY2" fmla="*/ 108932 h 367729"/>
                <a:gd name="connsiteX3" fmla="*/ 18095 w 444050"/>
                <a:gd name="connsiteY3" fmla="*/ 100606 h 367729"/>
                <a:gd name="connsiteX4" fmla="*/ 20176 w 444050"/>
                <a:gd name="connsiteY4" fmla="*/ 72853 h 367729"/>
                <a:gd name="connsiteX5" fmla="*/ 156167 w 444050"/>
                <a:gd name="connsiteY5" fmla="*/ 695 h 367729"/>
                <a:gd name="connsiteX6" fmla="*/ 315053 w 444050"/>
                <a:gd name="connsiteY6" fmla="*/ 30530 h 367729"/>
                <a:gd name="connsiteX7" fmla="*/ 371253 w 444050"/>
                <a:gd name="connsiteY7" fmla="*/ 94362 h 367729"/>
                <a:gd name="connsiteX8" fmla="*/ 437861 w 444050"/>
                <a:gd name="connsiteY8" fmla="*/ 256024 h 367729"/>
                <a:gd name="connsiteX9" fmla="*/ 448962 w 444050"/>
                <a:gd name="connsiteY9" fmla="*/ 274064 h 367729"/>
                <a:gd name="connsiteX10" fmla="*/ 426760 w 444050"/>
                <a:gd name="connsiteY10" fmla="*/ 278920 h 367729"/>
                <a:gd name="connsiteX11" fmla="*/ 307421 w 444050"/>
                <a:gd name="connsiteY11" fmla="*/ 281696 h 367729"/>
                <a:gd name="connsiteX12" fmla="*/ 156860 w 444050"/>
                <a:gd name="connsiteY12" fmla="*/ 330264 h 367729"/>
                <a:gd name="connsiteX13" fmla="*/ 95804 w 444050"/>
                <a:gd name="connsiteY13" fmla="*/ 362874 h 367729"/>
                <a:gd name="connsiteX14" fmla="*/ 64581 w 444050"/>
                <a:gd name="connsiteY14" fmla="*/ 361486 h 367729"/>
                <a:gd name="connsiteX15" fmla="*/ 76376 w 444050"/>
                <a:gd name="connsiteY15" fmla="*/ 334427 h 367729"/>
                <a:gd name="connsiteX16" fmla="*/ 140902 w 444050"/>
                <a:gd name="connsiteY16" fmla="*/ 271982 h 367729"/>
                <a:gd name="connsiteX17" fmla="*/ 197796 w 444050"/>
                <a:gd name="connsiteY17" fmla="*/ 215088 h 367729"/>
                <a:gd name="connsiteX18" fmla="*/ 167962 w 444050"/>
                <a:gd name="connsiteY18" fmla="*/ 216476 h 367729"/>
                <a:gd name="connsiteX19" fmla="*/ 62500 w 444050"/>
                <a:gd name="connsiteY19" fmla="*/ 253943 h 367729"/>
                <a:gd name="connsiteX20" fmla="*/ 11850 w 444050"/>
                <a:gd name="connsiteY20" fmla="*/ 255330 h 367729"/>
                <a:gd name="connsiteX21" fmla="*/ 7687 w 444050"/>
                <a:gd name="connsiteY21" fmla="*/ 183866 h 367729"/>
                <a:gd name="connsiteX22" fmla="*/ 46542 w 444050"/>
                <a:gd name="connsiteY22" fmla="*/ 139461 h 367729"/>
                <a:gd name="connsiteX23" fmla="*/ 147147 w 444050"/>
                <a:gd name="connsiteY23" fmla="*/ 86730 h 367729"/>
                <a:gd name="connsiteX24" fmla="*/ 161023 w 444050"/>
                <a:gd name="connsiteY24" fmla="*/ 74935 h 3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050" h="367729">
                  <a:moveTo>
                    <a:pt x="161023" y="74935"/>
                  </a:moveTo>
                  <a:cubicBezTo>
                    <a:pt x="132576" y="74241"/>
                    <a:pt x="106905" y="78404"/>
                    <a:pt x="82621" y="92281"/>
                  </a:cubicBezTo>
                  <a:cubicBezTo>
                    <a:pt x="71520" y="98525"/>
                    <a:pt x="61112" y="104769"/>
                    <a:pt x="49317" y="108932"/>
                  </a:cubicBezTo>
                  <a:cubicBezTo>
                    <a:pt x="37522" y="113095"/>
                    <a:pt x="25727" y="111014"/>
                    <a:pt x="18095" y="100606"/>
                  </a:cubicBezTo>
                  <a:cubicBezTo>
                    <a:pt x="10463" y="90893"/>
                    <a:pt x="15319" y="81873"/>
                    <a:pt x="20176" y="72853"/>
                  </a:cubicBezTo>
                  <a:cubicBezTo>
                    <a:pt x="42379" y="31224"/>
                    <a:pt x="110374" y="-5549"/>
                    <a:pt x="156167" y="695"/>
                  </a:cubicBezTo>
                  <a:cubicBezTo>
                    <a:pt x="209591" y="7633"/>
                    <a:pt x="262322" y="16653"/>
                    <a:pt x="315053" y="30530"/>
                  </a:cubicBezTo>
                  <a:cubicBezTo>
                    <a:pt x="355989" y="40937"/>
                    <a:pt x="361540" y="54120"/>
                    <a:pt x="371253" y="94362"/>
                  </a:cubicBezTo>
                  <a:cubicBezTo>
                    <a:pt x="385130" y="151256"/>
                    <a:pt x="399007" y="208844"/>
                    <a:pt x="437861" y="256024"/>
                  </a:cubicBezTo>
                  <a:cubicBezTo>
                    <a:pt x="442718" y="261575"/>
                    <a:pt x="451738" y="267125"/>
                    <a:pt x="448962" y="274064"/>
                  </a:cubicBezTo>
                  <a:cubicBezTo>
                    <a:pt x="445493" y="283083"/>
                    <a:pt x="434392" y="278920"/>
                    <a:pt x="426760" y="278920"/>
                  </a:cubicBezTo>
                  <a:cubicBezTo>
                    <a:pt x="387211" y="280308"/>
                    <a:pt x="346969" y="282390"/>
                    <a:pt x="307421" y="281696"/>
                  </a:cubicBezTo>
                  <a:cubicBezTo>
                    <a:pt x="251221" y="279614"/>
                    <a:pt x="201265" y="296266"/>
                    <a:pt x="156860" y="330264"/>
                  </a:cubicBezTo>
                  <a:cubicBezTo>
                    <a:pt x="138127" y="344140"/>
                    <a:pt x="118700" y="356629"/>
                    <a:pt x="95804" y="362874"/>
                  </a:cubicBezTo>
                  <a:cubicBezTo>
                    <a:pt x="85396" y="365649"/>
                    <a:pt x="72213" y="374669"/>
                    <a:pt x="64581" y="361486"/>
                  </a:cubicBezTo>
                  <a:cubicBezTo>
                    <a:pt x="58337" y="350385"/>
                    <a:pt x="68744" y="341365"/>
                    <a:pt x="76376" y="334427"/>
                  </a:cubicBezTo>
                  <a:cubicBezTo>
                    <a:pt x="97885" y="313612"/>
                    <a:pt x="118700" y="292797"/>
                    <a:pt x="140902" y="271982"/>
                  </a:cubicBezTo>
                  <a:cubicBezTo>
                    <a:pt x="159636" y="253943"/>
                    <a:pt x="180451" y="237291"/>
                    <a:pt x="197796" y="215088"/>
                  </a:cubicBezTo>
                  <a:cubicBezTo>
                    <a:pt x="185307" y="207456"/>
                    <a:pt x="176288" y="213701"/>
                    <a:pt x="167962" y="216476"/>
                  </a:cubicBezTo>
                  <a:cubicBezTo>
                    <a:pt x="132576" y="228271"/>
                    <a:pt x="97885" y="242147"/>
                    <a:pt x="62500" y="253943"/>
                  </a:cubicBezTo>
                  <a:cubicBezTo>
                    <a:pt x="45848" y="259493"/>
                    <a:pt x="23645" y="272676"/>
                    <a:pt x="11850" y="255330"/>
                  </a:cubicBezTo>
                  <a:cubicBezTo>
                    <a:pt x="-2026" y="235209"/>
                    <a:pt x="-4108" y="208150"/>
                    <a:pt x="7687" y="183866"/>
                  </a:cubicBezTo>
                  <a:cubicBezTo>
                    <a:pt x="16013" y="165826"/>
                    <a:pt x="31277" y="151950"/>
                    <a:pt x="46542" y="139461"/>
                  </a:cubicBezTo>
                  <a:cubicBezTo>
                    <a:pt x="76376" y="114483"/>
                    <a:pt x="109680" y="97137"/>
                    <a:pt x="147147" y="86730"/>
                  </a:cubicBezTo>
                  <a:cubicBezTo>
                    <a:pt x="151310" y="83955"/>
                    <a:pt x="158248" y="84648"/>
                    <a:pt x="161023" y="74935"/>
                  </a:cubicBezTo>
                  <a:close/>
                </a:path>
              </a:pathLst>
            </a:custGeom>
            <a:solidFill>
              <a:srgbClr val="FC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2C0D5C-8726-4DDC-8EDD-871B879C0345}"/>
              </a:ext>
            </a:extLst>
          </p:cNvPr>
          <p:cNvGrpSpPr/>
          <p:nvPr/>
        </p:nvGrpSpPr>
        <p:grpSpPr>
          <a:xfrm>
            <a:off x="92034" y="3476689"/>
            <a:ext cx="4150460" cy="3266209"/>
            <a:chOff x="905245" y="1517858"/>
            <a:chExt cx="6197174" cy="4876873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FD38C0E-7D70-4DB3-955F-FD59C841F21A}"/>
                </a:ext>
              </a:extLst>
            </p:cNvPr>
            <p:cNvSpPr/>
            <p:nvPr/>
          </p:nvSpPr>
          <p:spPr>
            <a:xfrm rot="19755947">
              <a:off x="6472655" y="1517858"/>
              <a:ext cx="629764" cy="629764"/>
            </a:xfrm>
            <a:custGeom>
              <a:avLst/>
              <a:gdLst>
                <a:gd name="connsiteX0" fmla="*/ 928114 w 1777040"/>
                <a:gd name="connsiteY0" fmla="*/ 948920 h 1777040"/>
                <a:gd name="connsiteX1" fmla="*/ 1053905 w 1777040"/>
                <a:gd name="connsiteY1" fmla="*/ 1066101 h 1777040"/>
                <a:gd name="connsiteX2" fmla="*/ 986530 w 1777040"/>
                <a:gd name="connsiteY2" fmla="*/ 1197557 h 1777040"/>
                <a:gd name="connsiteX3" fmla="*/ 928114 w 1777040"/>
                <a:gd name="connsiteY3" fmla="*/ 1219808 h 1777040"/>
                <a:gd name="connsiteX4" fmla="*/ 846152 w 1777040"/>
                <a:gd name="connsiteY4" fmla="*/ 557870 h 1777040"/>
                <a:gd name="connsiteX5" fmla="*/ 846152 w 1777040"/>
                <a:gd name="connsiteY5" fmla="*/ 814036 h 1777040"/>
                <a:gd name="connsiteX6" fmla="*/ 722979 w 1777040"/>
                <a:gd name="connsiteY6" fmla="*/ 710937 h 1777040"/>
                <a:gd name="connsiteX7" fmla="*/ 790354 w 1777040"/>
                <a:gd name="connsiteY7" fmla="*/ 579481 h 1777040"/>
                <a:gd name="connsiteX8" fmla="*/ 846152 w 1777040"/>
                <a:gd name="connsiteY8" fmla="*/ 557870 h 1777040"/>
                <a:gd name="connsiteX9" fmla="*/ 846152 w 1777040"/>
                <a:gd name="connsiteY9" fmla="*/ 396255 h 1777040"/>
                <a:gd name="connsiteX10" fmla="*/ 846152 w 1777040"/>
                <a:gd name="connsiteY10" fmla="*/ 443331 h 1777040"/>
                <a:gd name="connsiteX11" fmla="*/ 710810 w 1777040"/>
                <a:gd name="connsiteY11" fmla="*/ 488548 h 1777040"/>
                <a:gd name="connsiteX12" fmla="*/ 588788 w 1777040"/>
                <a:gd name="connsiteY12" fmla="*/ 724803 h 1777040"/>
                <a:gd name="connsiteX13" fmla="*/ 846152 w 1777040"/>
                <a:gd name="connsiteY13" fmla="*/ 926937 h 1777040"/>
                <a:gd name="connsiteX14" fmla="*/ 846152 w 1777040"/>
                <a:gd name="connsiteY14" fmla="*/ 1219100 h 1777040"/>
                <a:gd name="connsiteX15" fmla="*/ 814851 w 1777040"/>
                <a:gd name="connsiteY15" fmla="*/ 1209777 h 1777040"/>
                <a:gd name="connsiteX16" fmla="*/ 721426 w 1777040"/>
                <a:gd name="connsiteY16" fmla="*/ 1089766 h 1777040"/>
                <a:gd name="connsiteX17" fmla="*/ 585984 w 1777040"/>
                <a:gd name="connsiteY17" fmla="*/ 1093287 h 1777040"/>
                <a:gd name="connsiteX18" fmla="*/ 755174 w 1777040"/>
                <a:gd name="connsiteY18" fmla="*/ 1310620 h 1777040"/>
                <a:gd name="connsiteX19" fmla="*/ 846152 w 1777040"/>
                <a:gd name="connsiteY19" fmla="*/ 1333664 h 1777040"/>
                <a:gd name="connsiteX20" fmla="*/ 846152 w 1777040"/>
                <a:gd name="connsiteY20" fmla="*/ 1380783 h 1777040"/>
                <a:gd name="connsiteX21" fmla="*/ 928114 w 1777040"/>
                <a:gd name="connsiteY21" fmla="*/ 1380783 h 1777040"/>
                <a:gd name="connsiteX22" fmla="*/ 928114 w 1777040"/>
                <a:gd name="connsiteY22" fmla="*/ 1333967 h 1777040"/>
                <a:gd name="connsiteX23" fmla="*/ 1066075 w 1777040"/>
                <a:gd name="connsiteY23" fmla="*/ 1288490 h 1777040"/>
                <a:gd name="connsiteX24" fmla="*/ 1188088 w 1777040"/>
                <a:gd name="connsiteY24" fmla="*/ 1050431 h 1777040"/>
                <a:gd name="connsiteX25" fmla="*/ 928114 w 1777040"/>
                <a:gd name="connsiteY25" fmla="*/ 830839 h 1777040"/>
                <a:gd name="connsiteX26" fmla="*/ 928114 w 1777040"/>
                <a:gd name="connsiteY26" fmla="*/ 557383 h 1777040"/>
                <a:gd name="connsiteX27" fmla="*/ 962033 w 1777040"/>
                <a:gd name="connsiteY27" fmla="*/ 567261 h 1777040"/>
                <a:gd name="connsiteX28" fmla="*/ 1055458 w 1777040"/>
                <a:gd name="connsiteY28" fmla="*/ 687272 h 1777040"/>
                <a:gd name="connsiteX29" fmla="*/ 1190900 w 1777040"/>
                <a:gd name="connsiteY29" fmla="*/ 683751 h 1777040"/>
                <a:gd name="connsiteX30" fmla="*/ 1021710 w 1777040"/>
                <a:gd name="connsiteY30" fmla="*/ 466419 h 1777040"/>
                <a:gd name="connsiteX31" fmla="*/ 928114 w 1777040"/>
                <a:gd name="connsiteY31" fmla="*/ 443048 h 1777040"/>
                <a:gd name="connsiteX32" fmla="*/ 928114 w 1777040"/>
                <a:gd name="connsiteY32" fmla="*/ 396255 h 1777040"/>
                <a:gd name="connsiteX33" fmla="*/ 888520 w 1777040"/>
                <a:gd name="connsiteY33" fmla="*/ 143844 h 1777040"/>
                <a:gd name="connsiteX34" fmla="*/ 1633196 w 1777040"/>
                <a:gd name="connsiteY34" fmla="*/ 888520 h 1777040"/>
                <a:gd name="connsiteX35" fmla="*/ 888520 w 1777040"/>
                <a:gd name="connsiteY35" fmla="*/ 1633196 h 1777040"/>
                <a:gd name="connsiteX36" fmla="*/ 143844 w 1777040"/>
                <a:gd name="connsiteY36" fmla="*/ 888520 h 1777040"/>
                <a:gd name="connsiteX37" fmla="*/ 888520 w 1777040"/>
                <a:gd name="connsiteY37" fmla="*/ 143844 h 1777040"/>
                <a:gd name="connsiteX38" fmla="*/ 888520 w 1777040"/>
                <a:gd name="connsiteY38" fmla="*/ 110563 h 1777040"/>
                <a:gd name="connsiteX39" fmla="*/ 110563 w 1777040"/>
                <a:gd name="connsiteY39" fmla="*/ 888520 h 1777040"/>
                <a:gd name="connsiteX40" fmla="*/ 888520 w 1777040"/>
                <a:gd name="connsiteY40" fmla="*/ 1666477 h 1777040"/>
                <a:gd name="connsiteX41" fmla="*/ 1666477 w 1777040"/>
                <a:gd name="connsiteY41" fmla="*/ 888520 h 1777040"/>
                <a:gd name="connsiteX42" fmla="*/ 888520 w 1777040"/>
                <a:gd name="connsiteY42" fmla="*/ 110563 h 1777040"/>
                <a:gd name="connsiteX43" fmla="*/ 888520 w 1777040"/>
                <a:gd name="connsiteY43" fmla="*/ 0 h 1777040"/>
                <a:gd name="connsiteX44" fmla="*/ 1777040 w 1777040"/>
                <a:gd name="connsiteY44" fmla="*/ 888520 h 1777040"/>
                <a:gd name="connsiteX45" fmla="*/ 888520 w 1777040"/>
                <a:gd name="connsiteY45" fmla="*/ 1777040 h 1777040"/>
                <a:gd name="connsiteX46" fmla="*/ 0 w 1777040"/>
                <a:gd name="connsiteY46" fmla="*/ 888520 h 1777040"/>
                <a:gd name="connsiteX47" fmla="*/ 888520 w 1777040"/>
                <a:gd name="connsiteY47" fmla="*/ 0 h 177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77040" h="1777040">
                  <a:moveTo>
                    <a:pt x="928114" y="948920"/>
                  </a:moveTo>
                  <a:cubicBezTo>
                    <a:pt x="988560" y="968367"/>
                    <a:pt x="1037299" y="998362"/>
                    <a:pt x="1053905" y="1066101"/>
                  </a:cubicBezTo>
                  <a:cubicBezTo>
                    <a:pt x="1062536" y="1116880"/>
                    <a:pt x="1036615" y="1167455"/>
                    <a:pt x="986530" y="1197557"/>
                  </a:cubicBezTo>
                  <a:cubicBezTo>
                    <a:pt x="968699" y="1208274"/>
                    <a:pt x="948844" y="1215772"/>
                    <a:pt x="928114" y="1219808"/>
                  </a:cubicBezTo>
                  <a:close/>
                  <a:moveTo>
                    <a:pt x="846152" y="557870"/>
                  </a:moveTo>
                  <a:lnTo>
                    <a:pt x="846152" y="814036"/>
                  </a:lnTo>
                  <a:cubicBezTo>
                    <a:pt x="782662" y="799543"/>
                    <a:pt x="733416" y="777195"/>
                    <a:pt x="722979" y="710937"/>
                  </a:cubicBezTo>
                  <a:cubicBezTo>
                    <a:pt x="714348" y="660159"/>
                    <a:pt x="740269" y="609583"/>
                    <a:pt x="790354" y="579481"/>
                  </a:cubicBezTo>
                  <a:cubicBezTo>
                    <a:pt x="807423" y="569222"/>
                    <a:pt x="826346" y="561914"/>
                    <a:pt x="846152" y="557870"/>
                  </a:cubicBezTo>
                  <a:close/>
                  <a:moveTo>
                    <a:pt x="846152" y="396255"/>
                  </a:moveTo>
                  <a:lnTo>
                    <a:pt x="846152" y="443331"/>
                  </a:lnTo>
                  <a:cubicBezTo>
                    <a:pt x="798092" y="448867"/>
                    <a:pt x="751536" y="464071"/>
                    <a:pt x="710810" y="488548"/>
                  </a:cubicBezTo>
                  <a:cubicBezTo>
                    <a:pt x="620690" y="542711"/>
                    <a:pt x="573770" y="633476"/>
                    <a:pt x="588788" y="724803"/>
                  </a:cubicBezTo>
                  <a:cubicBezTo>
                    <a:pt x="624762" y="872148"/>
                    <a:pt x="739108" y="901381"/>
                    <a:pt x="846152" y="926937"/>
                  </a:cubicBezTo>
                  <a:lnTo>
                    <a:pt x="846152" y="1219100"/>
                  </a:lnTo>
                  <a:cubicBezTo>
                    <a:pt x="835412" y="1217092"/>
                    <a:pt x="824958" y="1213886"/>
                    <a:pt x="814851" y="1209777"/>
                  </a:cubicBezTo>
                  <a:cubicBezTo>
                    <a:pt x="759309" y="1187194"/>
                    <a:pt x="723364" y="1141021"/>
                    <a:pt x="721426" y="1089766"/>
                  </a:cubicBezTo>
                  <a:lnTo>
                    <a:pt x="585984" y="1093287"/>
                  </a:lnTo>
                  <a:cubicBezTo>
                    <a:pt x="589495" y="1186106"/>
                    <a:pt x="654589" y="1269722"/>
                    <a:pt x="755174" y="1310620"/>
                  </a:cubicBezTo>
                  <a:cubicBezTo>
                    <a:pt x="784286" y="1322456"/>
                    <a:pt x="814992" y="1330154"/>
                    <a:pt x="846152" y="1333664"/>
                  </a:cubicBezTo>
                  <a:lnTo>
                    <a:pt x="846152" y="1380783"/>
                  </a:lnTo>
                  <a:lnTo>
                    <a:pt x="928114" y="1380783"/>
                  </a:lnTo>
                  <a:lnTo>
                    <a:pt x="928114" y="1333967"/>
                  </a:lnTo>
                  <a:cubicBezTo>
                    <a:pt x="977103" y="1328719"/>
                    <a:pt x="1024610" y="1313411"/>
                    <a:pt x="1066075" y="1288490"/>
                  </a:cubicBezTo>
                  <a:cubicBezTo>
                    <a:pt x="1156777" y="1233977"/>
                    <a:pt x="1203719" y="1142387"/>
                    <a:pt x="1188088" y="1050431"/>
                  </a:cubicBezTo>
                  <a:cubicBezTo>
                    <a:pt x="1143066" y="887876"/>
                    <a:pt x="1031137" y="851889"/>
                    <a:pt x="928114" y="830839"/>
                  </a:cubicBezTo>
                  <a:lnTo>
                    <a:pt x="928114" y="557383"/>
                  </a:lnTo>
                  <a:cubicBezTo>
                    <a:pt x="939752" y="559426"/>
                    <a:pt x="951096" y="562815"/>
                    <a:pt x="962033" y="567261"/>
                  </a:cubicBezTo>
                  <a:cubicBezTo>
                    <a:pt x="1017575" y="589845"/>
                    <a:pt x="1053520" y="636018"/>
                    <a:pt x="1055458" y="687272"/>
                  </a:cubicBezTo>
                  <a:lnTo>
                    <a:pt x="1190900" y="683751"/>
                  </a:lnTo>
                  <a:cubicBezTo>
                    <a:pt x="1187389" y="590932"/>
                    <a:pt x="1122295" y="507317"/>
                    <a:pt x="1021710" y="466419"/>
                  </a:cubicBezTo>
                  <a:cubicBezTo>
                    <a:pt x="991781" y="454250"/>
                    <a:pt x="960166" y="446455"/>
                    <a:pt x="928114" y="443048"/>
                  </a:cubicBezTo>
                  <a:lnTo>
                    <a:pt x="928114" y="396255"/>
                  </a:lnTo>
                  <a:close/>
                  <a:moveTo>
                    <a:pt x="888520" y="143844"/>
                  </a:moveTo>
                  <a:cubicBezTo>
                    <a:pt x="1299793" y="143844"/>
                    <a:pt x="1633196" y="477247"/>
                    <a:pt x="1633196" y="888520"/>
                  </a:cubicBezTo>
                  <a:cubicBezTo>
                    <a:pt x="1633196" y="1299793"/>
                    <a:pt x="1299793" y="1633196"/>
                    <a:pt x="888520" y="1633196"/>
                  </a:cubicBezTo>
                  <a:cubicBezTo>
                    <a:pt x="477247" y="1633196"/>
                    <a:pt x="143844" y="1299793"/>
                    <a:pt x="143844" y="888520"/>
                  </a:cubicBezTo>
                  <a:cubicBezTo>
                    <a:pt x="143844" y="477247"/>
                    <a:pt x="477247" y="143844"/>
                    <a:pt x="888520" y="143844"/>
                  </a:cubicBezTo>
                  <a:close/>
                  <a:moveTo>
                    <a:pt x="888520" y="110563"/>
                  </a:moveTo>
                  <a:cubicBezTo>
                    <a:pt x="458866" y="110563"/>
                    <a:pt x="110563" y="458866"/>
                    <a:pt x="110563" y="888520"/>
                  </a:cubicBezTo>
                  <a:cubicBezTo>
                    <a:pt x="110563" y="1318174"/>
                    <a:pt x="458866" y="1666477"/>
                    <a:pt x="888520" y="1666477"/>
                  </a:cubicBezTo>
                  <a:cubicBezTo>
                    <a:pt x="1318174" y="1666477"/>
                    <a:pt x="1666477" y="1318174"/>
                    <a:pt x="1666477" y="888520"/>
                  </a:cubicBezTo>
                  <a:cubicBezTo>
                    <a:pt x="1666477" y="458866"/>
                    <a:pt x="1318174" y="110563"/>
                    <a:pt x="888520" y="110563"/>
                  </a:cubicBezTo>
                  <a:close/>
                  <a:moveTo>
                    <a:pt x="888520" y="0"/>
                  </a:moveTo>
                  <a:cubicBezTo>
                    <a:pt x="1379236" y="0"/>
                    <a:pt x="1777040" y="397804"/>
                    <a:pt x="1777040" y="888520"/>
                  </a:cubicBezTo>
                  <a:cubicBezTo>
                    <a:pt x="1777040" y="1379236"/>
                    <a:pt x="1379236" y="1777040"/>
                    <a:pt x="888520" y="1777040"/>
                  </a:cubicBezTo>
                  <a:cubicBezTo>
                    <a:pt x="397804" y="1777040"/>
                    <a:pt x="0" y="1379236"/>
                    <a:pt x="0" y="888520"/>
                  </a:cubicBezTo>
                  <a:cubicBezTo>
                    <a:pt x="0" y="397804"/>
                    <a:pt x="397804" y="0"/>
                    <a:pt x="888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B9475CB-43DF-4CCE-9178-38C2EA46D150}"/>
                </a:ext>
              </a:extLst>
            </p:cNvPr>
            <p:cNvGrpSpPr/>
            <p:nvPr/>
          </p:nvGrpSpPr>
          <p:grpSpPr>
            <a:xfrm flipH="1">
              <a:off x="905245" y="1546324"/>
              <a:ext cx="3963649" cy="4848407"/>
              <a:chOff x="6446339" y="1280897"/>
              <a:chExt cx="4320717" cy="5285178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CE90431-3C2F-4311-90FA-DB612A2520A0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E11F344-273D-4F1C-81EC-405FFBFC786B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4DE15CF-A2A1-4150-9C34-7207419DA349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343946D-EC85-4A7A-AF86-B043003413EA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036E67A-4ECA-474C-97F0-9D64D8E4DD4E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8696DC3-2487-4EE8-A90E-AE8BBB7FDED1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30B10C8-E103-4F47-B282-A08C323DC5E5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C049D52-A801-49FB-A70A-F253918802C3}"/>
                </a:ext>
              </a:extLst>
            </p:cNvPr>
            <p:cNvGrpSpPr/>
            <p:nvPr/>
          </p:nvGrpSpPr>
          <p:grpSpPr>
            <a:xfrm>
              <a:off x="1140776" y="1813883"/>
              <a:ext cx="3612757" cy="3161406"/>
              <a:chOff x="1150504" y="2211038"/>
              <a:chExt cx="3612757" cy="2580435"/>
            </a:xfrm>
          </p:grpSpPr>
          <p:sp>
            <p:nvSpPr>
              <p:cNvPr id="108" name="그림 개체 틀 2">
                <a:extLst>
                  <a:ext uri="{FF2B5EF4-FFF2-40B4-BE49-F238E27FC236}">
                    <a16:creationId xmlns:a16="http://schemas.microsoft.com/office/drawing/2014/main" id="{0677ADA6-EA98-4E45-A24D-E8273F5B595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150905" y="2227389"/>
                <a:ext cx="3612356" cy="2564084"/>
              </a:xfrm>
              <a:custGeom>
                <a:avLst/>
                <a:gdLst>
                  <a:gd name="connsiteX0" fmla="*/ 0 w 4495800"/>
                  <a:gd name="connsiteY0" fmla="*/ 0 h 2593057"/>
                  <a:gd name="connsiteX1" fmla="*/ 4495800 w 4495800"/>
                  <a:gd name="connsiteY1" fmla="*/ 0 h 2593057"/>
                  <a:gd name="connsiteX2" fmla="*/ 4495800 w 4495800"/>
                  <a:gd name="connsiteY2" fmla="*/ 2593057 h 2593057"/>
                  <a:gd name="connsiteX3" fmla="*/ 0 w 4495800"/>
                  <a:gd name="connsiteY3" fmla="*/ 2593057 h 2593057"/>
                  <a:gd name="connsiteX4" fmla="*/ 0 w 4495800"/>
                  <a:gd name="connsiteY4" fmla="*/ 0 h 2593057"/>
                  <a:gd name="connsiteX0" fmla="*/ 0 w 4495800"/>
                  <a:gd name="connsiteY0" fmla="*/ 656948 h 3250005"/>
                  <a:gd name="connsiteX1" fmla="*/ 2951085 w 4495800"/>
                  <a:gd name="connsiteY1" fmla="*/ 0 h 3250005"/>
                  <a:gd name="connsiteX2" fmla="*/ 4495800 w 4495800"/>
                  <a:gd name="connsiteY2" fmla="*/ 3250005 h 3250005"/>
                  <a:gd name="connsiteX3" fmla="*/ 0 w 4495800"/>
                  <a:gd name="connsiteY3" fmla="*/ 3250005 h 3250005"/>
                  <a:gd name="connsiteX4" fmla="*/ 0 w 4495800"/>
                  <a:gd name="connsiteY4" fmla="*/ 656948 h 3250005"/>
                  <a:gd name="connsiteX0" fmla="*/ 106532 w 4602332"/>
                  <a:gd name="connsiteY0" fmla="*/ 656948 h 3250005"/>
                  <a:gd name="connsiteX1" fmla="*/ 3057617 w 4602332"/>
                  <a:gd name="connsiteY1" fmla="*/ 0 h 3250005"/>
                  <a:gd name="connsiteX2" fmla="*/ 4602332 w 4602332"/>
                  <a:gd name="connsiteY2" fmla="*/ 3250005 h 3250005"/>
                  <a:gd name="connsiteX3" fmla="*/ 0 w 4602332"/>
                  <a:gd name="connsiteY3" fmla="*/ 2584180 h 3250005"/>
                  <a:gd name="connsiteX4" fmla="*/ 106532 w 4602332"/>
                  <a:gd name="connsiteY4" fmla="*/ 656948 h 3250005"/>
                  <a:gd name="connsiteX0" fmla="*/ 106532 w 3057617"/>
                  <a:gd name="connsiteY0" fmla="*/ 656948 h 2584180"/>
                  <a:gd name="connsiteX1" fmla="*/ 3057617 w 3057617"/>
                  <a:gd name="connsiteY1" fmla="*/ 0 h 2584180"/>
                  <a:gd name="connsiteX2" fmla="*/ 2196483 w 3057617"/>
                  <a:gd name="connsiteY2" fmla="*/ 2122541 h 2584180"/>
                  <a:gd name="connsiteX3" fmla="*/ 0 w 3057617"/>
                  <a:gd name="connsiteY3" fmla="*/ 2584180 h 2584180"/>
                  <a:gd name="connsiteX4" fmla="*/ 106532 w 3057617"/>
                  <a:gd name="connsiteY4" fmla="*/ 656948 h 2584180"/>
                  <a:gd name="connsiteX0" fmla="*/ 106532 w 3057617"/>
                  <a:gd name="connsiteY0" fmla="*/ 656948 h 2681834"/>
                  <a:gd name="connsiteX1" fmla="*/ 3057617 w 3057617"/>
                  <a:gd name="connsiteY1" fmla="*/ 0 h 2681834"/>
                  <a:gd name="connsiteX2" fmla="*/ 2897819 w 3057617"/>
                  <a:gd name="connsiteY2" fmla="*/ 2681834 h 2681834"/>
                  <a:gd name="connsiteX3" fmla="*/ 0 w 3057617"/>
                  <a:gd name="connsiteY3" fmla="*/ 2584180 h 2681834"/>
                  <a:gd name="connsiteX4" fmla="*/ 106532 w 3057617"/>
                  <a:gd name="connsiteY4" fmla="*/ 656948 h 2681834"/>
                  <a:gd name="connsiteX0" fmla="*/ 0 w 2951085"/>
                  <a:gd name="connsiteY0" fmla="*/ 656948 h 2681834"/>
                  <a:gd name="connsiteX1" fmla="*/ 2951085 w 2951085"/>
                  <a:gd name="connsiteY1" fmla="*/ 0 h 2681834"/>
                  <a:gd name="connsiteX2" fmla="*/ 2791287 w 2951085"/>
                  <a:gd name="connsiteY2" fmla="*/ 2681834 h 2681834"/>
                  <a:gd name="connsiteX3" fmla="*/ 594804 w 2951085"/>
                  <a:gd name="connsiteY3" fmla="*/ 2335605 h 2681834"/>
                  <a:gd name="connsiteX4" fmla="*/ 0 w 2951085"/>
                  <a:gd name="connsiteY4" fmla="*/ 656948 h 2681834"/>
                  <a:gd name="connsiteX0" fmla="*/ 115409 w 3066494"/>
                  <a:gd name="connsiteY0" fmla="*/ 656948 h 2681834"/>
                  <a:gd name="connsiteX1" fmla="*/ 3066494 w 3066494"/>
                  <a:gd name="connsiteY1" fmla="*/ 0 h 2681834"/>
                  <a:gd name="connsiteX2" fmla="*/ 2906696 w 3066494"/>
                  <a:gd name="connsiteY2" fmla="*/ 2681834 h 2681834"/>
                  <a:gd name="connsiteX3" fmla="*/ 0 w 3066494"/>
                  <a:gd name="connsiteY3" fmla="*/ 2557547 h 2681834"/>
                  <a:gd name="connsiteX4" fmla="*/ 115409 w 3066494"/>
                  <a:gd name="connsiteY4" fmla="*/ 656948 h 2681834"/>
                  <a:gd name="connsiteX0" fmla="*/ 115409 w 2906696"/>
                  <a:gd name="connsiteY0" fmla="*/ 292964 h 2317850"/>
                  <a:gd name="connsiteX1" fmla="*/ 2853430 w 2906696"/>
                  <a:gd name="connsiteY1" fmla="*/ 0 h 2317850"/>
                  <a:gd name="connsiteX2" fmla="*/ 2906696 w 2906696"/>
                  <a:gd name="connsiteY2" fmla="*/ 2317850 h 2317850"/>
                  <a:gd name="connsiteX3" fmla="*/ 0 w 2906696"/>
                  <a:gd name="connsiteY3" fmla="*/ 2193563 h 2317850"/>
                  <a:gd name="connsiteX4" fmla="*/ 115409 w 2906696"/>
                  <a:gd name="connsiteY4" fmla="*/ 292964 h 2317850"/>
                  <a:gd name="connsiteX0" fmla="*/ 115409 w 3057617"/>
                  <a:gd name="connsiteY0" fmla="*/ 648071 h 2672957"/>
                  <a:gd name="connsiteX1" fmla="*/ 3057617 w 3057617"/>
                  <a:gd name="connsiteY1" fmla="*/ 0 h 2672957"/>
                  <a:gd name="connsiteX2" fmla="*/ 2906696 w 3057617"/>
                  <a:gd name="connsiteY2" fmla="*/ 2672957 h 2672957"/>
                  <a:gd name="connsiteX3" fmla="*/ 0 w 3057617"/>
                  <a:gd name="connsiteY3" fmla="*/ 2548670 h 2672957"/>
                  <a:gd name="connsiteX4" fmla="*/ 115409 w 3057617"/>
                  <a:gd name="connsiteY4" fmla="*/ 648071 h 2672957"/>
                  <a:gd name="connsiteX0" fmla="*/ 115409 w 2971257"/>
                  <a:gd name="connsiteY0" fmla="*/ 510911 h 2535797"/>
                  <a:gd name="connsiteX1" fmla="*/ 2971257 w 2971257"/>
                  <a:gd name="connsiteY1" fmla="*/ 0 h 2535797"/>
                  <a:gd name="connsiteX2" fmla="*/ 2906696 w 2971257"/>
                  <a:gd name="connsiteY2" fmla="*/ 2535797 h 2535797"/>
                  <a:gd name="connsiteX3" fmla="*/ 0 w 2971257"/>
                  <a:gd name="connsiteY3" fmla="*/ 2411510 h 2535797"/>
                  <a:gd name="connsiteX4" fmla="*/ 115409 w 2971257"/>
                  <a:gd name="connsiteY4" fmla="*/ 510911 h 2535797"/>
                  <a:gd name="connsiteX0" fmla="*/ 115409 w 3077937"/>
                  <a:gd name="connsiteY0" fmla="*/ 668391 h 2693277"/>
                  <a:gd name="connsiteX1" fmla="*/ 3077937 w 3077937"/>
                  <a:gd name="connsiteY1" fmla="*/ 0 h 2693277"/>
                  <a:gd name="connsiteX2" fmla="*/ 2906696 w 3077937"/>
                  <a:gd name="connsiteY2" fmla="*/ 2693277 h 2693277"/>
                  <a:gd name="connsiteX3" fmla="*/ 0 w 3077937"/>
                  <a:gd name="connsiteY3" fmla="*/ 2568990 h 2693277"/>
                  <a:gd name="connsiteX4" fmla="*/ 115409 w 3077937"/>
                  <a:gd name="connsiteY4" fmla="*/ 668391 h 2693277"/>
                  <a:gd name="connsiteX0" fmla="*/ 115409 w 3077937"/>
                  <a:gd name="connsiteY0" fmla="*/ 668391 h 2568990"/>
                  <a:gd name="connsiteX1" fmla="*/ 3077937 w 3077937"/>
                  <a:gd name="connsiteY1" fmla="*/ 0 h 2568990"/>
                  <a:gd name="connsiteX2" fmla="*/ 2769536 w 3077937"/>
                  <a:gd name="connsiteY2" fmla="*/ 2535797 h 2568990"/>
                  <a:gd name="connsiteX3" fmla="*/ 0 w 3077937"/>
                  <a:gd name="connsiteY3" fmla="*/ 2568990 h 2568990"/>
                  <a:gd name="connsiteX4" fmla="*/ 115409 w 3077937"/>
                  <a:gd name="connsiteY4" fmla="*/ 668391 h 2568990"/>
                  <a:gd name="connsiteX0" fmla="*/ 115409 w 3077937"/>
                  <a:gd name="connsiteY0" fmla="*/ 668391 h 2693277"/>
                  <a:gd name="connsiteX1" fmla="*/ 3077937 w 3077937"/>
                  <a:gd name="connsiteY1" fmla="*/ 0 h 2693277"/>
                  <a:gd name="connsiteX2" fmla="*/ 2916856 w 3077937"/>
                  <a:gd name="connsiteY2" fmla="*/ 2693277 h 2693277"/>
                  <a:gd name="connsiteX3" fmla="*/ 0 w 3077937"/>
                  <a:gd name="connsiteY3" fmla="*/ 2568990 h 2693277"/>
                  <a:gd name="connsiteX4" fmla="*/ 115409 w 3077937"/>
                  <a:gd name="connsiteY4" fmla="*/ 668391 h 2693277"/>
                  <a:gd name="connsiteX0" fmla="*/ 0 w 2962528"/>
                  <a:gd name="connsiteY0" fmla="*/ 668391 h 2693277"/>
                  <a:gd name="connsiteX1" fmla="*/ 2962528 w 2962528"/>
                  <a:gd name="connsiteY1" fmla="*/ 0 h 2693277"/>
                  <a:gd name="connsiteX2" fmla="*/ 2801447 w 2962528"/>
                  <a:gd name="connsiteY2" fmla="*/ 2693277 h 2693277"/>
                  <a:gd name="connsiteX3" fmla="*/ 331631 w 2962528"/>
                  <a:gd name="connsiteY3" fmla="*/ 2289590 h 2693277"/>
                  <a:gd name="connsiteX4" fmla="*/ 0 w 2962528"/>
                  <a:gd name="connsiteY4" fmla="*/ 668391 h 2693277"/>
                  <a:gd name="connsiteX0" fmla="*/ 120489 w 3083017"/>
                  <a:gd name="connsiteY0" fmla="*/ 668391 h 2693277"/>
                  <a:gd name="connsiteX1" fmla="*/ 3083017 w 3083017"/>
                  <a:gd name="connsiteY1" fmla="*/ 0 h 2693277"/>
                  <a:gd name="connsiteX2" fmla="*/ 2921936 w 3083017"/>
                  <a:gd name="connsiteY2" fmla="*/ 2693277 h 2693277"/>
                  <a:gd name="connsiteX3" fmla="*/ 0 w 3083017"/>
                  <a:gd name="connsiteY3" fmla="*/ 2574070 h 2693277"/>
                  <a:gd name="connsiteX4" fmla="*/ 120489 w 3083017"/>
                  <a:gd name="connsiteY4" fmla="*/ 668391 h 2693277"/>
                  <a:gd name="connsiteX0" fmla="*/ 262729 w 3083017"/>
                  <a:gd name="connsiteY0" fmla="*/ 841111 h 2693277"/>
                  <a:gd name="connsiteX1" fmla="*/ 3083017 w 3083017"/>
                  <a:gd name="connsiteY1" fmla="*/ 0 h 2693277"/>
                  <a:gd name="connsiteX2" fmla="*/ 2921936 w 3083017"/>
                  <a:gd name="connsiteY2" fmla="*/ 2693277 h 2693277"/>
                  <a:gd name="connsiteX3" fmla="*/ 0 w 3083017"/>
                  <a:gd name="connsiteY3" fmla="*/ 2574070 h 2693277"/>
                  <a:gd name="connsiteX4" fmla="*/ 262729 w 3083017"/>
                  <a:gd name="connsiteY4" fmla="*/ 841111 h 2693277"/>
                  <a:gd name="connsiteX0" fmla="*/ 105249 w 3083017"/>
                  <a:gd name="connsiteY0" fmla="*/ 709031 h 2693277"/>
                  <a:gd name="connsiteX1" fmla="*/ 3083017 w 3083017"/>
                  <a:gd name="connsiteY1" fmla="*/ 0 h 2693277"/>
                  <a:gd name="connsiteX2" fmla="*/ 2921936 w 3083017"/>
                  <a:gd name="connsiteY2" fmla="*/ 2693277 h 2693277"/>
                  <a:gd name="connsiteX3" fmla="*/ 0 w 3083017"/>
                  <a:gd name="connsiteY3" fmla="*/ 2574070 h 2693277"/>
                  <a:gd name="connsiteX4" fmla="*/ 105249 w 3083017"/>
                  <a:gd name="connsiteY4" fmla="*/ 709031 h 2693277"/>
                  <a:gd name="connsiteX0" fmla="*/ 97204 w 3083017"/>
                  <a:gd name="connsiteY0" fmla="*/ 660538 h 2693277"/>
                  <a:gd name="connsiteX1" fmla="*/ 3083017 w 3083017"/>
                  <a:gd name="connsiteY1" fmla="*/ 0 h 2693277"/>
                  <a:gd name="connsiteX2" fmla="*/ 2921936 w 3083017"/>
                  <a:gd name="connsiteY2" fmla="*/ 2693277 h 2693277"/>
                  <a:gd name="connsiteX3" fmla="*/ 0 w 3083017"/>
                  <a:gd name="connsiteY3" fmla="*/ 2574070 h 2693277"/>
                  <a:gd name="connsiteX4" fmla="*/ 97204 w 3083017"/>
                  <a:gd name="connsiteY4" fmla="*/ 660538 h 2693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3017" h="2693277">
                    <a:moveTo>
                      <a:pt x="97204" y="660538"/>
                    </a:moveTo>
                    <a:lnTo>
                      <a:pt x="3083017" y="0"/>
                    </a:lnTo>
                    <a:lnTo>
                      <a:pt x="2921936" y="2693277"/>
                    </a:lnTo>
                    <a:lnTo>
                      <a:pt x="0" y="2574070"/>
                    </a:lnTo>
                    <a:lnTo>
                      <a:pt x="97204" y="66053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  <a:effectLst/>
            </p:spPr>
            <p:txBody>
              <a:bodyPr vert="horz" lIns="91440" tIns="45720" rIns="91440" bIns="45720" rtlCol="0" anchor="ctr"/>
              <a:lstStyle>
                <a:defPPr>
                  <a:defRPr lang="ko-KR"/>
                </a:defPPr>
                <a:lvl1pPr marL="0" indent="0" algn="ctr" defTabSz="914400" rtl="0" eaLnBrk="1" latinLnBrk="1" hangingPunct="1">
                  <a:buFontTx/>
                  <a:buNone/>
                  <a:defRPr sz="1600" kern="120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latin typeface="+mn-lt"/>
                </a:endParaRPr>
              </a:p>
            </p:txBody>
          </p:sp>
          <p:sp>
            <p:nvSpPr>
              <p:cNvPr id="109" name="Freeform 52">
                <a:extLst>
                  <a:ext uri="{FF2B5EF4-FFF2-40B4-BE49-F238E27FC236}">
                    <a16:creationId xmlns:a16="http://schemas.microsoft.com/office/drawing/2014/main" id="{32B89852-62D2-444F-9E78-600EB8F6C02D}"/>
                  </a:ext>
                </a:extLst>
              </p:cNvPr>
              <p:cNvSpPr/>
              <p:nvPr/>
            </p:nvSpPr>
            <p:spPr>
              <a:xfrm>
                <a:off x="1150504" y="2211038"/>
                <a:ext cx="1663354" cy="2567578"/>
              </a:xfrm>
              <a:custGeom>
                <a:avLst/>
                <a:gdLst>
                  <a:gd name="connsiteX0" fmla="*/ 1391479 w 1534602"/>
                  <a:gd name="connsiteY0" fmla="*/ 286247 h 2631882"/>
                  <a:gd name="connsiteX1" fmla="*/ 1534602 w 1534602"/>
                  <a:gd name="connsiteY1" fmla="*/ 858741 h 2631882"/>
                  <a:gd name="connsiteX2" fmla="*/ 1152940 w 1534602"/>
                  <a:gd name="connsiteY2" fmla="*/ 1789043 h 2631882"/>
                  <a:gd name="connsiteX3" fmla="*/ 1534602 w 1534602"/>
                  <a:gd name="connsiteY3" fmla="*/ 2576223 h 2631882"/>
                  <a:gd name="connsiteX4" fmla="*/ 198783 w 1534602"/>
                  <a:gd name="connsiteY4" fmla="*/ 2631882 h 2631882"/>
                  <a:gd name="connsiteX5" fmla="*/ 0 w 1534602"/>
                  <a:gd name="connsiteY5" fmla="*/ 0 h 2631882"/>
                  <a:gd name="connsiteX6" fmla="*/ 1391479 w 1534602"/>
                  <a:gd name="connsiteY6" fmla="*/ 286247 h 2631882"/>
                  <a:gd name="connsiteX0" fmla="*/ 1391479 w 1534602"/>
                  <a:gd name="connsiteY0" fmla="*/ 286247 h 2631882"/>
                  <a:gd name="connsiteX1" fmla="*/ 1534602 w 1534602"/>
                  <a:gd name="connsiteY1" fmla="*/ 858741 h 2631882"/>
                  <a:gd name="connsiteX2" fmla="*/ 1152940 w 1534602"/>
                  <a:gd name="connsiteY2" fmla="*/ 1789043 h 2631882"/>
                  <a:gd name="connsiteX3" fmla="*/ 1534602 w 1534602"/>
                  <a:gd name="connsiteY3" fmla="*/ 2576223 h 2631882"/>
                  <a:gd name="connsiteX4" fmla="*/ 198783 w 1534602"/>
                  <a:gd name="connsiteY4" fmla="*/ 2631882 h 2631882"/>
                  <a:gd name="connsiteX5" fmla="*/ 0 w 1534602"/>
                  <a:gd name="connsiteY5" fmla="*/ 0 h 2631882"/>
                  <a:gd name="connsiteX6" fmla="*/ 1391479 w 1534602"/>
                  <a:gd name="connsiteY6" fmla="*/ 286247 h 2631882"/>
                  <a:gd name="connsiteX0" fmla="*/ 1391479 w 1534602"/>
                  <a:gd name="connsiteY0" fmla="*/ 286247 h 2631882"/>
                  <a:gd name="connsiteX1" fmla="*/ 1534602 w 1534602"/>
                  <a:gd name="connsiteY1" fmla="*/ 858741 h 2631882"/>
                  <a:gd name="connsiteX2" fmla="*/ 1152940 w 1534602"/>
                  <a:gd name="connsiteY2" fmla="*/ 1789043 h 2631882"/>
                  <a:gd name="connsiteX3" fmla="*/ 1534602 w 1534602"/>
                  <a:gd name="connsiteY3" fmla="*/ 2576223 h 2631882"/>
                  <a:gd name="connsiteX4" fmla="*/ 198783 w 1534602"/>
                  <a:gd name="connsiteY4" fmla="*/ 2631882 h 2631882"/>
                  <a:gd name="connsiteX5" fmla="*/ 0 w 1534602"/>
                  <a:gd name="connsiteY5" fmla="*/ 0 h 2631882"/>
                  <a:gd name="connsiteX6" fmla="*/ 1391479 w 1534602"/>
                  <a:gd name="connsiteY6" fmla="*/ 286247 h 2631882"/>
                  <a:gd name="connsiteX0" fmla="*/ 1391479 w 1534602"/>
                  <a:gd name="connsiteY0" fmla="*/ 286247 h 2631882"/>
                  <a:gd name="connsiteX1" fmla="*/ 1534602 w 1534602"/>
                  <a:gd name="connsiteY1" fmla="*/ 858741 h 2631882"/>
                  <a:gd name="connsiteX2" fmla="*/ 1152940 w 1534602"/>
                  <a:gd name="connsiteY2" fmla="*/ 1789043 h 2631882"/>
                  <a:gd name="connsiteX3" fmla="*/ 1534602 w 1534602"/>
                  <a:gd name="connsiteY3" fmla="*/ 2576223 h 2631882"/>
                  <a:gd name="connsiteX4" fmla="*/ 198783 w 1534602"/>
                  <a:gd name="connsiteY4" fmla="*/ 2631882 h 2631882"/>
                  <a:gd name="connsiteX5" fmla="*/ 0 w 1534602"/>
                  <a:gd name="connsiteY5" fmla="*/ 0 h 2631882"/>
                  <a:gd name="connsiteX6" fmla="*/ 1391479 w 1534602"/>
                  <a:gd name="connsiteY6" fmla="*/ 286247 h 2631882"/>
                  <a:gd name="connsiteX0" fmla="*/ 1391479 w 1534602"/>
                  <a:gd name="connsiteY0" fmla="*/ 286247 h 2631882"/>
                  <a:gd name="connsiteX1" fmla="*/ 1534602 w 1534602"/>
                  <a:gd name="connsiteY1" fmla="*/ 858741 h 2631882"/>
                  <a:gd name="connsiteX2" fmla="*/ 1152940 w 1534602"/>
                  <a:gd name="connsiteY2" fmla="*/ 1789043 h 2631882"/>
                  <a:gd name="connsiteX3" fmla="*/ 1534602 w 1534602"/>
                  <a:gd name="connsiteY3" fmla="*/ 2576223 h 2631882"/>
                  <a:gd name="connsiteX4" fmla="*/ 166977 w 1534602"/>
                  <a:gd name="connsiteY4" fmla="*/ 2631882 h 2631882"/>
                  <a:gd name="connsiteX5" fmla="*/ 0 w 1534602"/>
                  <a:gd name="connsiteY5" fmla="*/ 0 h 2631882"/>
                  <a:gd name="connsiteX6" fmla="*/ 1391479 w 1534602"/>
                  <a:gd name="connsiteY6" fmla="*/ 286247 h 2631882"/>
                  <a:gd name="connsiteX0" fmla="*/ 1391479 w 1550504"/>
                  <a:gd name="connsiteY0" fmla="*/ 286247 h 2631882"/>
                  <a:gd name="connsiteX1" fmla="*/ 1534602 w 1550504"/>
                  <a:gd name="connsiteY1" fmla="*/ 858741 h 2631882"/>
                  <a:gd name="connsiteX2" fmla="*/ 1152940 w 1550504"/>
                  <a:gd name="connsiteY2" fmla="*/ 1789043 h 2631882"/>
                  <a:gd name="connsiteX3" fmla="*/ 1550504 w 1550504"/>
                  <a:gd name="connsiteY3" fmla="*/ 2600077 h 2631882"/>
                  <a:gd name="connsiteX4" fmla="*/ 166977 w 1550504"/>
                  <a:gd name="connsiteY4" fmla="*/ 2631882 h 2631882"/>
                  <a:gd name="connsiteX5" fmla="*/ 0 w 1550504"/>
                  <a:gd name="connsiteY5" fmla="*/ 0 h 2631882"/>
                  <a:gd name="connsiteX6" fmla="*/ 1391479 w 1550504"/>
                  <a:gd name="connsiteY6" fmla="*/ 286247 h 2631882"/>
                  <a:gd name="connsiteX0" fmla="*/ 1391479 w 1550504"/>
                  <a:gd name="connsiteY0" fmla="*/ 286247 h 2631882"/>
                  <a:gd name="connsiteX1" fmla="*/ 1478943 w 1550504"/>
                  <a:gd name="connsiteY1" fmla="*/ 906449 h 2631882"/>
                  <a:gd name="connsiteX2" fmla="*/ 1152940 w 1550504"/>
                  <a:gd name="connsiteY2" fmla="*/ 1789043 h 2631882"/>
                  <a:gd name="connsiteX3" fmla="*/ 1550504 w 1550504"/>
                  <a:gd name="connsiteY3" fmla="*/ 2600077 h 2631882"/>
                  <a:gd name="connsiteX4" fmla="*/ 166977 w 1550504"/>
                  <a:gd name="connsiteY4" fmla="*/ 2631882 h 2631882"/>
                  <a:gd name="connsiteX5" fmla="*/ 0 w 1550504"/>
                  <a:gd name="connsiteY5" fmla="*/ 0 h 2631882"/>
                  <a:gd name="connsiteX6" fmla="*/ 1391479 w 1550504"/>
                  <a:gd name="connsiteY6" fmla="*/ 286247 h 2631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0504" h="2631882">
                    <a:moveTo>
                      <a:pt x="1391479" y="286247"/>
                    </a:moveTo>
                    <a:lnTo>
                      <a:pt x="1478943" y="906449"/>
                    </a:lnTo>
                    <a:cubicBezTo>
                      <a:pt x="1216550" y="1327869"/>
                      <a:pt x="1129087" y="1566406"/>
                      <a:pt x="1152940" y="1789043"/>
                    </a:cubicBezTo>
                    <a:cubicBezTo>
                      <a:pt x="1192696" y="2115047"/>
                      <a:pt x="1423283" y="2337684"/>
                      <a:pt x="1550504" y="2600077"/>
                    </a:cubicBezTo>
                    <a:lnTo>
                      <a:pt x="166977" y="2631882"/>
                    </a:lnTo>
                    <a:lnTo>
                      <a:pt x="0" y="0"/>
                    </a:lnTo>
                    <a:lnTo>
                      <a:pt x="1391479" y="28624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BB68A94-BFDB-477B-AF56-48BBFBDAB685}"/>
                </a:ext>
              </a:extLst>
            </p:cNvPr>
            <p:cNvGrpSpPr/>
            <p:nvPr/>
          </p:nvGrpSpPr>
          <p:grpSpPr>
            <a:xfrm>
              <a:off x="5900784" y="1623722"/>
              <a:ext cx="874948" cy="1318331"/>
              <a:chOff x="5900784" y="1623722"/>
              <a:chExt cx="874948" cy="1318331"/>
            </a:xfrm>
          </p:grpSpPr>
          <p:grpSp>
            <p:nvGrpSpPr>
              <p:cNvPr id="111" name="그룹 80">
                <a:extLst>
                  <a:ext uri="{FF2B5EF4-FFF2-40B4-BE49-F238E27FC236}">
                    <a16:creationId xmlns:a16="http://schemas.microsoft.com/office/drawing/2014/main" id="{D8B30203-8B3E-450F-B63A-D8A2651AB557}"/>
                  </a:ext>
                </a:extLst>
              </p:cNvPr>
              <p:cNvGrpSpPr/>
              <p:nvPr/>
            </p:nvGrpSpPr>
            <p:grpSpPr>
              <a:xfrm rot="2891550">
                <a:off x="5679092" y="1845414"/>
                <a:ext cx="1318331" cy="874948"/>
                <a:chOff x="8890504" y="1819747"/>
                <a:chExt cx="2424749" cy="1609253"/>
              </a:xfrm>
            </p:grpSpPr>
            <p:sp>
              <p:nvSpPr>
                <p:cNvPr id="113" name="사각형: 둥근 모서리 76">
                  <a:extLst>
                    <a:ext uri="{FF2B5EF4-FFF2-40B4-BE49-F238E27FC236}">
                      <a16:creationId xmlns:a16="http://schemas.microsoft.com/office/drawing/2014/main" id="{5D31EED6-6155-43D2-87E5-85BB23E04032}"/>
                    </a:ext>
                  </a:extLst>
                </p:cNvPr>
                <p:cNvSpPr/>
                <p:nvPr/>
              </p:nvSpPr>
              <p:spPr>
                <a:xfrm>
                  <a:off x="8890504" y="1819747"/>
                  <a:ext cx="2338544" cy="160925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사각형: 둥근 모서리 77">
                  <a:extLst>
                    <a:ext uri="{FF2B5EF4-FFF2-40B4-BE49-F238E27FC236}">
                      <a16:creationId xmlns:a16="http://schemas.microsoft.com/office/drawing/2014/main" id="{2C540925-E8BB-4DBF-9259-3DAD9A1109CC}"/>
                    </a:ext>
                  </a:extLst>
                </p:cNvPr>
                <p:cNvSpPr/>
                <p:nvPr/>
              </p:nvSpPr>
              <p:spPr>
                <a:xfrm>
                  <a:off x="9000521" y="1954285"/>
                  <a:ext cx="2118510" cy="1340176"/>
                </a:xfrm>
                <a:prstGeom prst="roundRect">
                  <a:avLst>
                    <a:gd name="adj" fmla="val 12614"/>
                  </a:avLst>
                </a:prstGeom>
                <a:noFill/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사각형: 둥근 모서리 78">
                  <a:extLst>
                    <a:ext uri="{FF2B5EF4-FFF2-40B4-BE49-F238E27FC236}">
                      <a16:creationId xmlns:a16="http://schemas.microsoft.com/office/drawing/2014/main" id="{E25DE116-5EED-4E89-A61D-2E580ADA3573}"/>
                    </a:ext>
                  </a:extLst>
                </p:cNvPr>
                <p:cNvSpPr/>
                <p:nvPr/>
              </p:nvSpPr>
              <p:spPr>
                <a:xfrm>
                  <a:off x="10616628" y="2383996"/>
                  <a:ext cx="698625" cy="480754"/>
                </a:xfrm>
                <a:prstGeom prst="round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79">
                  <a:extLst>
                    <a:ext uri="{FF2B5EF4-FFF2-40B4-BE49-F238E27FC236}">
                      <a16:creationId xmlns:a16="http://schemas.microsoft.com/office/drawing/2014/main" id="{515D2BA8-BB04-4175-AF46-B783DBC6B728}"/>
                    </a:ext>
                  </a:extLst>
                </p:cNvPr>
                <p:cNvSpPr/>
                <p:nvPr/>
              </p:nvSpPr>
              <p:spPr>
                <a:xfrm>
                  <a:off x="10732612" y="2479518"/>
                  <a:ext cx="289711" cy="2897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Block Arc 11">
                <a:extLst>
                  <a:ext uri="{FF2B5EF4-FFF2-40B4-BE49-F238E27FC236}">
                    <a16:creationId xmlns:a16="http://schemas.microsoft.com/office/drawing/2014/main" id="{20C8F540-C0F0-48C2-9937-BE9DA50E5F7F}"/>
                  </a:ext>
                </a:extLst>
              </p:cNvPr>
              <p:cNvSpPr/>
              <p:nvPr/>
            </p:nvSpPr>
            <p:spPr>
              <a:xfrm rot="3051229">
                <a:off x="6195099" y="2046563"/>
                <a:ext cx="255069" cy="415030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CD9CF65-A526-4681-B7D3-799E787F9652}"/>
                </a:ext>
              </a:extLst>
            </p:cNvPr>
            <p:cNvSpPr/>
            <p:nvPr/>
          </p:nvSpPr>
          <p:spPr>
            <a:xfrm rot="540399">
              <a:off x="2320835" y="2137361"/>
              <a:ext cx="3764110" cy="1735966"/>
            </a:xfrm>
            <a:custGeom>
              <a:avLst/>
              <a:gdLst>
                <a:gd name="connsiteX0" fmla="*/ 0 w 3764110"/>
                <a:gd name="connsiteY0" fmla="*/ 245778 h 1735966"/>
                <a:gd name="connsiteX1" fmla="*/ 733542 w 3764110"/>
                <a:gd name="connsiteY1" fmla="*/ 312240 h 1735966"/>
                <a:gd name="connsiteX2" fmla="*/ 972423 w 3764110"/>
                <a:gd name="connsiteY2" fmla="*/ 1083538 h 1735966"/>
                <a:gd name="connsiteX3" fmla="*/ 2790483 w 3764110"/>
                <a:gd name="connsiteY3" fmla="*/ 204333 h 1735966"/>
                <a:gd name="connsiteX4" fmla="*/ 3334086 w 3764110"/>
                <a:gd name="connsiteY4" fmla="*/ 43232 h 1735966"/>
                <a:gd name="connsiteX5" fmla="*/ 3667534 w 3764110"/>
                <a:gd name="connsiteY5" fmla="*/ 1499 h 1735966"/>
                <a:gd name="connsiteX6" fmla="*/ 3613581 w 3764110"/>
                <a:gd name="connsiteY6" fmla="*/ 118893 h 1735966"/>
                <a:gd name="connsiteX7" fmla="*/ 3407968 w 3764110"/>
                <a:gd name="connsiteY7" fmla="*/ 162121 h 1735966"/>
                <a:gd name="connsiteX8" fmla="*/ 3598210 w 3764110"/>
                <a:gd name="connsiteY8" fmla="*/ 160642 h 1735966"/>
                <a:gd name="connsiteX9" fmla="*/ 3630395 w 3764110"/>
                <a:gd name="connsiteY9" fmla="*/ 157505 h 1735966"/>
                <a:gd name="connsiteX10" fmla="*/ 3621181 w 3764110"/>
                <a:gd name="connsiteY10" fmla="*/ 168670 h 1735966"/>
                <a:gd name="connsiteX11" fmla="*/ 3764110 w 3764110"/>
                <a:gd name="connsiteY11" fmla="*/ 286615 h 1735966"/>
                <a:gd name="connsiteX12" fmla="*/ 3584105 w 3764110"/>
                <a:gd name="connsiteY12" fmla="*/ 351930 h 1735966"/>
                <a:gd name="connsiteX13" fmla="*/ 3446794 w 3764110"/>
                <a:gd name="connsiteY13" fmla="*/ 425935 h 1735966"/>
                <a:gd name="connsiteX14" fmla="*/ 2996811 w 3764110"/>
                <a:gd name="connsiteY14" fmla="*/ 457973 h 1735966"/>
                <a:gd name="connsiteX15" fmla="*/ 759171 w 3764110"/>
                <a:gd name="connsiteY15" fmla="*/ 1735128 h 1735966"/>
                <a:gd name="connsiteX16" fmla="*/ 0 w 3764110"/>
                <a:gd name="connsiteY16" fmla="*/ 245778 h 1735966"/>
                <a:gd name="connsiteX0" fmla="*/ 0 w 3764110"/>
                <a:gd name="connsiteY0" fmla="*/ 245778 h 1735966"/>
                <a:gd name="connsiteX1" fmla="*/ 733542 w 3764110"/>
                <a:gd name="connsiteY1" fmla="*/ 312240 h 1735966"/>
                <a:gd name="connsiteX2" fmla="*/ 972423 w 3764110"/>
                <a:gd name="connsiteY2" fmla="*/ 1083538 h 1735966"/>
                <a:gd name="connsiteX3" fmla="*/ 2790483 w 3764110"/>
                <a:gd name="connsiteY3" fmla="*/ 204333 h 1735966"/>
                <a:gd name="connsiteX4" fmla="*/ 3334086 w 3764110"/>
                <a:gd name="connsiteY4" fmla="*/ 43232 h 1735966"/>
                <a:gd name="connsiteX5" fmla="*/ 3667534 w 3764110"/>
                <a:gd name="connsiteY5" fmla="*/ 1499 h 1735966"/>
                <a:gd name="connsiteX6" fmla="*/ 3613581 w 3764110"/>
                <a:gd name="connsiteY6" fmla="*/ 118893 h 1735966"/>
                <a:gd name="connsiteX7" fmla="*/ 3407968 w 3764110"/>
                <a:gd name="connsiteY7" fmla="*/ 162121 h 1735966"/>
                <a:gd name="connsiteX8" fmla="*/ 3598210 w 3764110"/>
                <a:gd name="connsiteY8" fmla="*/ 160642 h 1735966"/>
                <a:gd name="connsiteX9" fmla="*/ 3621181 w 3764110"/>
                <a:gd name="connsiteY9" fmla="*/ 168670 h 1735966"/>
                <a:gd name="connsiteX10" fmla="*/ 3764110 w 3764110"/>
                <a:gd name="connsiteY10" fmla="*/ 286615 h 1735966"/>
                <a:gd name="connsiteX11" fmla="*/ 3584105 w 3764110"/>
                <a:gd name="connsiteY11" fmla="*/ 351930 h 1735966"/>
                <a:gd name="connsiteX12" fmla="*/ 3446794 w 3764110"/>
                <a:gd name="connsiteY12" fmla="*/ 425935 h 1735966"/>
                <a:gd name="connsiteX13" fmla="*/ 2996811 w 3764110"/>
                <a:gd name="connsiteY13" fmla="*/ 457973 h 1735966"/>
                <a:gd name="connsiteX14" fmla="*/ 759171 w 3764110"/>
                <a:gd name="connsiteY14" fmla="*/ 1735128 h 1735966"/>
                <a:gd name="connsiteX15" fmla="*/ 0 w 3764110"/>
                <a:gd name="connsiteY15" fmla="*/ 245778 h 173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110" h="1735966">
                  <a:moveTo>
                    <a:pt x="0" y="245778"/>
                  </a:moveTo>
                  <a:lnTo>
                    <a:pt x="733542" y="312240"/>
                  </a:lnTo>
                  <a:cubicBezTo>
                    <a:pt x="779035" y="588907"/>
                    <a:pt x="952519" y="938740"/>
                    <a:pt x="972423" y="1083538"/>
                  </a:cubicBezTo>
                  <a:cubicBezTo>
                    <a:pt x="1379214" y="939589"/>
                    <a:pt x="2388342" y="400988"/>
                    <a:pt x="2790483" y="204333"/>
                  </a:cubicBezTo>
                  <a:cubicBezTo>
                    <a:pt x="3031839" y="18145"/>
                    <a:pt x="3233424" y="22200"/>
                    <a:pt x="3334086" y="43232"/>
                  </a:cubicBezTo>
                  <a:cubicBezTo>
                    <a:pt x="3402978" y="50993"/>
                    <a:pt x="3557256" y="-10235"/>
                    <a:pt x="3667534" y="1499"/>
                  </a:cubicBezTo>
                  <a:cubicBezTo>
                    <a:pt x="3721766" y="23868"/>
                    <a:pt x="3682520" y="103321"/>
                    <a:pt x="3613581" y="118893"/>
                  </a:cubicBezTo>
                  <a:cubicBezTo>
                    <a:pt x="3557113" y="143256"/>
                    <a:pt x="3476505" y="147712"/>
                    <a:pt x="3407968" y="162121"/>
                  </a:cubicBezTo>
                  <a:cubicBezTo>
                    <a:pt x="3456384" y="184421"/>
                    <a:pt x="3528797" y="170252"/>
                    <a:pt x="3598210" y="160642"/>
                  </a:cubicBezTo>
                  <a:lnTo>
                    <a:pt x="3621181" y="168670"/>
                  </a:lnTo>
                  <a:lnTo>
                    <a:pt x="3764110" y="286615"/>
                  </a:lnTo>
                  <a:lnTo>
                    <a:pt x="3584105" y="351930"/>
                  </a:lnTo>
                  <a:cubicBezTo>
                    <a:pt x="3548635" y="372321"/>
                    <a:pt x="3479764" y="415176"/>
                    <a:pt x="3446794" y="425935"/>
                  </a:cubicBezTo>
                  <a:cubicBezTo>
                    <a:pt x="3344998" y="448408"/>
                    <a:pt x="3146800" y="412535"/>
                    <a:pt x="2996811" y="457973"/>
                  </a:cubicBezTo>
                  <a:cubicBezTo>
                    <a:pt x="2548873" y="676172"/>
                    <a:pt x="1258639" y="1770494"/>
                    <a:pt x="759171" y="1735128"/>
                  </a:cubicBezTo>
                  <a:cubicBezTo>
                    <a:pt x="565824" y="1667901"/>
                    <a:pt x="167756" y="1150766"/>
                    <a:pt x="0" y="24577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Graphic 14">
            <a:extLst>
              <a:ext uri="{FF2B5EF4-FFF2-40B4-BE49-F238E27FC236}">
                <a16:creationId xmlns:a16="http://schemas.microsoft.com/office/drawing/2014/main" id="{0A37DA85-EF19-4F95-9525-1CA1FA099226}"/>
              </a:ext>
            </a:extLst>
          </p:cNvPr>
          <p:cNvGrpSpPr/>
          <p:nvPr/>
        </p:nvGrpSpPr>
        <p:grpSpPr>
          <a:xfrm>
            <a:off x="2985918" y="4468172"/>
            <a:ext cx="2908019" cy="2287206"/>
            <a:chOff x="2444748" y="555045"/>
            <a:chExt cx="7282048" cy="572745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BA14DE0-C67D-48AB-8935-1D7647EB9E3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95865E-45CB-4D06-91D4-ECE7B400646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6D3B1E5-A08D-4328-8E96-EA015C31CA6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A4AA5A1-2C88-4DAB-9FAB-0C082E9E702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240C839-DA6B-4815-B0AF-9EF1C17D020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CC1900C-66E6-4FB8-B70D-FEBEFC1FCF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1813ED7-ACB4-48E0-9E3D-3A0801F627B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371A6FA-C9FA-468B-BE0B-9E5F72C5180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8122941-9D05-4A87-A051-A40B82B536AB}"/>
              </a:ext>
            </a:extLst>
          </p:cNvPr>
          <p:cNvGrpSpPr/>
          <p:nvPr/>
        </p:nvGrpSpPr>
        <p:grpSpPr>
          <a:xfrm>
            <a:off x="602256" y="263018"/>
            <a:ext cx="1747752" cy="3072456"/>
            <a:chOff x="4871870" y="1763729"/>
            <a:chExt cx="2448272" cy="4303935"/>
          </a:xfrm>
        </p:grpSpPr>
        <p:grpSp>
          <p:nvGrpSpPr>
            <p:cNvPr id="129" name="Group 3">
              <a:extLst>
                <a:ext uri="{FF2B5EF4-FFF2-40B4-BE49-F238E27FC236}">
                  <a16:creationId xmlns:a16="http://schemas.microsoft.com/office/drawing/2014/main" id="{F62992B4-AB75-487A-AD29-ABC44409D953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31" name="Rounded Rectangle 4">
                <a:extLst>
                  <a:ext uri="{FF2B5EF4-FFF2-40B4-BE49-F238E27FC236}">
                    <a16:creationId xmlns:a16="http://schemas.microsoft.com/office/drawing/2014/main" id="{64168DC5-CE57-4E79-A323-F84A31A2FC0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32" name="Rectangle 5">
                <a:extLst>
                  <a:ext uri="{FF2B5EF4-FFF2-40B4-BE49-F238E27FC236}">
                    <a16:creationId xmlns:a16="http://schemas.microsoft.com/office/drawing/2014/main" id="{C3C7E74B-8639-425C-947E-28E099C21EF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33" name="Group 6">
                <a:extLst>
                  <a:ext uri="{FF2B5EF4-FFF2-40B4-BE49-F238E27FC236}">
                    <a16:creationId xmlns:a16="http://schemas.microsoft.com/office/drawing/2014/main" id="{862C1737-CD59-43DB-8A51-6B27D06A7D9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34" name="Oval 7">
                  <a:extLst>
                    <a:ext uri="{FF2B5EF4-FFF2-40B4-BE49-F238E27FC236}">
                      <a16:creationId xmlns:a16="http://schemas.microsoft.com/office/drawing/2014/main" id="{0CB65865-EE1D-428A-A94A-8FBA8FC40CAD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5" name="Rounded Rectangle 8">
                  <a:extLst>
                    <a:ext uri="{FF2B5EF4-FFF2-40B4-BE49-F238E27FC236}">
                      <a16:creationId xmlns:a16="http://schemas.microsoft.com/office/drawing/2014/main" id="{BD115A24-A997-41AE-B240-367964718EDA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30" name="Picture Placeholder 2">
              <a:extLst>
                <a:ext uri="{FF2B5EF4-FFF2-40B4-BE49-F238E27FC236}">
                  <a16:creationId xmlns:a16="http://schemas.microsoft.com/office/drawing/2014/main" id="{DFAC611B-2482-4B00-93AB-1C14C7980C32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462D3B8-427E-45E0-8482-743DA33697B0}"/>
              </a:ext>
            </a:extLst>
          </p:cNvPr>
          <p:cNvGrpSpPr/>
          <p:nvPr/>
        </p:nvGrpSpPr>
        <p:grpSpPr>
          <a:xfrm>
            <a:off x="8165131" y="1892915"/>
            <a:ext cx="2321607" cy="4862463"/>
            <a:chOff x="851030" y="1340768"/>
            <a:chExt cx="2426195" cy="5081516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664F454-1250-4D14-97B7-9288D7EA1FE5}"/>
                </a:ext>
              </a:extLst>
            </p:cNvPr>
            <p:cNvGrpSpPr/>
            <p:nvPr/>
          </p:nvGrpSpPr>
          <p:grpSpPr>
            <a:xfrm>
              <a:off x="851030" y="1340768"/>
              <a:ext cx="2426195" cy="5081516"/>
              <a:chOff x="3009901" y="1512649"/>
              <a:chExt cx="2426195" cy="5081516"/>
            </a:xfrm>
            <a:grpFill/>
          </p:grpSpPr>
          <p:sp>
            <p:nvSpPr>
              <p:cNvPr id="141" name="Freeform 9">
                <a:extLst>
                  <a:ext uri="{FF2B5EF4-FFF2-40B4-BE49-F238E27FC236}">
                    <a16:creationId xmlns:a16="http://schemas.microsoft.com/office/drawing/2014/main" id="{B2FB10C6-69A1-41A2-9AC3-3285BB311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1671638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42" name="Freeform 19">
                <a:extLst>
                  <a:ext uri="{FF2B5EF4-FFF2-40B4-BE49-F238E27FC236}">
                    <a16:creationId xmlns:a16="http://schemas.microsoft.com/office/drawing/2014/main" id="{567882B5-3A37-48A2-81D2-908617EC0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43" name="Freeform 28">
                <a:extLst>
                  <a:ext uri="{FF2B5EF4-FFF2-40B4-BE49-F238E27FC236}">
                    <a16:creationId xmlns:a16="http://schemas.microsoft.com/office/drawing/2014/main" id="{4EF89DFB-4575-47C5-9F05-2ECEB8D7B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3547B45-08F0-401A-91B5-51E507BBC86D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139" name="Freeform 46">
                <a:extLst>
                  <a:ext uri="{FF2B5EF4-FFF2-40B4-BE49-F238E27FC236}">
                    <a16:creationId xmlns:a16="http://schemas.microsoft.com/office/drawing/2014/main" id="{B4CE11FA-6BB0-4DDA-AFA3-E6B3B62B4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40" name="Freeform 55">
                <a:extLst>
                  <a:ext uri="{FF2B5EF4-FFF2-40B4-BE49-F238E27FC236}">
                    <a16:creationId xmlns:a16="http://schemas.microsoft.com/office/drawing/2014/main" id="{63B0D8BB-5626-4EB6-8085-4FF403A29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E66B22-71F1-4514-AD16-CCB8509F5BB3}"/>
              </a:ext>
            </a:extLst>
          </p:cNvPr>
          <p:cNvGrpSpPr/>
          <p:nvPr/>
        </p:nvGrpSpPr>
        <p:grpSpPr>
          <a:xfrm flipH="1">
            <a:off x="9855990" y="13788"/>
            <a:ext cx="1871931" cy="1630888"/>
            <a:chOff x="4070449" y="2766517"/>
            <a:chExt cx="2346599" cy="2044434"/>
          </a:xfrm>
        </p:grpSpPr>
        <p:sp>
          <p:nvSpPr>
            <p:cNvPr id="146" name="Diagonal Stripe 18">
              <a:extLst>
                <a:ext uri="{FF2B5EF4-FFF2-40B4-BE49-F238E27FC236}">
                  <a16:creationId xmlns:a16="http://schemas.microsoft.com/office/drawing/2014/main" id="{CE20A4C5-93CC-4D36-B31C-016DF70794DF}"/>
                </a:ext>
              </a:extLst>
            </p:cNvPr>
            <p:cNvSpPr>
              <a:spLocks noChangeAspect="1"/>
            </p:cNvSpPr>
            <p:nvPr/>
          </p:nvSpPr>
          <p:spPr>
            <a:xfrm rot="18751434" flipH="1">
              <a:off x="4221563" y="3701472"/>
              <a:ext cx="1120838" cy="1098119"/>
            </a:xfrm>
            <a:custGeom>
              <a:avLst/>
              <a:gdLst>
                <a:gd name="connsiteX0" fmla="*/ 348904 w 675990"/>
                <a:gd name="connsiteY0" fmla="*/ 312950 h 675086"/>
                <a:gd name="connsiteX1" fmla="*/ 361744 w 675990"/>
                <a:gd name="connsiteY1" fmla="*/ 304427 h 675086"/>
                <a:gd name="connsiteX2" fmla="*/ 387609 w 675990"/>
                <a:gd name="connsiteY2" fmla="*/ 311914 h 675086"/>
                <a:gd name="connsiteX3" fmla="*/ 399673 w 675990"/>
                <a:gd name="connsiteY3" fmla="*/ 352981 h 675086"/>
                <a:gd name="connsiteX4" fmla="*/ 398092 w 675990"/>
                <a:gd name="connsiteY4" fmla="*/ 358061 h 675086"/>
                <a:gd name="connsiteX5" fmla="*/ 348904 w 675990"/>
                <a:gd name="connsiteY5" fmla="*/ 312950 h 675086"/>
                <a:gd name="connsiteX6" fmla="*/ 230585 w 675990"/>
                <a:gd name="connsiteY6" fmla="*/ 257376 h 675086"/>
                <a:gd name="connsiteX7" fmla="*/ 274797 w 675990"/>
                <a:gd name="connsiteY7" fmla="*/ 297922 h 675086"/>
                <a:gd name="connsiteX8" fmla="*/ 274337 w 675990"/>
                <a:gd name="connsiteY8" fmla="*/ 298038 h 675086"/>
                <a:gd name="connsiteX9" fmla="*/ 239961 w 675990"/>
                <a:gd name="connsiteY9" fmla="*/ 288170 h 675086"/>
                <a:gd name="connsiteX10" fmla="*/ 239716 w 675990"/>
                <a:gd name="connsiteY10" fmla="*/ 288461 h 675086"/>
                <a:gd name="connsiteX11" fmla="*/ 230585 w 675990"/>
                <a:gd name="connsiteY11" fmla="*/ 257376 h 675086"/>
                <a:gd name="connsiteX12" fmla="*/ 175280 w 675990"/>
                <a:gd name="connsiteY12" fmla="*/ 206655 h 675086"/>
                <a:gd name="connsiteX13" fmla="*/ 188018 w 675990"/>
                <a:gd name="connsiteY13" fmla="*/ 218337 h 675086"/>
                <a:gd name="connsiteX14" fmla="*/ 176767 w 675990"/>
                <a:gd name="connsiteY14" fmla="*/ 241787 h 675086"/>
                <a:gd name="connsiteX15" fmla="*/ 204569 w 675990"/>
                <a:gd name="connsiteY15" fmla="*/ 330107 h 675086"/>
                <a:gd name="connsiteX16" fmla="*/ 280866 w 675990"/>
                <a:gd name="connsiteY16" fmla="*/ 352529 h 675086"/>
                <a:gd name="connsiteX17" fmla="*/ 318697 w 675990"/>
                <a:gd name="connsiteY17" fmla="*/ 338182 h 675086"/>
                <a:gd name="connsiteX18" fmla="*/ 369250 w 675990"/>
                <a:gd name="connsiteY18" fmla="*/ 384545 h 675086"/>
                <a:gd name="connsiteX19" fmla="*/ 327006 w 675990"/>
                <a:gd name="connsiteY19" fmla="*/ 373364 h 675086"/>
                <a:gd name="connsiteX20" fmla="*/ 284812 w 675990"/>
                <a:gd name="connsiteY20" fmla="*/ 415213 h 675086"/>
                <a:gd name="connsiteX21" fmla="*/ 385381 w 675990"/>
                <a:gd name="connsiteY21" fmla="*/ 441752 h 675086"/>
                <a:gd name="connsiteX22" fmla="*/ 415805 w 675990"/>
                <a:gd name="connsiteY22" fmla="*/ 427239 h 675086"/>
                <a:gd name="connsiteX23" fmla="*/ 428627 w 675990"/>
                <a:gd name="connsiteY23" fmla="*/ 438999 h 675086"/>
                <a:gd name="connsiteX24" fmla="*/ 454996 w 675990"/>
                <a:gd name="connsiteY24" fmla="*/ 410247 h 675086"/>
                <a:gd name="connsiteX25" fmla="*/ 443131 w 675990"/>
                <a:gd name="connsiteY25" fmla="*/ 399365 h 675086"/>
                <a:gd name="connsiteX26" fmla="*/ 457476 w 675990"/>
                <a:gd name="connsiteY26" fmla="*/ 366780 h 675086"/>
                <a:gd name="connsiteX27" fmla="*/ 428374 w 675990"/>
                <a:gd name="connsiteY27" fmla="*/ 268744 h 675086"/>
                <a:gd name="connsiteX28" fmla="*/ 428534 w 675990"/>
                <a:gd name="connsiteY28" fmla="*/ 268557 h 675086"/>
                <a:gd name="connsiteX29" fmla="*/ 427407 w 675990"/>
                <a:gd name="connsiteY29" fmla="*/ 267729 h 675086"/>
                <a:gd name="connsiteX30" fmla="*/ 427024 w 675990"/>
                <a:gd name="connsiteY30" fmla="*/ 267327 h 675086"/>
                <a:gd name="connsiteX31" fmla="*/ 426958 w 675990"/>
                <a:gd name="connsiteY31" fmla="*/ 267399 h 675086"/>
                <a:gd name="connsiteX32" fmla="*/ 352832 w 675990"/>
                <a:gd name="connsiteY32" fmla="*/ 248366 h 675086"/>
                <a:gd name="connsiteX33" fmla="*/ 307533 w 675990"/>
                <a:gd name="connsiteY33" fmla="*/ 275010 h 675086"/>
                <a:gd name="connsiteX34" fmla="*/ 255217 w 675990"/>
                <a:gd name="connsiteY34" fmla="*/ 227031 h 675086"/>
                <a:gd name="connsiteX35" fmla="*/ 258272 w 675990"/>
                <a:gd name="connsiteY35" fmla="*/ 225712 h 675086"/>
                <a:gd name="connsiteX36" fmla="*/ 296374 w 675990"/>
                <a:gd name="connsiteY36" fmla="*/ 235767 h 675086"/>
                <a:gd name="connsiteX37" fmla="*/ 334358 w 675990"/>
                <a:gd name="connsiteY37" fmla="*/ 198094 h 675086"/>
                <a:gd name="connsiteX38" fmla="*/ 243823 w 675990"/>
                <a:gd name="connsiteY38" fmla="*/ 174203 h 675086"/>
                <a:gd name="connsiteX39" fmla="*/ 213832 w 675990"/>
                <a:gd name="connsiteY39" fmla="*/ 189078 h 675086"/>
                <a:gd name="connsiteX40" fmla="*/ 201648 w 675990"/>
                <a:gd name="connsiteY40" fmla="*/ 177904 h 675086"/>
                <a:gd name="connsiteX41" fmla="*/ 175280 w 675990"/>
                <a:gd name="connsiteY41" fmla="*/ 206655 h 675086"/>
                <a:gd name="connsiteX42" fmla="*/ 12 w 675990"/>
                <a:gd name="connsiteY42" fmla="*/ 293155 h 675086"/>
                <a:gd name="connsiteX43" fmla="*/ 249809 w 675990"/>
                <a:gd name="connsiteY43" fmla="*/ 1624 h 675086"/>
                <a:gd name="connsiteX44" fmla="*/ 594173 w 675990"/>
                <a:gd name="connsiteY44" fmla="*/ 64966 h 675086"/>
                <a:gd name="connsiteX45" fmla="*/ 510663 w 675990"/>
                <a:gd name="connsiteY45" fmla="*/ 486821 h 675086"/>
                <a:gd name="connsiteX46" fmla="*/ 71150 w 675990"/>
                <a:gd name="connsiteY46" fmla="*/ 602445 h 675086"/>
                <a:gd name="connsiteX47" fmla="*/ 70567 w 675990"/>
                <a:gd name="connsiteY47" fmla="*/ 601568 h 675086"/>
                <a:gd name="connsiteX48" fmla="*/ 12 w 675990"/>
                <a:gd name="connsiteY48" fmla="*/ 293155 h 675086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81821"/>
                <a:gd name="connsiteY0" fmla="*/ 335464 h 697600"/>
                <a:gd name="connsiteX1" fmla="*/ 361744 w 681821"/>
                <a:gd name="connsiteY1" fmla="*/ 326941 h 697600"/>
                <a:gd name="connsiteX2" fmla="*/ 387609 w 681821"/>
                <a:gd name="connsiteY2" fmla="*/ 334428 h 697600"/>
                <a:gd name="connsiteX3" fmla="*/ 399673 w 681821"/>
                <a:gd name="connsiteY3" fmla="*/ 375495 h 697600"/>
                <a:gd name="connsiteX4" fmla="*/ 398092 w 681821"/>
                <a:gd name="connsiteY4" fmla="*/ 380575 h 697600"/>
                <a:gd name="connsiteX5" fmla="*/ 348904 w 681821"/>
                <a:gd name="connsiteY5" fmla="*/ 335464 h 697600"/>
                <a:gd name="connsiteX6" fmla="*/ 230585 w 681821"/>
                <a:gd name="connsiteY6" fmla="*/ 279890 h 697600"/>
                <a:gd name="connsiteX7" fmla="*/ 274797 w 681821"/>
                <a:gd name="connsiteY7" fmla="*/ 320436 h 697600"/>
                <a:gd name="connsiteX8" fmla="*/ 274337 w 681821"/>
                <a:gd name="connsiteY8" fmla="*/ 320552 h 697600"/>
                <a:gd name="connsiteX9" fmla="*/ 239961 w 681821"/>
                <a:gd name="connsiteY9" fmla="*/ 310684 h 697600"/>
                <a:gd name="connsiteX10" fmla="*/ 239716 w 681821"/>
                <a:gd name="connsiteY10" fmla="*/ 310975 h 697600"/>
                <a:gd name="connsiteX11" fmla="*/ 230585 w 681821"/>
                <a:gd name="connsiteY11" fmla="*/ 279890 h 697600"/>
                <a:gd name="connsiteX12" fmla="*/ 175280 w 681821"/>
                <a:gd name="connsiteY12" fmla="*/ 229169 h 697600"/>
                <a:gd name="connsiteX13" fmla="*/ 188018 w 681821"/>
                <a:gd name="connsiteY13" fmla="*/ 240851 h 697600"/>
                <a:gd name="connsiteX14" fmla="*/ 176767 w 681821"/>
                <a:gd name="connsiteY14" fmla="*/ 264301 h 697600"/>
                <a:gd name="connsiteX15" fmla="*/ 204569 w 681821"/>
                <a:gd name="connsiteY15" fmla="*/ 352621 h 697600"/>
                <a:gd name="connsiteX16" fmla="*/ 280866 w 681821"/>
                <a:gd name="connsiteY16" fmla="*/ 375043 h 697600"/>
                <a:gd name="connsiteX17" fmla="*/ 318697 w 681821"/>
                <a:gd name="connsiteY17" fmla="*/ 360696 h 697600"/>
                <a:gd name="connsiteX18" fmla="*/ 369250 w 681821"/>
                <a:gd name="connsiteY18" fmla="*/ 407059 h 697600"/>
                <a:gd name="connsiteX19" fmla="*/ 327006 w 681821"/>
                <a:gd name="connsiteY19" fmla="*/ 395878 h 697600"/>
                <a:gd name="connsiteX20" fmla="*/ 284812 w 681821"/>
                <a:gd name="connsiteY20" fmla="*/ 437727 h 697600"/>
                <a:gd name="connsiteX21" fmla="*/ 385381 w 681821"/>
                <a:gd name="connsiteY21" fmla="*/ 464266 h 697600"/>
                <a:gd name="connsiteX22" fmla="*/ 415805 w 681821"/>
                <a:gd name="connsiteY22" fmla="*/ 449753 h 697600"/>
                <a:gd name="connsiteX23" fmla="*/ 428627 w 681821"/>
                <a:gd name="connsiteY23" fmla="*/ 461513 h 697600"/>
                <a:gd name="connsiteX24" fmla="*/ 454996 w 681821"/>
                <a:gd name="connsiteY24" fmla="*/ 432761 h 697600"/>
                <a:gd name="connsiteX25" fmla="*/ 443131 w 681821"/>
                <a:gd name="connsiteY25" fmla="*/ 421879 h 697600"/>
                <a:gd name="connsiteX26" fmla="*/ 457476 w 681821"/>
                <a:gd name="connsiteY26" fmla="*/ 389294 h 697600"/>
                <a:gd name="connsiteX27" fmla="*/ 428374 w 681821"/>
                <a:gd name="connsiteY27" fmla="*/ 291258 h 697600"/>
                <a:gd name="connsiteX28" fmla="*/ 428534 w 681821"/>
                <a:gd name="connsiteY28" fmla="*/ 291071 h 697600"/>
                <a:gd name="connsiteX29" fmla="*/ 427407 w 681821"/>
                <a:gd name="connsiteY29" fmla="*/ 290243 h 697600"/>
                <a:gd name="connsiteX30" fmla="*/ 427024 w 681821"/>
                <a:gd name="connsiteY30" fmla="*/ 289841 h 697600"/>
                <a:gd name="connsiteX31" fmla="*/ 426958 w 681821"/>
                <a:gd name="connsiteY31" fmla="*/ 289913 h 697600"/>
                <a:gd name="connsiteX32" fmla="*/ 352832 w 681821"/>
                <a:gd name="connsiteY32" fmla="*/ 270880 h 697600"/>
                <a:gd name="connsiteX33" fmla="*/ 307533 w 681821"/>
                <a:gd name="connsiteY33" fmla="*/ 297524 h 697600"/>
                <a:gd name="connsiteX34" fmla="*/ 255217 w 681821"/>
                <a:gd name="connsiteY34" fmla="*/ 249545 h 697600"/>
                <a:gd name="connsiteX35" fmla="*/ 258272 w 681821"/>
                <a:gd name="connsiteY35" fmla="*/ 248226 h 697600"/>
                <a:gd name="connsiteX36" fmla="*/ 296374 w 681821"/>
                <a:gd name="connsiteY36" fmla="*/ 258281 h 697600"/>
                <a:gd name="connsiteX37" fmla="*/ 334358 w 681821"/>
                <a:gd name="connsiteY37" fmla="*/ 220608 h 697600"/>
                <a:gd name="connsiteX38" fmla="*/ 243823 w 681821"/>
                <a:gd name="connsiteY38" fmla="*/ 196717 h 697600"/>
                <a:gd name="connsiteX39" fmla="*/ 213832 w 681821"/>
                <a:gd name="connsiteY39" fmla="*/ 211592 h 697600"/>
                <a:gd name="connsiteX40" fmla="*/ 201648 w 681821"/>
                <a:gd name="connsiteY40" fmla="*/ 200418 h 697600"/>
                <a:gd name="connsiteX41" fmla="*/ 175280 w 681821"/>
                <a:gd name="connsiteY41" fmla="*/ 229169 h 697600"/>
                <a:gd name="connsiteX42" fmla="*/ 12 w 681821"/>
                <a:gd name="connsiteY42" fmla="*/ 315669 h 697600"/>
                <a:gd name="connsiteX43" fmla="*/ 225239 w 681821"/>
                <a:gd name="connsiteY43" fmla="*/ 1605 h 697600"/>
                <a:gd name="connsiteX44" fmla="*/ 594173 w 681821"/>
                <a:gd name="connsiteY44" fmla="*/ 87480 h 697600"/>
                <a:gd name="connsiteX45" fmla="*/ 510663 w 681821"/>
                <a:gd name="connsiteY45" fmla="*/ 509335 h 697600"/>
                <a:gd name="connsiteX46" fmla="*/ 71150 w 681821"/>
                <a:gd name="connsiteY46" fmla="*/ 624959 h 697600"/>
                <a:gd name="connsiteX47" fmla="*/ 70567 w 681821"/>
                <a:gd name="connsiteY47" fmla="*/ 624082 h 697600"/>
                <a:gd name="connsiteX48" fmla="*/ 12 w 681821"/>
                <a:gd name="connsiteY48" fmla="*/ 315669 h 697600"/>
                <a:gd name="connsiteX0" fmla="*/ 348904 w 700110"/>
                <a:gd name="connsiteY0" fmla="*/ 336630 h 721497"/>
                <a:gd name="connsiteX1" fmla="*/ 361744 w 700110"/>
                <a:gd name="connsiteY1" fmla="*/ 328107 h 721497"/>
                <a:gd name="connsiteX2" fmla="*/ 387609 w 700110"/>
                <a:gd name="connsiteY2" fmla="*/ 335594 h 721497"/>
                <a:gd name="connsiteX3" fmla="*/ 399673 w 700110"/>
                <a:gd name="connsiteY3" fmla="*/ 376661 h 721497"/>
                <a:gd name="connsiteX4" fmla="*/ 398092 w 700110"/>
                <a:gd name="connsiteY4" fmla="*/ 381741 h 721497"/>
                <a:gd name="connsiteX5" fmla="*/ 348904 w 700110"/>
                <a:gd name="connsiteY5" fmla="*/ 336630 h 721497"/>
                <a:gd name="connsiteX6" fmla="*/ 230585 w 700110"/>
                <a:gd name="connsiteY6" fmla="*/ 281056 h 721497"/>
                <a:gd name="connsiteX7" fmla="*/ 274797 w 700110"/>
                <a:gd name="connsiteY7" fmla="*/ 321602 h 721497"/>
                <a:gd name="connsiteX8" fmla="*/ 274337 w 700110"/>
                <a:gd name="connsiteY8" fmla="*/ 321718 h 721497"/>
                <a:gd name="connsiteX9" fmla="*/ 239961 w 700110"/>
                <a:gd name="connsiteY9" fmla="*/ 311850 h 721497"/>
                <a:gd name="connsiteX10" fmla="*/ 239716 w 700110"/>
                <a:gd name="connsiteY10" fmla="*/ 312141 h 721497"/>
                <a:gd name="connsiteX11" fmla="*/ 230585 w 700110"/>
                <a:gd name="connsiteY11" fmla="*/ 281056 h 721497"/>
                <a:gd name="connsiteX12" fmla="*/ 175280 w 700110"/>
                <a:gd name="connsiteY12" fmla="*/ 230335 h 721497"/>
                <a:gd name="connsiteX13" fmla="*/ 188018 w 700110"/>
                <a:gd name="connsiteY13" fmla="*/ 242017 h 721497"/>
                <a:gd name="connsiteX14" fmla="*/ 176767 w 700110"/>
                <a:gd name="connsiteY14" fmla="*/ 265467 h 721497"/>
                <a:gd name="connsiteX15" fmla="*/ 204569 w 700110"/>
                <a:gd name="connsiteY15" fmla="*/ 353787 h 721497"/>
                <a:gd name="connsiteX16" fmla="*/ 280866 w 700110"/>
                <a:gd name="connsiteY16" fmla="*/ 376209 h 721497"/>
                <a:gd name="connsiteX17" fmla="*/ 318697 w 700110"/>
                <a:gd name="connsiteY17" fmla="*/ 361862 h 721497"/>
                <a:gd name="connsiteX18" fmla="*/ 369250 w 700110"/>
                <a:gd name="connsiteY18" fmla="*/ 408225 h 721497"/>
                <a:gd name="connsiteX19" fmla="*/ 327006 w 700110"/>
                <a:gd name="connsiteY19" fmla="*/ 397044 h 721497"/>
                <a:gd name="connsiteX20" fmla="*/ 284812 w 700110"/>
                <a:gd name="connsiteY20" fmla="*/ 438893 h 721497"/>
                <a:gd name="connsiteX21" fmla="*/ 385381 w 700110"/>
                <a:gd name="connsiteY21" fmla="*/ 465432 h 721497"/>
                <a:gd name="connsiteX22" fmla="*/ 415805 w 700110"/>
                <a:gd name="connsiteY22" fmla="*/ 450919 h 721497"/>
                <a:gd name="connsiteX23" fmla="*/ 428627 w 700110"/>
                <a:gd name="connsiteY23" fmla="*/ 462679 h 721497"/>
                <a:gd name="connsiteX24" fmla="*/ 454996 w 700110"/>
                <a:gd name="connsiteY24" fmla="*/ 433927 h 721497"/>
                <a:gd name="connsiteX25" fmla="*/ 443131 w 700110"/>
                <a:gd name="connsiteY25" fmla="*/ 423045 h 721497"/>
                <a:gd name="connsiteX26" fmla="*/ 457476 w 700110"/>
                <a:gd name="connsiteY26" fmla="*/ 390460 h 721497"/>
                <a:gd name="connsiteX27" fmla="*/ 428374 w 700110"/>
                <a:gd name="connsiteY27" fmla="*/ 292424 h 721497"/>
                <a:gd name="connsiteX28" fmla="*/ 428534 w 700110"/>
                <a:gd name="connsiteY28" fmla="*/ 292237 h 721497"/>
                <a:gd name="connsiteX29" fmla="*/ 427407 w 700110"/>
                <a:gd name="connsiteY29" fmla="*/ 291409 h 721497"/>
                <a:gd name="connsiteX30" fmla="*/ 427024 w 700110"/>
                <a:gd name="connsiteY30" fmla="*/ 291007 h 721497"/>
                <a:gd name="connsiteX31" fmla="*/ 426958 w 700110"/>
                <a:gd name="connsiteY31" fmla="*/ 291079 h 721497"/>
                <a:gd name="connsiteX32" fmla="*/ 352832 w 700110"/>
                <a:gd name="connsiteY32" fmla="*/ 272046 h 721497"/>
                <a:gd name="connsiteX33" fmla="*/ 307533 w 700110"/>
                <a:gd name="connsiteY33" fmla="*/ 298690 h 721497"/>
                <a:gd name="connsiteX34" fmla="*/ 255217 w 700110"/>
                <a:gd name="connsiteY34" fmla="*/ 250711 h 721497"/>
                <a:gd name="connsiteX35" fmla="*/ 258272 w 700110"/>
                <a:gd name="connsiteY35" fmla="*/ 249392 h 721497"/>
                <a:gd name="connsiteX36" fmla="*/ 296374 w 700110"/>
                <a:gd name="connsiteY36" fmla="*/ 259447 h 721497"/>
                <a:gd name="connsiteX37" fmla="*/ 334358 w 700110"/>
                <a:gd name="connsiteY37" fmla="*/ 221774 h 721497"/>
                <a:gd name="connsiteX38" fmla="*/ 243823 w 700110"/>
                <a:gd name="connsiteY38" fmla="*/ 197883 h 721497"/>
                <a:gd name="connsiteX39" fmla="*/ 213832 w 700110"/>
                <a:gd name="connsiteY39" fmla="*/ 212758 h 721497"/>
                <a:gd name="connsiteX40" fmla="*/ 201648 w 700110"/>
                <a:gd name="connsiteY40" fmla="*/ 201584 h 721497"/>
                <a:gd name="connsiteX41" fmla="*/ 175280 w 700110"/>
                <a:gd name="connsiteY41" fmla="*/ 230335 h 721497"/>
                <a:gd name="connsiteX42" fmla="*/ 12 w 700110"/>
                <a:gd name="connsiteY42" fmla="*/ 316835 h 721497"/>
                <a:gd name="connsiteX43" fmla="*/ 225239 w 700110"/>
                <a:gd name="connsiteY43" fmla="*/ 2771 h 721497"/>
                <a:gd name="connsiteX44" fmla="*/ 594173 w 700110"/>
                <a:gd name="connsiteY44" fmla="*/ 88646 h 721497"/>
                <a:gd name="connsiteX45" fmla="*/ 588618 w 700110"/>
                <a:gd name="connsiteY45" fmla="*/ 559376 h 721497"/>
                <a:gd name="connsiteX46" fmla="*/ 71150 w 700110"/>
                <a:gd name="connsiteY46" fmla="*/ 626125 h 721497"/>
                <a:gd name="connsiteX47" fmla="*/ 70567 w 700110"/>
                <a:gd name="connsiteY47" fmla="*/ 625248 h 721497"/>
                <a:gd name="connsiteX48" fmla="*/ 12 w 700110"/>
                <a:gd name="connsiteY48" fmla="*/ 316835 h 721497"/>
                <a:gd name="connsiteX0" fmla="*/ 348904 w 717019"/>
                <a:gd name="connsiteY0" fmla="*/ 335844 h 720711"/>
                <a:gd name="connsiteX1" fmla="*/ 361744 w 717019"/>
                <a:gd name="connsiteY1" fmla="*/ 327321 h 720711"/>
                <a:gd name="connsiteX2" fmla="*/ 387609 w 717019"/>
                <a:gd name="connsiteY2" fmla="*/ 334808 h 720711"/>
                <a:gd name="connsiteX3" fmla="*/ 399673 w 717019"/>
                <a:gd name="connsiteY3" fmla="*/ 375875 h 720711"/>
                <a:gd name="connsiteX4" fmla="*/ 398092 w 717019"/>
                <a:gd name="connsiteY4" fmla="*/ 380955 h 720711"/>
                <a:gd name="connsiteX5" fmla="*/ 348904 w 717019"/>
                <a:gd name="connsiteY5" fmla="*/ 335844 h 720711"/>
                <a:gd name="connsiteX6" fmla="*/ 230585 w 717019"/>
                <a:gd name="connsiteY6" fmla="*/ 280270 h 720711"/>
                <a:gd name="connsiteX7" fmla="*/ 274797 w 717019"/>
                <a:gd name="connsiteY7" fmla="*/ 320816 h 720711"/>
                <a:gd name="connsiteX8" fmla="*/ 274337 w 717019"/>
                <a:gd name="connsiteY8" fmla="*/ 320932 h 720711"/>
                <a:gd name="connsiteX9" fmla="*/ 239961 w 717019"/>
                <a:gd name="connsiteY9" fmla="*/ 311064 h 720711"/>
                <a:gd name="connsiteX10" fmla="*/ 239716 w 717019"/>
                <a:gd name="connsiteY10" fmla="*/ 311355 h 720711"/>
                <a:gd name="connsiteX11" fmla="*/ 230585 w 717019"/>
                <a:gd name="connsiteY11" fmla="*/ 280270 h 720711"/>
                <a:gd name="connsiteX12" fmla="*/ 175280 w 717019"/>
                <a:gd name="connsiteY12" fmla="*/ 229549 h 720711"/>
                <a:gd name="connsiteX13" fmla="*/ 188018 w 717019"/>
                <a:gd name="connsiteY13" fmla="*/ 241231 h 720711"/>
                <a:gd name="connsiteX14" fmla="*/ 176767 w 717019"/>
                <a:gd name="connsiteY14" fmla="*/ 264681 h 720711"/>
                <a:gd name="connsiteX15" fmla="*/ 204569 w 717019"/>
                <a:gd name="connsiteY15" fmla="*/ 353001 h 720711"/>
                <a:gd name="connsiteX16" fmla="*/ 280866 w 717019"/>
                <a:gd name="connsiteY16" fmla="*/ 375423 h 720711"/>
                <a:gd name="connsiteX17" fmla="*/ 318697 w 717019"/>
                <a:gd name="connsiteY17" fmla="*/ 361076 h 720711"/>
                <a:gd name="connsiteX18" fmla="*/ 369250 w 717019"/>
                <a:gd name="connsiteY18" fmla="*/ 407439 h 720711"/>
                <a:gd name="connsiteX19" fmla="*/ 327006 w 717019"/>
                <a:gd name="connsiteY19" fmla="*/ 396258 h 720711"/>
                <a:gd name="connsiteX20" fmla="*/ 284812 w 717019"/>
                <a:gd name="connsiteY20" fmla="*/ 438107 h 720711"/>
                <a:gd name="connsiteX21" fmla="*/ 385381 w 717019"/>
                <a:gd name="connsiteY21" fmla="*/ 464646 h 720711"/>
                <a:gd name="connsiteX22" fmla="*/ 415805 w 717019"/>
                <a:gd name="connsiteY22" fmla="*/ 450133 h 720711"/>
                <a:gd name="connsiteX23" fmla="*/ 428627 w 717019"/>
                <a:gd name="connsiteY23" fmla="*/ 461893 h 720711"/>
                <a:gd name="connsiteX24" fmla="*/ 454996 w 717019"/>
                <a:gd name="connsiteY24" fmla="*/ 433141 h 720711"/>
                <a:gd name="connsiteX25" fmla="*/ 443131 w 717019"/>
                <a:gd name="connsiteY25" fmla="*/ 422259 h 720711"/>
                <a:gd name="connsiteX26" fmla="*/ 457476 w 717019"/>
                <a:gd name="connsiteY26" fmla="*/ 389674 h 720711"/>
                <a:gd name="connsiteX27" fmla="*/ 428374 w 717019"/>
                <a:gd name="connsiteY27" fmla="*/ 291638 h 720711"/>
                <a:gd name="connsiteX28" fmla="*/ 428534 w 717019"/>
                <a:gd name="connsiteY28" fmla="*/ 291451 h 720711"/>
                <a:gd name="connsiteX29" fmla="*/ 427407 w 717019"/>
                <a:gd name="connsiteY29" fmla="*/ 290623 h 720711"/>
                <a:gd name="connsiteX30" fmla="*/ 427024 w 717019"/>
                <a:gd name="connsiteY30" fmla="*/ 290221 h 720711"/>
                <a:gd name="connsiteX31" fmla="*/ 426958 w 717019"/>
                <a:gd name="connsiteY31" fmla="*/ 290293 h 720711"/>
                <a:gd name="connsiteX32" fmla="*/ 352832 w 717019"/>
                <a:gd name="connsiteY32" fmla="*/ 271260 h 720711"/>
                <a:gd name="connsiteX33" fmla="*/ 307533 w 717019"/>
                <a:gd name="connsiteY33" fmla="*/ 297904 h 720711"/>
                <a:gd name="connsiteX34" fmla="*/ 255217 w 717019"/>
                <a:gd name="connsiteY34" fmla="*/ 249925 h 720711"/>
                <a:gd name="connsiteX35" fmla="*/ 258272 w 717019"/>
                <a:gd name="connsiteY35" fmla="*/ 248606 h 720711"/>
                <a:gd name="connsiteX36" fmla="*/ 296374 w 717019"/>
                <a:gd name="connsiteY36" fmla="*/ 258661 h 720711"/>
                <a:gd name="connsiteX37" fmla="*/ 334358 w 717019"/>
                <a:gd name="connsiteY37" fmla="*/ 220988 h 720711"/>
                <a:gd name="connsiteX38" fmla="*/ 243823 w 717019"/>
                <a:gd name="connsiteY38" fmla="*/ 197097 h 720711"/>
                <a:gd name="connsiteX39" fmla="*/ 213832 w 717019"/>
                <a:gd name="connsiteY39" fmla="*/ 211972 h 720711"/>
                <a:gd name="connsiteX40" fmla="*/ 201648 w 717019"/>
                <a:gd name="connsiteY40" fmla="*/ 200798 h 720711"/>
                <a:gd name="connsiteX41" fmla="*/ 175280 w 717019"/>
                <a:gd name="connsiteY41" fmla="*/ 229549 h 720711"/>
                <a:gd name="connsiteX42" fmla="*/ 12 w 717019"/>
                <a:gd name="connsiteY42" fmla="*/ 316049 h 720711"/>
                <a:gd name="connsiteX43" fmla="*/ 225239 w 717019"/>
                <a:gd name="connsiteY43" fmla="*/ 1985 h 720711"/>
                <a:gd name="connsiteX44" fmla="*/ 638347 w 717019"/>
                <a:gd name="connsiteY44" fmla="*/ 96063 h 720711"/>
                <a:gd name="connsiteX45" fmla="*/ 588618 w 717019"/>
                <a:gd name="connsiteY45" fmla="*/ 558590 h 720711"/>
                <a:gd name="connsiteX46" fmla="*/ 71150 w 717019"/>
                <a:gd name="connsiteY46" fmla="*/ 625339 h 720711"/>
                <a:gd name="connsiteX47" fmla="*/ 70567 w 717019"/>
                <a:gd name="connsiteY47" fmla="*/ 624462 h 720711"/>
                <a:gd name="connsiteX48" fmla="*/ 12 w 717019"/>
                <a:gd name="connsiteY48" fmla="*/ 316049 h 720711"/>
                <a:gd name="connsiteX0" fmla="*/ 348904 w 720751"/>
                <a:gd name="connsiteY0" fmla="*/ 335142 h 720009"/>
                <a:gd name="connsiteX1" fmla="*/ 361744 w 720751"/>
                <a:gd name="connsiteY1" fmla="*/ 326619 h 720009"/>
                <a:gd name="connsiteX2" fmla="*/ 387609 w 720751"/>
                <a:gd name="connsiteY2" fmla="*/ 334106 h 720009"/>
                <a:gd name="connsiteX3" fmla="*/ 399673 w 720751"/>
                <a:gd name="connsiteY3" fmla="*/ 375173 h 720009"/>
                <a:gd name="connsiteX4" fmla="*/ 398092 w 720751"/>
                <a:gd name="connsiteY4" fmla="*/ 380253 h 720009"/>
                <a:gd name="connsiteX5" fmla="*/ 348904 w 720751"/>
                <a:gd name="connsiteY5" fmla="*/ 335142 h 720009"/>
                <a:gd name="connsiteX6" fmla="*/ 230585 w 720751"/>
                <a:gd name="connsiteY6" fmla="*/ 279568 h 720009"/>
                <a:gd name="connsiteX7" fmla="*/ 274797 w 720751"/>
                <a:gd name="connsiteY7" fmla="*/ 320114 h 720009"/>
                <a:gd name="connsiteX8" fmla="*/ 274337 w 720751"/>
                <a:gd name="connsiteY8" fmla="*/ 320230 h 720009"/>
                <a:gd name="connsiteX9" fmla="*/ 239961 w 720751"/>
                <a:gd name="connsiteY9" fmla="*/ 310362 h 720009"/>
                <a:gd name="connsiteX10" fmla="*/ 239716 w 720751"/>
                <a:gd name="connsiteY10" fmla="*/ 310653 h 720009"/>
                <a:gd name="connsiteX11" fmla="*/ 230585 w 720751"/>
                <a:gd name="connsiteY11" fmla="*/ 279568 h 720009"/>
                <a:gd name="connsiteX12" fmla="*/ 175280 w 720751"/>
                <a:gd name="connsiteY12" fmla="*/ 228847 h 720009"/>
                <a:gd name="connsiteX13" fmla="*/ 188018 w 720751"/>
                <a:gd name="connsiteY13" fmla="*/ 240529 h 720009"/>
                <a:gd name="connsiteX14" fmla="*/ 176767 w 720751"/>
                <a:gd name="connsiteY14" fmla="*/ 263979 h 720009"/>
                <a:gd name="connsiteX15" fmla="*/ 204569 w 720751"/>
                <a:gd name="connsiteY15" fmla="*/ 352299 h 720009"/>
                <a:gd name="connsiteX16" fmla="*/ 280866 w 720751"/>
                <a:gd name="connsiteY16" fmla="*/ 374721 h 720009"/>
                <a:gd name="connsiteX17" fmla="*/ 318697 w 720751"/>
                <a:gd name="connsiteY17" fmla="*/ 360374 h 720009"/>
                <a:gd name="connsiteX18" fmla="*/ 369250 w 720751"/>
                <a:gd name="connsiteY18" fmla="*/ 406737 h 720009"/>
                <a:gd name="connsiteX19" fmla="*/ 327006 w 720751"/>
                <a:gd name="connsiteY19" fmla="*/ 395556 h 720009"/>
                <a:gd name="connsiteX20" fmla="*/ 284812 w 720751"/>
                <a:gd name="connsiteY20" fmla="*/ 437405 h 720009"/>
                <a:gd name="connsiteX21" fmla="*/ 385381 w 720751"/>
                <a:gd name="connsiteY21" fmla="*/ 463944 h 720009"/>
                <a:gd name="connsiteX22" fmla="*/ 415805 w 720751"/>
                <a:gd name="connsiteY22" fmla="*/ 449431 h 720009"/>
                <a:gd name="connsiteX23" fmla="*/ 428627 w 720751"/>
                <a:gd name="connsiteY23" fmla="*/ 461191 h 720009"/>
                <a:gd name="connsiteX24" fmla="*/ 454996 w 720751"/>
                <a:gd name="connsiteY24" fmla="*/ 432439 h 720009"/>
                <a:gd name="connsiteX25" fmla="*/ 443131 w 720751"/>
                <a:gd name="connsiteY25" fmla="*/ 421557 h 720009"/>
                <a:gd name="connsiteX26" fmla="*/ 457476 w 720751"/>
                <a:gd name="connsiteY26" fmla="*/ 388972 h 720009"/>
                <a:gd name="connsiteX27" fmla="*/ 428374 w 720751"/>
                <a:gd name="connsiteY27" fmla="*/ 290936 h 720009"/>
                <a:gd name="connsiteX28" fmla="*/ 428534 w 720751"/>
                <a:gd name="connsiteY28" fmla="*/ 290749 h 720009"/>
                <a:gd name="connsiteX29" fmla="*/ 427407 w 720751"/>
                <a:gd name="connsiteY29" fmla="*/ 289921 h 720009"/>
                <a:gd name="connsiteX30" fmla="*/ 427024 w 720751"/>
                <a:gd name="connsiteY30" fmla="*/ 289519 h 720009"/>
                <a:gd name="connsiteX31" fmla="*/ 426958 w 720751"/>
                <a:gd name="connsiteY31" fmla="*/ 289591 h 720009"/>
                <a:gd name="connsiteX32" fmla="*/ 352832 w 720751"/>
                <a:gd name="connsiteY32" fmla="*/ 270558 h 720009"/>
                <a:gd name="connsiteX33" fmla="*/ 307533 w 720751"/>
                <a:gd name="connsiteY33" fmla="*/ 297202 h 720009"/>
                <a:gd name="connsiteX34" fmla="*/ 255217 w 720751"/>
                <a:gd name="connsiteY34" fmla="*/ 249223 h 720009"/>
                <a:gd name="connsiteX35" fmla="*/ 258272 w 720751"/>
                <a:gd name="connsiteY35" fmla="*/ 247904 h 720009"/>
                <a:gd name="connsiteX36" fmla="*/ 296374 w 720751"/>
                <a:gd name="connsiteY36" fmla="*/ 257959 h 720009"/>
                <a:gd name="connsiteX37" fmla="*/ 334358 w 720751"/>
                <a:gd name="connsiteY37" fmla="*/ 220286 h 720009"/>
                <a:gd name="connsiteX38" fmla="*/ 243823 w 720751"/>
                <a:gd name="connsiteY38" fmla="*/ 196395 h 720009"/>
                <a:gd name="connsiteX39" fmla="*/ 213832 w 720751"/>
                <a:gd name="connsiteY39" fmla="*/ 211270 h 720009"/>
                <a:gd name="connsiteX40" fmla="*/ 201648 w 720751"/>
                <a:gd name="connsiteY40" fmla="*/ 200096 h 720009"/>
                <a:gd name="connsiteX41" fmla="*/ 175280 w 720751"/>
                <a:gd name="connsiteY41" fmla="*/ 228847 h 720009"/>
                <a:gd name="connsiteX42" fmla="*/ 12 w 720751"/>
                <a:gd name="connsiteY42" fmla="*/ 315347 h 720009"/>
                <a:gd name="connsiteX43" fmla="*/ 225239 w 720751"/>
                <a:gd name="connsiteY43" fmla="*/ 1283 h 720009"/>
                <a:gd name="connsiteX44" fmla="*/ 638347 w 720751"/>
                <a:gd name="connsiteY44" fmla="*/ 95361 h 720009"/>
                <a:gd name="connsiteX45" fmla="*/ 588618 w 720751"/>
                <a:gd name="connsiteY45" fmla="*/ 557888 h 720009"/>
                <a:gd name="connsiteX46" fmla="*/ 71150 w 720751"/>
                <a:gd name="connsiteY46" fmla="*/ 624637 h 720009"/>
                <a:gd name="connsiteX47" fmla="*/ 70567 w 720751"/>
                <a:gd name="connsiteY47" fmla="*/ 623760 h 720009"/>
                <a:gd name="connsiteX48" fmla="*/ 12 w 720751"/>
                <a:gd name="connsiteY48" fmla="*/ 315347 h 720009"/>
                <a:gd name="connsiteX0" fmla="*/ 362658 w 734505"/>
                <a:gd name="connsiteY0" fmla="*/ 335142 h 720009"/>
                <a:gd name="connsiteX1" fmla="*/ 375498 w 734505"/>
                <a:gd name="connsiteY1" fmla="*/ 326619 h 720009"/>
                <a:gd name="connsiteX2" fmla="*/ 401363 w 734505"/>
                <a:gd name="connsiteY2" fmla="*/ 334106 h 720009"/>
                <a:gd name="connsiteX3" fmla="*/ 413427 w 734505"/>
                <a:gd name="connsiteY3" fmla="*/ 375173 h 720009"/>
                <a:gd name="connsiteX4" fmla="*/ 411846 w 734505"/>
                <a:gd name="connsiteY4" fmla="*/ 380253 h 720009"/>
                <a:gd name="connsiteX5" fmla="*/ 362658 w 734505"/>
                <a:gd name="connsiteY5" fmla="*/ 335142 h 720009"/>
                <a:gd name="connsiteX6" fmla="*/ 244339 w 734505"/>
                <a:gd name="connsiteY6" fmla="*/ 279568 h 720009"/>
                <a:gd name="connsiteX7" fmla="*/ 288551 w 734505"/>
                <a:gd name="connsiteY7" fmla="*/ 320114 h 720009"/>
                <a:gd name="connsiteX8" fmla="*/ 288091 w 734505"/>
                <a:gd name="connsiteY8" fmla="*/ 320230 h 720009"/>
                <a:gd name="connsiteX9" fmla="*/ 253715 w 734505"/>
                <a:gd name="connsiteY9" fmla="*/ 310362 h 720009"/>
                <a:gd name="connsiteX10" fmla="*/ 253470 w 734505"/>
                <a:gd name="connsiteY10" fmla="*/ 310653 h 720009"/>
                <a:gd name="connsiteX11" fmla="*/ 244339 w 734505"/>
                <a:gd name="connsiteY11" fmla="*/ 279568 h 720009"/>
                <a:gd name="connsiteX12" fmla="*/ 189034 w 734505"/>
                <a:gd name="connsiteY12" fmla="*/ 228847 h 720009"/>
                <a:gd name="connsiteX13" fmla="*/ 201772 w 734505"/>
                <a:gd name="connsiteY13" fmla="*/ 240529 h 720009"/>
                <a:gd name="connsiteX14" fmla="*/ 190521 w 734505"/>
                <a:gd name="connsiteY14" fmla="*/ 263979 h 720009"/>
                <a:gd name="connsiteX15" fmla="*/ 218323 w 734505"/>
                <a:gd name="connsiteY15" fmla="*/ 352299 h 720009"/>
                <a:gd name="connsiteX16" fmla="*/ 294620 w 734505"/>
                <a:gd name="connsiteY16" fmla="*/ 374721 h 720009"/>
                <a:gd name="connsiteX17" fmla="*/ 332451 w 734505"/>
                <a:gd name="connsiteY17" fmla="*/ 360374 h 720009"/>
                <a:gd name="connsiteX18" fmla="*/ 383004 w 734505"/>
                <a:gd name="connsiteY18" fmla="*/ 406737 h 720009"/>
                <a:gd name="connsiteX19" fmla="*/ 340760 w 734505"/>
                <a:gd name="connsiteY19" fmla="*/ 395556 h 720009"/>
                <a:gd name="connsiteX20" fmla="*/ 298566 w 734505"/>
                <a:gd name="connsiteY20" fmla="*/ 437405 h 720009"/>
                <a:gd name="connsiteX21" fmla="*/ 399135 w 734505"/>
                <a:gd name="connsiteY21" fmla="*/ 463944 h 720009"/>
                <a:gd name="connsiteX22" fmla="*/ 429559 w 734505"/>
                <a:gd name="connsiteY22" fmla="*/ 449431 h 720009"/>
                <a:gd name="connsiteX23" fmla="*/ 442381 w 734505"/>
                <a:gd name="connsiteY23" fmla="*/ 461191 h 720009"/>
                <a:gd name="connsiteX24" fmla="*/ 468750 w 734505"/>
                <a:gd name="connsiteY24" fmla="*/ 432439 h 720009"/>
                <a:gd name="connsiteX25" fmla="*/ 456885 w 734505"/>
                <a:gd name="connsiteY25" fmla="*/ 421557 h 720009"/>
                <a:gd name="connsiteX26" fmla="*/ 471230 w 734505"/>
                <a:gd name="connsiteY26" fmla="*/ 388972 h 720009"/>
                <a:gd name="connsiteX27" fmla="*/ 442128 w 734505"/>
                <a:gd name="connsiteY27" fmla="*/ 290936 h 720009"/>
                <a:gd name="connsiteX28" fmla="*/ 442288 w 734505"/>
                <a:gd name="connsiteY28" fmla="*/ 290749 h 720009"/>
                <a:gd name="connsiteX29" fmla="*/ 441161 w 734505"/>
                <a:gd name="connsiteY29" fmla="*/ 289921 h 720009"/>
                <a:gd name="connsiteX30" fmla="*/ 440778 w 734505"/>
                <a:gd name="connsiteY30" fmla="*/ 289519 h 720009"/>
                <a:gd name="connsiteX31" fmla="*/ 440712 w 734505"/>
                <a:gd name="connsiteY31" fmla="*/ 289591 h 720009"/>
                <a:gd name="connsiteX32" fmla="*/ 366586 w 734505"/>
                <a:gd name="connsiteY32" fmla="*/ 270558 h 720009"/>
                <a:gd name="connsiteX33" fmla="*/ 321287 w 734505"/>
                <a:gd name="connsiteY33" fmla="*/ 297202 h 720009"/>
                <a:gd name="connsiteX34" fmla="*/ 268971 w 734505"/>
                <a:gd name="connsiteY34" fmla="*/ 249223 h 720009"/>
                <a:gd name="connsiteX35" fmla="*/ 272026 w 734505"/>
                <a:gd name="connsiteY35" fmla="*/ 247904 h 720009"/>
                <a:gd name="connsiteX36" fmla="*/ 310128 w 734505"/>
                <a:gd name="connsiteY36" fmla="*/ 257959 h 720009"/>
                <a:gd name="connsiteX37" fmla="*/ 348112 w 734505"/>
                <a:gd name="connsiteY37" fmla="*/ 220286 h 720009"/>
                <a:gd name="connsiteX38" fmla="*/ 257577 w 734505"/>
                <a:gd name="connsiteY38" fmla="*/ 196395 h 720009"/>
                <a:gd name="connsiteX39" fmla="*/ 227586 w 734505"/>
                <a:gd name="connsiteY39" fmla="*/ 211270 h 720009"/>
                <a:gd name="connsiteX40" fmla="*/ 215402 w 734505"/>
                <a:gd name="connsiteY40" fmla="*/ 200096 h 720009"/>
                <a:gd name="connsiteX41" fmla="*/ 189034 w 734505"/>
                <a:gd name="connsiteY41" fmla="*/ 228847 h 720009"/>
                <a:gd name="connsiteX42" fmla="*/ 13766 w 734505"/>
                <a:gd name="connsiteY42" fmla="*/ 315347 h 720009"/>
                <a:gd name="connsiteX43" fmla="*/ 238993 w 734505"/>
                <a:gd name="connsiteY43" fmla="*/ 1283 h 720009"/>
                <a:gd name="connsiteX44" fmla="*/ 652101 w 734505"/>
                <a:gd name="connsiteY44" fmla="*/ 95361 h 720009"/>
                <a:gd name="connsiteX45" fmla="*/ 602372 w 734505"/>
                <a:gd name="connsiteY45" fmla="*/ 557888 h 720009"/>
                <a:gd name="connsiteX46" fmla="*/ 84904 w 734505"/>
                <a:gd name="connsiteY46" fmla="*/ 624637 h 720009"/>
                <a:gd name="connsiteX47" fmla="*/ 34164 w 734505"/>
                <a:gd name="connsiteY47" fmla="*/ 555144 h 720009"/>
                <a:gd name="connsiteX48" fmla="*/ 13766 w 734505"/>
                <a:gd name="connsiteY48" fmla="*/ 315347 h 720009"/>
                <a:gd name="connsiteX0" fmla="*/ 362658 w 734505"/>
                <a:gd name="connsiteY0" fmla="*/ 335142 h 735979"/>
                <a:gd name="connsiteX1" fmla="*/ 375498 w 734505"/>
                <a:gd name="connsiteY1" fmla="*/ 326619 h 735979"/>
                <a:gd name="connsiteX2" fmla="*/ 401363 w 734505"/>
                <a:gd name="connsiteY2" fmla="*/ 334106 h 735979"/>
                <a:gd name="connsiteX3" fmla="*/ 413427 w 734505"/>
                <a:gd name="connsiteY3" fmla="*/ 375173 h 735979"/>
                <a:gd name="connsiteX4" fmla="*/ 411846 w 734505"/>
                <a:gd name="connsiteY4" fmla="*/ 380253 h 735979"/>
                <a:gd name="connsiteX5" fmla="*/ 362658 w 734505"/>
                <a:gd name="connsiteY5" fmla="*/ 335142 h 735979"/>
                <a:gd name="connsiteX6" fmla="*/ 244339 w 734505"/>
                <a:gd name="connsiteY6" fmla="*/ 279568 h 735979"/>
                <a:gd name="connsiteX7" fmla="*/ 288551 w 734505"/>
                <a:gd name="connsiteY7" fmla="*/ 320114 h 735979"/>
                <a:gd name="connsiteX8" fmla="*/ 288091 w 734505"/>
                <a:gd name="connsiteY8" fmla="*/ 320230 h 735979"/>
                <a:gd name="connsiteX9" fmla="*/ 253715 w 734505"/>
                <a:gd name="connsiteY9" fmla="*/ 310362 h 735979"/>
                <a:gd name="connsiteX10" fmla="*/ 253470 w 734505"/>
                <a:gd name="connsiteY10" fmla="*/ 310653 h 735979"/>
                <a:gd name="connsiteX11" fmla="*/ 244339 w 734505"/>
                <a:gd name="connsiteY11" fmla="*/ 279568 h 735979"/>
                <a:gd name="connsiteX12" fmla="*/ 189034 w 734505"/>
                <a:gd name="connsiteY12" fmla="*/ 228847 h 735979"/>
                <a:gd name="connsiteX13" fmla="*/ 201772 w 734505"/>
                <a:gd name="connsiteY13" fmla="*/ 240529 h 735979"/>
                <a:gd name="connsiteX14" fmla="*/ 190521 w 734505"/>
                <a:gd name="connsiteY14" fmla="*/ 263979 h 735979"/>
                <a:gd name="connsiteX15" fmla="*/ 218323 w 734505"/>
                <a:gd name="connsiteY15" fmla="*/ 352299 h 735979"/>
                <a:gd name="connsiteX16" fmla="*/ 294620 w 734505"/>
                <a:gd name="connsiteY16" fmla="*/ 374721 h 735979"/>
                <a:gd name="connsiteX17" fmla="*/ 332451 w 734505"/>
                <a:gd name="connsiteY17" fmla="*/ 360374 h 735979"/>
                <a:gd name="connsiteX18" fmla="*/ 383004 w 734505"/>
                <a:gd name="connsiteY18" fmla="*/ 406737 h 735979"/>
                <a:gd name="connsiteX19" fmla="*/ 340760 w 734505"/>
                <a:gd name="connsiteY19" fmla="*/ 395556 h 735979"/>
                <a:gd name="connsiteX20" fmla="*/ 298566 w 734505"/>
                <a:gd name="connsiteY20" fmla="*/ 437405 h 735979"/>
                <a:gd name="connsiteX21" fmla="*/ 399135 w 734505"/>
                <a:gd name="connsiteY21" fmla="*/ 463944 h 735979"/>
                <a:gd name="connsiteX22" fmla="*/ 429559 w 734505"/>
                <a:gd name="connsiteY22" fmla="*/ 449431 h 735979"/>
                <a:gd name="connsiteX23" fmla="*/ 442381 w 734505"/>
                <a:gd name="connsiteY23" fmla="*/ 461191 h 735979"/>
                <a:gd name="connsiteX24" fmla="*/ 468750 w 734505"/>
                <a:gd name="connsiteY24" fmla="*/ 432439 h 735979"/>
                <a:gd name="connsiteX25" fmla="*/ 456885 w 734505"/>
                <a:gd name="connsiteY25" fmla="*/ 421557 h 735979"/>
                <a:gd name="connsiteX26" fmla="*/ 471230 w 734505"/>
                <a:gd name="connsiteY26" fmla="*/ 388972 h 735979"/>
                <a:gd name="connsiteX27" fmla="*/ 442128 w 734505"/>
                <a:gd name="connsiteY27" fmla="*/ 290936 h 735979"/>
                <a:gd name="connsiteX28" fmla="*/ 442288 w 734505"/>
                <a:gd name="connsiteY28" fmla="*/ 290749 h 735979"/>
                <a:gd name="connsiteX29" fmla="*/ 441161 w 734505"/>
                <a:gd name="connsiteY29" fmla="*/ 289921 h 735979"/>
                <a:gd name="connsiteX30" fmla="*/ 440778 w 734505"/>
                <a:gd name="connsiteY30" fmla="*/ 289519 h 735979"/>
                <a:gd name="connsiteX31" fmla="*/ 440712 w 734505"/>
                <a:gd name="connsiteY31" fmla="*/ 289591 h 735979"/>
                <a:gd name="connsiteX32" fmla="*/ 366586 w 734505"/>
                <a:gd name="connsiteY32" fmla="*/ 270558 h 735979"/>
                <a:gd name="connsiteX33" fmla="*/ 321287 w 734505"/>
                <a:gd name="connsiteY33" fmla="*/ 297202 h 735979"/>
                <a:gd name="connsiteX34" fmla="*/ 268971 w 734505"/>
                <a:gd name="connsiteY34" fmla="*/ 249223 h 735979"/>
                <a:gd name="connsiteX35" fmla="*/ 272026 w 734505"/>
                <a:gd name="connsiteY35" fmla="*/ 247904 h 735979"/>
                <a:gd name="connsiteX36" fmla="*/ 310128 w 734505"/>
                <a:gd name="connsiteY36" fmla="*/ 257959 h 735979"/>
                <a:gd name="connsiteX37" fmla="*/ 348112 w 734505"/>
                <a:gd name="connsiteY37" fmla="*/ 220286 h 735979"/>
                <a:gd name="connsiteX38" fmla="*/ 257577 w 734505"/>
                <a:gd name="connsiteY38" fmla="*/ 196395 h 735979"/>
                <a:gd name="connsiteX39" fmla="*/ 227586 w 734505"/>
                <a:gd name="connsiteY39" fmla="*/ 211270 h 735979"/>
                <a:gd name="connsiteX40" fmla="*/ 215402 w 734505"/>
                <a:gd name="connsiteY40" fmla="*/ 200096 h 735979"/>
                <a:gd name="connsiteX41" fmla="*/ 189034 w 734505"/>
                <a:gd name="connsiteY41" fmla="*/ 228847 h 735979"/>
                <a:gd name="connsiteX42" fmla="*/ 13766 w 734505"/>
                <a:gd name="connsiteY42" fmla="*/ 315347 h 735979"/>
                <a:gd name="connsiteX43" fmla="*/ 238993 w 734505"/>
                <a:gd name="connsiteY43" fmla="*/ 1283 h 735979"/>
                <a:gd name="connsiteX44" fmla="*/ 652101 w 734505"/>
                <a:gd name="connsiteY44" fmla="*/ 95361 h 735979"/>
                <a:gd name="connsiteX45" fmla="*/ 602372 w 734505"/>
                <a:gd name="connsiteY45" fmla="*/ 557888 h 735979"/>
                <a:gd name="connsiteX46" fmla="*/ 146920 w 734505"/>
                <a:gd name="connsiteY46" fmla="*/ 655663 h 735979"/>
                <a:gd name="connsiteX47" fmla="*/ 34164 w 734505"/>
                <a:gd name="connsiteY47" fmla="*/ 555144 h 735979"/>
                <a:gd name="connsiteX48" fmla="*/ 13766 w 734505"/>
                <a:gd name="connsiteY48" fmla="*/ 315347 h 735979"/>
                <a:gd name="connsiteX0" fmla="*/ 348892 w 720739"/>
                <a:gd name="connsiteY0" fmla="*/ 335142 h 735979"/>
                <a:gd name="connsiteX1" fmla="*/ 361732 w 720739"/>
                <a:gd name="connsiteY1" fmla="*/ 326619 h 735979"/>
                <a:gd name="connsiteX2" fmla="*/ 387597 w 720739"/>
                <a:gd name="connsiteY2" fmla="*/ 334106 h 735979"/>
                <a:gd name="connsiteX3" fmla="*/ 399661 w 720739"/>
                <a:gd name="connsiteY3" fmla="*/ 375173 h 735979"/>
                <a:gd name="connsiteX4" fmla="*/ 398080 w 720739"/>
                <a:gd name="connsiteY4" fmla="*/ 380253 h 735979"/>
                <a:gd name="connsiteX5" fmla="*/ 348892 w 720739"/>
                <a:gd name="connsiteY5" fmla="*/ 335142 h 735979"/>
                <a:gd name="connsiteX6" fmla="*/ 230573 w 720739"/>
                <a:gd name="connsiteY6" fmla="*/ 279568 h 735979"/>
                <a:gd name="connsiteX7" fmla="*/ 274785 w 720739"/>
                <a:gd name="connsiteY7" fmla="*/ 320114 h 735979"/>
                <a:gd name="connsiteX8" fmla="*/ 274325 w 720739"/>
                <a:gd name="connsiteY8" fmla="*/ 320230 h 735979"/>
                <a:gd name="connsiteX9" fmla="*/ 239949 w 720739"/>
                <a:gd name="connsiteY9" fmla="*/ 310362 h 735979"/>
                <a:gd name="connsiteX10" fmla="*/ 239704 w 720739"/>
                <a:gd name="connsiteY10" fmla="*/ 310653 h 735979"/>
                <a:gd name="connsiteX11" fmla="*/ 230573 w 720739"/>
                <a:gd name="connsiteY11" fmla="*/ 279568 h 735979"/>
                <a:gd name="connsiteX12" fmla="*/ 175268 w 720739"/>
                <a:gd name="connsiteY12" fmla="*/ 228847 h 735979"/>
                <a:gd name="connsiteX13" fmla="*/ 188006 w 720739"/>
                <a:gd name="connsiteY13" fmla="*/ 240529 h 735979"/>
                <a:gd name="connsiteX14" fmla="*/ 176755 w 720739"/>
                <a:gd name="connsiteY14" fmla="*/ 263979 h 735979"/>
                <a:gd name="connsiteX15" fmla="*/ 204557 w 720739"/>
                <a:gd name="connsiteY15" fmla="*/ 352299 h 735979"/>
                <a:gd name="connsiteX16" fmla="*/ 280854 w 720739"/>
                <a:gd name="connsiteY16" fmla="*/ 374721 h 735979"/>
                <a:gd name="connsiteX17" fmla="*/ 318685 w 720739"/>
                <a:gd name="connsiteY17" fmla="*/ 360374 h 735979"/>
                <a:gd name="connsiteX18" fmla="*/ 369238 w 720739"/>
                <a:gd name="connsiteY18" fmla="*/ 406737 h 735979"/>
                <a:gd name="connsiteX19" fmla="*/ 326994 w 720739"/>
                <a:gd name="connsiteY19" fmla="*/ 395556 h 735979"/>
                <a:gd name="connsiteX20" fmla="*/ 284800 w 720739"/>
                <a:gd name="connsiteY20" fmla="*/ 437405 h 735979"/>
                <a:gd name="connsiteX21" fmla="*/ 385369 w 720739"/>
                <a:gd name="connsiteY21" fmla="*/ 463944 h 735979"/>
                <a:gd name="connsiteX22" fmla="*/ 415793 w 720739"/>
                <a:gd name="connsiteY22" fmla="*/ 449431 h 735979"/>
                <a:gd name="connsiteX23" fmla="*/ 428615 w 720739"/>
                <a:gd name="connsiteY23" fmla="*/ 461191 h 735979"/>
                <a:gd name="connsiteX24" fmla="*/ 454984 w 720739"/>
                <a:gd name="connsiteY24" fmla="*/ 432439 h 735979"/>
                <a:gd name="connsiteX25" fmla="*/ 443119 w 720739"/>
                <a:gd name="connsiteY25" fmla="*/ 421557 h 735979"/>
                <a:gd name="connsiteX26" fmla="*/ 457464 w 720739"/>
                <a:gd name="connsiteY26" fmla="*/ 388972 h 735979"/>
                <a:gd name="connsiteX27" fmla="*/ 428362 w 720739"/>
                <a:gd name="connsiteY27" fmla="*/ 290936 h 735979"/>
                <a:gd name="connsiteX28" fmla="*/ 428522 w 720739"/>
                <a:gd name="connsiteY28" fmla="*/ 290749 h 735979"/>
                <a:gd name="connsiteX29" fmla="*/ 427395 w 720739"/>
                <a:gd name="connsiteY29" fmla="*/ 289921 h 735979"/>
                <a:gd name="connsiteX30" fmla="*/ 427012 w 720739"/>
                <a:gd name="connsiteY30" fmla="*/ 289519 h 735979"/>
                <a:gd name="connsiteX31" fmla="*/ 426946 w 720739"/>
                <a:gd name="connsiteY31" fmla="*/ 289591 h 735979"/>
                <a:gd name="connsiteX32" fmla="*/ 352820 w 720739"/>
                <a:gd name="connsiteY32" fmla="*/ 270558 h 735979"/>
                <a:gd name="connsiteX33" fmla="*/ 307521 w 720739"/>
                <a:gd name="connsiteY33" fmla="*/ 297202 h 735979"/>
                <a:gd name="connsiteX34" fmla="*/ 255205 w 720739"/>
                <a:gd name="connsiteY34" fmla="*/ 249223 h 735979"/>
                <a:gd name="connsiteX35" fmla="*/ 258260 w 720739"/>
                <a:gd name="connsiteY35" fmla="*/ 247904 h 735979"/>
                <a:gd name="connsiteX36" fmla="*/ 296362 w 720739"/>
                <a:gd name="connsiteY36" fmla="*/ 257959 h 735979"/>
                <a:gd name="connsiteX37" fmla="*/ 334346 w 720739"/>
                <a:gd name="connsiteY37" fmla="*/ 220286 h 735979"/>
                <a:gd name="connsiteX38" fmla="*/ 243811 w 720739"/>
                <a:gd name="connsiteY38" fmla="*/ 196395 h 735979"/>
                <a:gd name="connsiteX39" fmla="*/ 213820 w 720739"/>
                <a:gd name="connsiteY39" fmla="*/ 211270 h 735979"/>
                <a:gd name="connsiteX40" fmla="*/ 201636 w 720739"/>
                <a:gd name="connsiteY40" fmla="*/ 200096 h 735979"/>
                <a:gd name="connsiteX41" fmla="*/ 175268 w 720739"/>
                <a:gd name="connsiteY41" fmla="*/ 228847 h 735979"/>
                <a:gd name="connsiteX42" fmla="*/ 0 w 720739"/>
                <a:gd name="connsiteY42" fmla="*/ 315347 h 735979"/>
                <a:gd name="connsiteX43" fmla="*/ 225227 w 720739"/>
                <a:gd name="connsiteY43" fmla="*/ 1283 h 735979"/>
                <a:gd name="connsiteX44" fmla="*/ 638335 w 720739"/>
                <a:gd name="connsiteY44" fmla="*/ 95361 h 735979"/>
                <a:gd name="connsiteX45" fmla="*/ 588606 w 720739"/>
                <a:gd name="connsiteY45" fmla="*/ 557888 h 735979"/>
                <a:gd name="connsiteX46" fmla="*/ 133154 w 720739"/>
                <a:gd name="connsiteY46" fmla="*/ 655663 h 735979"/>
                <a:gd name="connsiteX47" fmla="*/ 0 w 720739"/>
                <a:gd name="connsiteY47" fmla="*/ 315347 h 735979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29933"/>
                <a:gd name="connsiteX1" fmla="*/ 361732 w 720739"/>
                <a:gd name="connsiteY1" fmla="*/ 326619 h 729933"/>
                <a:gd name="connsiteX2" fmla="*/ 387597 w 720739"/>
                <a:gd name="connsiteY2" fmla="*/ 334106 h 729933"/>
                <a:gd name="connsiteX3" fmla="*/ 399661 w 720739"/>
                <a:gd name="connsiteY3" fmla="*/ 375173 h 729933"/>
                <a:gd name="connsiteX4" fmla="*/ 398080 w 720739"/>
                <a:gd name="connsiteY4" fmla="*/ 380253 h 729933"/>
                <a:gd name="connsiteX5" fmla="*/ 348892 w 720739"/>
                <a:gd name="connsiteY5" fmla="*/ 335142 h 729933"/>
                <a:gd name="connsiteX6" fmla="*/ 230573 w 720739"/>
                <a:gd name="connsiteY6" fmla="*/ 279568 h 729933"/>
                <a:gd name="connsiteX7" fmla="*/ 274785 w 720739"/>
                <a:gd name="connsiteY7" fmla="*/ 320114 h 729933"/>
                <a:gd name="connsiteX8" fmla="*/ 274325 w 720739"/>
                <a:gd name="connsiteY8" fmla="*/ 320230 h 729933"/>
                <a:gd name="connsiteX9" fmla="*/ 239949 w 720739"/>
                <a:gd name="connsiteY9" fmla="*/ 310362 h 729933"/>
                <a:gd name="connsiteX10" fmla="*/ 239704 w 720739"/>
                <a:gd name="connsiteY10" fmla="*/ 310653 h 729933"/>
                <a:gd name="connsiteX11" fmla="*/ 230573 w 720739"/>
                <a:gd name="connsiteY11" fmla="*/ 279568 h 729933"/>
                <a:gd name="connsiteX12" fmla="*/ 175268 w 720739"/>
                <a:gd name="connsiteY12" fmla="*/ 228847 h 729933"/>
                <a:gd name="connsiteX13" fmla="*/ 188006 w 720739"/>
                <a:gd name="connsiteY13" fmla="*/ 240529 h 729933"/>
                <a:gd name="connsiteX14" fmla="*/ 176755 w 720739"/>
                <a:gd name="connsiteY14" fmla="*/ 263979 h 729933"/>
                <a:gd name="connsiteX15" fmla="*/ 204557 w 720739"/>
                <a:gd name="connsiteY15" fmla="*/ 352299 h 729933"/>
                <a:gd name="connsiteX16" fmla="*/ 280854 w 720739"/>
                <a:gd name="connsiteY16" fmla="*/ 374721 h 729933"/>
                <a:gd name="connsiteX17" fmla="*/ 318685 w 720739"/>
                <a:gd name="connsiteY17" fmla="*/ 360374 h 729933"/>
                <a:gd name="connsiteX18" fmla="*/ 369238 w 720739"/>
                <a:gd name="connsiteY18" fmla="*/ 406737 h 729933"/>
                <a:gd name="connsiteX19" fmla="*/ 326994 w 720739"/>
                <a:gd name="connsiteY19" fmla="*/ 395556 h 729933"/>
                <a:gd name="connsiteX20" fmla="*/ 284800 w 720739"/>
                <a:gd name="connsiteY20" fmla="*/ 437405 h 729933"/>
                <a:gd name="connsiteX21" fmla="*/ 385369 w 720739"/>
                <a:gd name="connsiteY21" fmla="*/ 463944 h 729933"/>
                <a:gd name="connsiteX22" fmla="*/ 415793 w 720739"/>
                <a:gd name="connsiteY22" fmla="*/ 449431 h 729933"/>
                <a:gd name="connsiteX23" fmla="*/ 428615 w 720739"/>
                <a:gd name="connsiteY23" fmla="*/ 461191 h 729933"/>
                <a:gd name="connsiteX24" fmla="*/ 454984 w 720739"/>
                <a:gd name="connsiteY24" fmla="*/ 432439 h 729933"/>
                <a:gd name="connsiteX25" fmla="*/ 443119 w 720739"/>
                <a:gd name="connsiteY25" fmla="*/ 421557 h 729933"/>
                <a:gd name="connsiteX26" fmla="*/ 457464 w 720739"/>
                <a:gd name="connsiteY26" fmla="*/ 388972 h 729933"/>
                <a:gd name="connsiteX27" fmla="*/ 428362 w 720739"/>
                <a:gd name="connsiteY27" fmla="*/ 290936 h 729933"/>
                <a:gd name="connsiteX28" fmla="*/ 428522 w 720739"/>
                <a:gd name="connsiteY28" fmla="*/ 290749 h 729933"/>
                <a:gd name="connsiteX29" fmla="*/ 427395 w 720739"/>
                <a:gd name="connsiteY29" fmla="*/ 289921 h 729933"/>
                <a:gd name="connsiteX30" fmla="*/ 427012 w 720739"/>
                <a:gd name="connsiteY30" fmla="*/ 289519 h 729933"/>
                <a:gd name="connsiteX31" fmla="*/ 426946 w 720739"/>
                <a:gd name="connsiteY31" fmla="*/ 289591 h 729933"/>
                <a:gd name="connsiteX32" fmla="*/ 352820 w 720739"/>
                <a:gd name="connsiteY32" fmla="*/ 270558 h 729933"/>
                <a:gd name="connsiteX33" fmla="*/ 307521 w 720739"/>
                <a:gd name="connsiteY33" fmla="*/ 297202 h 729933"/>
                <a:gd name="connsiteX34" fmla="*/ 255205 w 720739"/>
                <a:gd name="connsiteY34" fmla="*/ 249223 h 729933"/>
                <a:gd name="connsiteX35" fmla="*/ 258260 w 720739"/>
                <a:gd name="connsiteY35" fmla="*/ 247904 h 729933"/>
                <a:gd name="connsiteX36" fmla="*/ 296362 w 720739"/>
                <a:gd name="connsiteY36" fmla="*/ 257959 h 729933"/>
                <a:gd name="connsiteX37" fmla="*/ 334346 w 720739"/>
                <a:gd name="connsiteY37" fmla="*/ 220286 h 729933"/>
                <a:gd name="connsiteX38" fmla="*/ 243811 w 720739"/>
                <a:gd name="connsiteY38" fmla="*/ 196395 h 729933"/>
                <a:gd name="connsiteX39" fmla="*/ 213820 w 720739"/>
                <a:gd name="connsiteY39" fmla="*/ 211270 h 729933"/>
                <a:gd name="connsiteX40" fmla="*/ 201636 w 720739"/>
                <a:gd name="connsiteY40" fmla="*/ 200096 h 729933"/>
                <a:gd name="connsiteX41" fmla="*/ 175268 w 720739"/>
                <a:gd name="connsiteY41" fmla="*/ 228847 h 729933"/>
                <a:gd name="connsiteX42" fmla="*/ 0 w 720739"/>
                <a:gd name="connsiteY42" fmla="*/ 315347 h 729933"/>
                <a:gd name="connsiteX43" fmla="*/ 225227 w 720739"/>
                <a:gd name="connsiteY43" fmla="*/ 1283 h 729933"/>
                <a:gd name="connsiteX44" fmla="*/ 638335 w 720739"/>
                <a:gd name="connsiteY44" fmla="*/ 95361 h 729933"/>
                <a:gd name="connsiteX45" fmla="*/ 588606 w 720739"/>
                <a:gd name="connsiteY45" fmla="*/ 557888 h 729933"/>
                <a:gd name="connsiteX46" fmla="*/ 120870 w 720739"/>
                <a:gd name="connsiteY46" fmla="*/ 644397 h 729933"/>
                <a:gd name="connsiteX47" fmla="*/ 0 w 720739"/>
                <a:gd name="connsiteY47" fmla="*/ 315347 h 729933"/>
                <a:gd name="connsiteX0" fmla="*/ 348892 w 720739"/>
                <a:gd name="connsiteY0" fmla="*/ 335142 h 731465"/>
                <a:gd name="connsiteX1" fmla="*/ 361732 w 720739"/>
                <a:gd name="connsiteY1" fmla="*/ 326619 h 731465"/>
                <a:gd name="connsiteX2" fmla="*/ 387597 w 720739"/>
                <a:gd name="connsiteY2" fmla="*/ 334106 h 731465"/>
                <a:gd name="connsiteX3" fmla="*/ 399661 w 720739"/>
                <a:gd name="connsiteY3" fmla="*/ 375173 h 731465"/>
                <a:gd name="connsiteX4" fmla="*/ 398080 w 720739"/>
                <a:gd name="connsiteY4" fmla="*/ 380253 h 731465"/>
                <a:gd name="connsiteX5" fmla="*/ 348892 w 720739"/>
                <a:gd name="connsiteY5" fmla="*/ 335142 h 731465"/>
                <a:gd name="connsiteX6" fmla="*/ 230573 w 720739"/>
                <a:gd name="connsiteY6" fmla="*/ 279568 h 731465"/>
                <a:gd name="connsiteX7" fmla="*/ 274785 w 720739"/>
                <a:gd name="connsiteY7" fmla="*/ 320114 h 731465"/>
                <a:gd name="connsiteX8" fmla="*/ 274325 w 720739"/>
                <a:gd name="connsiteY8" fmla="*/ 320230 h 731465"/>
                <a:gd name="connsiteX9" fmla="*/ 239949 w 720739"/>
                <a:gd name="connsiteY9" fmla="*/ 310362 h 731465"/>
                <a:gd name="connsiteX10" fmla="*/ 239704 w 720739"/>
                <a:gd name="connsiteY10" fmla="*/ 310653 h 731465"/>
                <a:gd name="connsiteX11" fmla="*/ 230573 w 720739"/>
                <a:gd name="connsiteY11" fmla="*/ 279568 h 731465"/>
                <a:gd name="connsiteX12" fmla="*/ 175268 w 720739"/>
                <a:gd name="connsiteY12" fmla="*/ 228847 h 731465"/>
                <a:gd name="connsiteX13" fmla="*/ 188006 w 720739"/>
                <a:gd name="connsiteY13" fmla="*/ 240529 h 731465"/>
                <a:gd name="connsiteX14" fmla="*/ 176755 w 720739"/>
                <a:gd name="connsiteY14" fmla="*/ 263979 h 731465"/>
                <a:gd name="connsiteX15" fmla="*/ 204557 w 720739"/>
                <a:gd name="connsiteY15" fmla="*/ 352299 h 731465"/>
                <a:gd name="connsiteX16" fmla="*/ 280854 w 720739"/>
                <a:gd name="connsiteY16" fmla="*/ 374721 h 731465"/>
                <a:gd name="connsiteX17" fmla="*/ 318685 w 720739"/>
                <a:gd name="connsiteY17" fmla="*/ 360374 h 731465"/>
                <a:gd name="connsiteX18" fmla="*/ 369238 w 720739"/>
                <a:gd name="connsiteY18" fmla="*/ 406737 h 731465"/>
                <a:gd name="connsiteX19" fmla="*/ 326994 w 720739"/>
                <a:gd name="connsiteY19" fmla="*/ 395556 h 731465"/>
                <a:gd name="connsiteX20" fmla="*/ 284800 w 720739"/>
                <a:gd name="connsiteY20" fmla="*/ 437405 h 731465"/>
                <a:gd name="connsiteX21" fmla="*/ 385369 w 720739"/>
                <a:gd name="connsiteY21" fmla="*/ 463944 h 731465"/>
                <a:gd name="connsiteX22" fmla="*/ 415793 w 720739"/>
                <a:gd name="connsiteY22" fmla="*/ 449431 h 731465"/>
                <a:gd name="connsiteX23" fmla="*/ 428615 w 720739"/>
                <a:gd name="connsiteY23" fmla="*/ 461191 h 731465"/>
                <a:gd name="connsiteX24" fmla="*/ 454984 w 720739"/>
                <a:gd name="connsiteY24" fmla="*/ 432439 h 731465"/>
                <a:gd name="connsiteX25" fmla="*/ 443119 w 720739"/>
                <a:gd name="connsiteY25" fmla="*/ 421557 h 731465"/>
                <a:gd name="connsiteX26" fmla="*/ 457464 w 720739"/>
                <a:gd name="connsiteY26" fmla="*/ 388972 h 731465"/>
                <a:gd name="connsiteX27" fmla="*/ 428362 w 720739"/>
                <a:gd name="connsiteY27" fmla="*/ 290936 h 731465"/>
                <a:gd name="connsiteX28" fmla="*/ 428522 w 720739"/>
                <a:gd name="connsiteY28" fmla="*/ 290749 h 731465"/>
                <a:gd name="connsiteX29" fmla="*/ 427395 w 720739"/>
                <a:gd name="connsiteY29" fmla="*/ 289921 h 731465"/>
                <a:gd name="connsiteX30" fmla="*/ 427012 w 720739"/>
                <a:gd name="connsiteY30" fmla="*/ 289519 h 731465"/>
                <a:gd name="connsiteX31" fmla="*/ 426946 w 720739"/>
                <a:gd name="connsiteY31" fmla="*/ 289591 h 731465"/>
                <a:gd name="connsiteX32" fmla="*/ 352820 w 720739"/>
                <a:gd name="connsiteY32" fmla="*/ 270558 h 731465"/>
                <a:gd name="connsiteX33" fmla="*/ 307521 w 720739"/>
                <a:gd name="connsiteY33" fmla="*/ 297202 h 731465"/>
                <a:gd name="connsiteX34" fmla="*/ 255205 w 720739"/>
                <a:gd name="connsiteY34" fmla="*/ 249223 h 731465"/>
                <a:gd name="connsiteX35" fmla="*/ 258260 w 720739"/>
                <a:gd name="connsiteY35" fmla="*/ 247904 h 731465"/>
                <a:gd name="connsiteX36" fmla="*/ 296362 w 720739"/>
                <a:gd name="connsiteY36" fmla="*/ 257959 h 731465"/>
                <a:gd name="connsiteX37" fmla="*/ 334346 w 720739"/>
                <a:gd name="connsiteY37" fmla="*/ 220286 h 731465"/>
                <a:gd name="connsiteX38" fmla="*/ 243811 w 720739"/>
                <a:gd name="connsiteY38" fmla="*/ 196395 h 731465"/>
                <a:gd name="connsiteX39" fmla="*/ 213820 w 720739"/>
                <a:gd name="connsiteY39" fmla="*/ 211270 h 731465"/>
                <a:gd name="connsiteX40" fmla="*/ 201636 w 720739"/>
                <a:gd name="connsiteY40" fmla="*/ 200096 h 731465"/>
                <a:gd name="connsiteX41" fmla="*/ 175268 w 720739"/>
                <a:gd name="connsiteY41" fmla="*/ 228847 h 731465"/>
                <a:gd name="connsiteX42" fmla="*/ 0 w 720739"/>
                <a:gd name="connsiteY42" fmla="*/ 315347 h 731465"/>
                <a:gd name="connsiteX43" fmla="*/ 225227 w 720739"/>
                <a:gd name="connsiteY43" fmla="*/ 1283 h 731465"/>
                <a:gd name="connsiteX44" fmla="*/ 638335 w 720739"/>
                <a:gd name="connsiteY44" fmla="*/ 95361 h 731465"/>
                <a:gd name="connsiteX45" fmla="*/ 588606 w 720739"/>
                <a:gd name="connsiteY45" fmla="*/ 557888 h 731465"/>
                <a:gd name="connsiteX46" fmla="*/ 120870 w 720739"/>
                <a:gd name="connsiteY46" fmla="*/ 644397 h 731465"/>
                <a:gd name="connsiteX47" fmla="*/ 0 w 720739"/>
                <a:gd name="connsiteY47" fmla="*/ 315347 h 731465"/>
                <a:gd name="connsiteX0" fmla="*/ 348892 w 731940"/>
                <a:gd name="connsiteY0" fmla="*/ 336207 h 746412"/>
                <a:gd name="connsiteX1" fmla="*/ 361732 w 731940"/>
                <a:gd name="connsiteY1" fmla="*/ 327684 h 746412"/>
                <a:gd name="connsiteX2" fmla="*/ 387597 w 731940"/>
                <a:gd name="connsiteY2" fmla="*/ 335171 h 746412"/>
                <a:gd name="connsiteX3" fmla="*/ 399661 w 731940"/>
                <a:gd name="connsiteY3" fmla="*/ 376238 h 746412"/>
                <a:gd name="connsiteX4" fmla="*/ 398080 w 731940"/>
                <a:gd name="connsiteY4" fmla="*/ 381318 h 746412"/>
                <a:gd name="connsiteX5" fmla="*/ 348892 w 731940"/>
                <a:gd name="connsiteY5" fmla="*/ 336207 h 746412"/>
                <a:gd name="connsiteX6" fmla="*/ 230573 w 731940"/>
                <a:gd name="connsiteY6" fmla="*/ 280633 h 746412"/>
                <a:gd name="connsiteX7" fmla="*/ 274785 w 731940"/>
                <a:gd name="connsiteY7" fmla="*/ 321179 h 746412"/>
                <a:gd name="connsiteX8" fmla="*/ 274325 w 731940"/>
                <a:gd name="connsiteY8" fmla="*/ 321295 h 746412"/>
                <a:gd name="connsiteX9" fmla="*/ 239949 w 731940"/>
                <a:gd name="connsiteY9" fmla="*/ 311427 h 746412"/>
                <a:gd name="connsiteX10" fmla="*/ 239704 w 731940"/>
                <a:gd name="connsiteY10" fmla="*/ 311718 h 746412"/>
                <a:gd name="connsiteX11" fmla="*/ 230573 w 731940"/>
                <a:gd name="connsiteY11" fmla="*/ 280633 h 746412"/>
                <a:gd name="connsiteX12" fmla="*/ 175268 w 731940"/>
                <a:gd name="connsiteY12" fmla="*/ 229912 h 746412"/>
                <a:gd name="connsiteX13" fmla="*/ 188006 w 731940"/>
                <a:gd name="connsiteY13" fmla="*/ 241594 h 746412"/>
                <a:gd name="connsiteX14" fmla="*/ 176755 w 731940"/>
                <a:gd name="connsiteY14" fmla="*/ 265044 h 746412"/>
                <a:gd name="connsiteX15" fmla="*/ 204557 w 731940"/>
                <a:gd name="connsiteY15" fmla="*/ 353364 h 746412"/>
                <a:gd name="connsiteX16" fmla="*/ 280854 w 731940"/>
                <a:gd name="connsiteY16" fmla="*/ 375786 h 746412"/>
                <a:gd name="connsiteX17" fmla="*/ 318685 w 731940"/>
                <a:gd name="connsiteY17" fmla="*/ 361439 h 746412"/>
                <a:gd name="connsiteX18" fmla="*/ 369238 w 731940"/>
                <a:gd name="connsiteY18" fmla="*/ 407802 h 746412"/>
                <a:gd name="connsiteX19" fmla="*/ 326994 w 731940"/>
                <a:gd name="connsiteY19" fmla="*/ 396621 h 746412"/>
                <a:gd name="connsiteX20" fmla="*/ 284800 w 731940"/>
                <a:gd name="connsiteY20" fmla="*/ 438470 h 746412"/>
                <a:gd name="connsiteX21" fmla="*/ 385369 w 731940"/>
                <a:gd name="connsiteY21" fmla="*/ 465009 h 746412"/>
                <a:gd name="connsiteX22" fmla="*/ 415793 w 731940"/>
                <a:gd name="connsiteY22" fmla="*/ 450496 h 746412"/>
                <a:gd name="connsiteX23" fmla="*/ 428615 w 731940"/>
                <a:gd name="connsiteY23" fmla="*/ 462256 h 746412"/>
                <a:gd name="connsiteX24" fmla="*/ 454984 w 731940"/>
                <a:gd name="connsiteY24" fmla="*/ 433504 h 746412"/>
                <a:gd name="connsiteX25" fmla="*/ 443119 w 731940"/>
                <a:gd name="connsiteY25" fmla="*/ 422622 h 746412"/>
                <a:gd name="connsiteX26" fmla="*/ 457464 w 731940"/>
                <a:gd name="connsiteY26" fmla="*/ 390037 h 746412"/>
                <a:gd name="connsiteX27" fmla="*/ 428362 w 731940"/>
                <a:gd name="connsiteY27" fmla="*/ 292001 h 746412"/>
                <a:gd name="connsiteX28" fmla="*/ 428522 w 731940"/>
                <a:gd name="connsiteY28" fmla="*/ 291814 h 746412"/>
                <a:gd name="connsiteX29" fmla="*/ 427395 w 731940"/>
                <a:gd name="connsiteY29" fmla="*/ 290986 h 746412"/>
                <a:gd name="connsiteX30" fmla="*/ 427012 w 731940"/>
                <a:gd name="connsiteY30" fmla="*/ 290584 h 746412"/>
                <a:gd name="connsiteX31" fmla="*/ 426946 w 731940"/>
                <a:gd name="connsiteY31" fmla="*/ 290656 h 746412"/>
                <a:gd name="connsiteX32" fmla="*/ 352820 w 731940"/>
                <a:gd name="connsiteY32" fmla="*/ 271623 h 746412"/>
                <a:gd name="connsiteX33" fmla="*/ 307521 w 731940"/>
                <a:gd name="connsiteY33" fmla="*/ 298267 h 746412"/>
                <a:gd name="connsiteX34" fmla="*/ 255205 w 731940"/>
                <a:gd name="connsiteY34" fmla="*/ 250288 h 746412"/>
                <a:gd name="connsiteX35" fmla="*/ 258260 w 731940"/>
                <a:gd name="connsiteY35" fmla="*/ 248969 h 746412"/>
                <a:gd name="connsiteX36" fmla="*/ 296362 w 731940"/>
                <a:gd name="connsiteY36" fmla="*/ 259024 h 746412"/>
                <a:gd name="connsiteX37" fmla="*/ 334346 w 731940"/>
                <a:gd name="connsiteY37" fmla="*/ 221351 h 746412"/>
                <a:gd name="connsiteX38" fmla="*/ 243811 w 731940"/>
                <a:gd name="connsiteY38" fmla="*/ 197460 h 746412"/>
                <a:gd name="connsiteX39" fmla="*/ 213820 w 731940"/>
                <a:gd name="connsiteY39" fmla="*/ 212335 h 746412"/>
                <a:gd name="connsiteX40" fmla="*/ 201636 w 731940"/>
                <a:gd name="connsiteY40" fmla="*/ 201161 h 746412"/>
                <a:gd name="connsiteX41" fmla="*/ 175268 w 731940"/>
                <a:gd name="connsiteY41" fmla="*/ 229912 h 746412"/>
                <a:gd name="connsiteX42" fmla="*/ 0 w 731940"/>
                <a:gd name="connsiteY42" fmla="*/ 316412 h 746412"/>
                <a:gd name="connsiteX43" fmla="*/ 225227 w 731940"/>
                <a:gd name="connsiteY43" fmla="*/ 2348 h 746412"/>
                <a:gd name="connsiteX44" fmla="*/ 638335 w 731940"/>
                <a:gd name="connsiteY44" fmla="*/ 96426 h 746412"/>
                <a:gd name="connsiteX45" fmla="*/ 611711 w 731940"/>
                <a:gd name="connsiteY45" fmla="*/ 586606 h 746412"/>
                <a:gd name="connsiteX46" fmla="*/ 120870 w 731940"/>
                <a:gd name="connsiteY46" fmla="*/ 645462 h 746412"/>
                <a:gd name="connsiteX47" fmla="*/ 0 w 731940"/>
                <a:gd name="connsiteY47" fmla="*/ 316412 h 746412"/>
                <a:gd name="connsiteX0" fmla="*/ 348892 w 731940"/>
                <a:gd name="connsiteY0" fmla="*/ 336207 h 721787"/>
                <a:gd name="connsiteX1" fmla="*/ 361732 w 731940"/>
                <a:gd name="connsiteY1" fmla="*/ 327684 h 721787"/>
                <a:gd name="connsiteX2" fmla="*/ 387597 w 731940"/>
                <a:gd name="connsiteY2" fmla="*/ 335171 h 721787"/>
                <a:gd name="connsiteX3" fmla="*/ 399661 w 731940"/>
                <a:gd name="connsiteY3" fmla="*/ 376238 h 721787"/>
                <a:gd name="connsiteX4" fmla="*/ 398080 w 731940"/>
                <a:gd name="connsiteY4" fmla="*/ 381318 h 721787"/>
                <a:gd name="connsiteX5" fmla="*/ 348892 w 731940"/>
                <a:gd name="connsiteY5" fmla="*/ 336207 h 721787"/>
                <a:gd name="connsiteX6" fmla="*/ 230573 w 731940"/>
                <a:gd name="connsiteY6" fmla="*/ 280633 h 721787"/>
                <a:gd name="connsiteX7" fmla="*/ 274785 w 731940"/>
                <a:gd name="connsiteY7" fmla="*/ 321179 h 721787"/>
                <a:gd name="connsiteX8" fmla="*/ 274325 w 731940"/>
                <a:gd name="connsiteY8" fmla="*/ 321295 h 721787"/>
                <a:gd name="connsiteX9" fmla="*/ 239949 w 731940"/>
                <a:gd name="connsiteY9" fmla="*/ 311427 h 721787"/>
                <a:gd name="connsiteX10" fmla="*/ 239704 w 731940"/>
                <a:gd name="connsiteY10" fmla="*/ 311718 h 721787"/>
                <a:gd name="connsiteX11" fmla="*/ 230573 w 731940"/>
                <a:gd name="connsiteY11" fmla="*/ 280633 h 721787"/>
                <a:gd name="connsiteX12" fmla="*/ 175268 w 731940"/>
                <a:gd name="connsiteY12" fmla="*/ 229912 h 721787"/>
                <a:gd name="connsiteX13" fmla="*/ 188006 w 731940"/>
                <a:gd name="connsiteY13" fmla="*/ 241594 h 721787"/>
                <a:gd name="connsiteX14" fmla="*/ 176755 w 731940"/>
                <a:gd name="connsiteY14" fmla="*/ 265044 h 721787"/>
                <a:gd name="connsiteX15" fmla="*/ 204557 w 731940"/>
                <a:gd name="connsiteY15" fmla="*/ 353364 h 721787"/>
                <a:gd name="connsiteX16" fmla="*/ 280854 w 731940"/>
                <a:gd name="connsiteY16" fmla="*/ 375786 h 721787"/>
                <a:gd name="connsiteX17" fmla="*/ 318685 w 731940"/>
                <a:gd name="connsiteY17" fmla="*/ 361439 h 721787"/>
                <a:gd name="connsiteX18" fmla="*/ 369238 w 731940"/>
                <a:gd name="connsiteY18" fmla="*/ 407802 h 721787"/>
                <a:gd name="connsiteX19" fmla="*/ 326994 w 731940"/>
                <a:gd name="connsiteY19" fmla="*/ 396621 h 721787"/>
                <a:gd name="connsiteX20" fmla="*/ 284800 w 731940"/>
                <a:gd name="connsiteY20" fmla="*/ 438470 h 721787"/>
                <a:gd name="connsiteX21" fmla="*/ 385369 w 731940"/>
                <a:gd name="connsiteY21" fmla="*/ 465009 h 721787"/>
                <a:gd name="connsiteX22" fmla="*/ 415793 w 731940"/>
                <a:gd name="connsiteY22" fmla="*/ 450496 h 721787"/>
                <a:gd name="connsiteX23" fmla="*/ 428615 w 731940"/>
                <a:gd name="connsiteY23" fmla="*/ 462256 h 721787"/>
                <a:gd name="connsiteX24" fmla="*/ 454984 w 731940"/>
                <a:gd name="connsiteY24" fmla="*/ 433504 h 721787"/>
                <a:gd name="connsiteX25" fmla="*/ 443119 w 731940"/>
                <a:gd name="connsiteY25" fmla="*/ 422622 h 721787"/>
                <a:gd name="connsiteX26" fmla="*/ 457464 w 731940"/>
                <a:gd name="connsiteY26" fmla="*/ 390037 h 721787"/>
                <a:gd name="connsiteX27" fmla="*/ 428362 w 731940"/>
                <a:gd name="connsiteY27" fmla="*/ 292001 h 721787"/>
                <a:gd name="connsiteX28" fmla="*/ 428522 w 731940"/>
                <a:gd name="connsiteY28" fmla="*/ 291814 h 721787"/>
                <a:gd name="connsiteX29" fmla="*/ 427395 w 731940"/>
                <a:gd name="connsiteY29" fmla="*/ 290986 h 721787"/>
                <a:gd name="connsiteX30" fmla="*/ 427012 w 731940"/>
                <a:gd name="connsiteY30" fmla="*/ 290584 h 721787"/>
                <a:gd name="connsiteX31" fmla="*/ 426946 w 731940"/>
                <a:gd name="connsiteY31" fmla="*/ 290656 h 721787"/>
                <a:gd name="connsiteX32" fmla="*/ 352820 w 731940"/>
                <a:gd name="connsiteY32" fmla="*/ 271623 h 721787"/>
                <a:gd name="connsiteX33" fmla="*/ 307521 w 731940"/>
                <a:gd name="connsiteY33" fmla="*/ 298267 h 721787"/>
                <a:gd name="connsiteX34" fmla="*/ 255205 w 731940"/>
                <a:gd name="connsiteY34" fmla="*/ 250288 h 721787"/>
                <a:gd name="connsiteX35" fmla="*/ 258260 w 731940"/>
                <a:gd name="connsiteY35" fmla="*/ 248969 h 721787"/>
                <a:gd name="connsiteX36" fmla="*/ 296362 w 731940"/>
                <a:gd name="connsiteY36" fmla="*/ 259024 h 721787"/>
                <a:gd name="connsiteX37" fmla="*/ 334346 w 731940"/>
                <a:gd name="connsiteY37" fmla="*/ 221351 h 721787"/>
                <a:gd name="connsiteX38" fmla="*/ 243811 w 731940"/>
                <a:gd name="connsiteY38" fmla="*/ 197460 h 721787"/>
                <a:gd name="connsiteX39" fmla="*/ 213820 w 731940"/>
                <a:gd name="connsiteY39" fmla="*/ 212335 h 721787"/>
                <a:gd name="connsiteX40" fmla="*/ 201636 w 731940"/>
                <a:gd name="connsiteY40" fmla="*/ 201161 h 721787"/>
                <a:gd name="connsiteX41" fmla="*/ 175268 w 731940"/>
                <a:gd name="connsiteY41" fmla="*/ 229912 h 721787"/>
                <a:gd name="connsiteX42" fmla="*/ 0 w 731940"/>
                <a:gd name="connsiteY42" fmla="*/ 316412 h 721787"/>
                <a:gd name="connsiteX43" fmla="*/ 225227 w 731940"/>
                <a:gd name="connsiteY43" fmla="*/ 2348 h 721787"/>
                <a:gd name="connsiteX44" fmla="*/ 638335 w 731940"/>
                <a:gd name="connsiteY44" fmla="*/ 96426 h 721787"/>
                <a:gd name="connsiteX45" fmla="*/ 611711 w 731940"/>
                <a:gd name="connsiteY45" fmla="*/ 586606 h 721787"/>
                <a:gd name="connsiteX46" fmla="*/ 120870 w 731940"/>
                <a:gd name="connsiteY46" fmla="*/ 645462 h 721787"/>
                <a:gd name="connsiteX47" fmla="*/ 0 w 731940"/>
                <a:gd name="connsiteY47" fmla="*/ 316412 h 721787"/>
                <a:gd name="connsiteX0" fmla="*/ 348892 w 703658"/>
                <a:gd name="connsiteY0" fmla="*/ 336207 h 721787"/>
                <a:gd name="connsiteX1" fmla="*/ 361732 w 703658"/>
                <a:gd name="connsiteY1" fmla="*/ 327684 h 721787"/>
                <a:gd name="connsiteX2" fmla="*/ 387597 w 703658"/>
                <a:gd name="connsiteY2" fmla="*/ 335171 h 721787"/>
                <a:gd name="connsiteX3" fmla="*/ 399661 w 703658"/>
                <a:gd name="connsiteY3" fmla="*/ 376238 h 721787"/>
                <a:gd name="connsiteX4" fmla="*/ 398080 w 703658"/>
                <a:gd name="connsiteY4" fmla="*/ 381318 h 721787"/>
                <a:gd name="connsiteX5" fmla="*/ 348892 w 703658"/>
                <a:gd name="connsiteY5" fmla="*/ 336207 h 721787"/>
                <a:gd name="connsiteX6" fmla="*/ 230573 w 703658"/>
                <a:gd name="connsiteY6" fmla="*/ 280633 h 721787"/>
                <a:gd name="connsiteX7" fmla="*/ 274785 w 703658"/>
                <a:gd name="connsiteY7" fmla="*/ 321179 h 721787"/>
                <a:gd name="connsiteX8" fmla="*/ 274325 w 703658"/>
                <a:gd name="connsiteY8" fmla="*/ 321295 h 721787"/>
                <a:gd name="connsiteX9" fmla="*/ 239949 w 703658"/>
                <a:gd name="connsiteY9" fmla="*/ 311427 h 721787"/>
                <a:gd name="connsiteX10" fmla="*/ 239704 w 703658"/>
                <a:gd name="connsiteY10" fmla="*/ 311718 h 721787"/>
                <a:gd name="connsiteX11" fmla="*/ 230573 w 703658"/>
                <a:gd name="connsiteY11" fmla="*/ 280633 h 721787"/>
                <a:gd name="connsiteX12" fmla="*/ 175268 w 703658"/>
                <a:gd name="connsiteY12" fmla="*/ 229912 h 721787"/>
                <a:gd name="connsiteX13" fmla="*/ 188006 w 703658"/>
                <a:gd name="connsiteY13" fmla="*/ 241594 h 721787"/>
                <a:gd name="connsiteX14" fmla="*/ 176755 w 703658"/>
                <a:gd name="connsiteY14" fmla="*/ 265044 h 721787"/>
                <a:gd name="connsiteX15" fmla="*/ 204557 w 703658"/>
                <a:gd name="connsiteY15" fmla="*/ 353364 h 721787"/>
                <a:gd name="connsiteX16" fmla="*/ 280854 w 703658"/>
                <a:gd name="connsiteY16" fmla="*/ 375786 h 721787"/>
                <a:gd name="connsiteX17" fmla="*/ 318685 w 703658"/>
                <a:gd name="connsiteY17" fmla="*/ 361439 h 721787"/>
                <a:gd name="connsiteX18" fmla="*/ 369238 w 703658"/>
                <a:gd name="connsiteY18" fmla="*/ 407802 h 721787"/>
                <a:gd name="connsiteX19" fmla="*/ 326994 w 703658"/>
                <a:gd name="connsiteY19" fmla="*/ 396621 h 721787"/>
                <a:gd name="connsiteX20" fmla="*/ 284800 w 703658"/>
                <a:gd name="connsiteY20" fmla="*/ 438470 h 721787"/>
                <a:gd name="connsiteX21" fmla="*/ 385369 w 703658"/>
                <a:gd name="connsiteY21" fmla="*/ 465009 h 721787"/>
                <a:gd name="connsiteX22" fmla="*/ 415793 w 703658"/>
                <a:gd name="connsiteY22" fmla="*/ 450496 h 721787"/>
                <a:gd name="connsiteX23" fmla="*/ 428615 w 703658"/>
                <a:gd name="connsiteY23" fmla="*/ 462256 h 721787"/>
                <a:gd name="connsiteX24" fmla="*/ 454984 w 703658"/>
                <a:gd name="connsiteY24" fmla="*/ 433504 h 721787"/>
                <a:gd name="connsiteX25" fmla="*/ 443119 w 703658"/>
                <a:gd name="connsiteY25" fmla="*/ 422622 h 721787"/>
                <a:gd name="connsiteX26" fmla="*/ 457464 w 703658"/>
                <a:gd name="connsiteY26" fmla="*/ 390037 h 721787"/>
                <a:gd name="connsiteX27" fmla="*/ 428362 w 703658"/>
                <a:gd name="connsiteY27" fmla="*/ 292001 h 721787"/>
                <a:gd name="connsiteX28" fmla="*/ 428522 w 703658"/>
                <a:gd name="connsiteY28" fmla="*/ 291814 h 721787"/>
                <a:gd name="connsiteX29" fmla="*/ 427395 w 703658"/>
                <a:gd name="connsiteY29" fmla="*/ 290986 h 721787"/>
                <a:gd name="connsiteX30" fmla="*/ 427012 w 703658"/>
                <a:gd name="connsiteY30" fmla="*/ 290584 h 721787"/>
                <a:gd name="connsiteX31" fmla="*/ 426946 w 703658"/>
                <a:gd name="connsiteY31" fmla="*/ 290656 h 721787"/>
                <a:gd name="connsiteX32" fmla="*/ 352820 w 703658"/>
                <a:gd name="connsiteY32" fmla="*/ 271623 h 721787"/>
                <a:gd name="connsiteX33" fmla="*/ 307521 w 703658"/>
                <a:gd name="connsiteY33" fmla="*/ 298267 h 721787"/>
                <a:gd name="connsiteX34" fmla="*/ 255205 w 703658"/>
                <a:gd name="connsiteY34" fmla="*/ 250288 h 721787"/>
                <a:gd name="connsiteX35" fmla="*/ 258260 w 703658"/>
                <a:gd name="connsiteY35" fmla="*/ 248969 h 721787"/>
                <a:gd name="connsiteX36" fmla="*/ 296362 w 703658"/>
                <a:gd name="connsiteY36" fmla="*/ 259024 h 721787"/>
                <a:gd name="connsiteX37" fmla="*/ 334346 w 703658"/>
                <a:gd name="connsiteY37" fmla="*/ 221351 h 721787"/>
                <a:gd name="connsiteX38" fmla="*/ 243811 w 703658"/>
                <a:gd name="connsiteY38" fmla="*/ 197460 h 721787"/>
                <a:gd name="connsiteX39" fmla="*/ 213820 w 703658"/>
                <a:gd name="connsiteY39" fmla="*/ 212335 h 721787"/>
                <a:gd name="connsiteX40" fmla="*/ 201636 w 703658"/>
                <a:gd name="connsiteY40" fmla="*/ 201161 h 721787"/>
                <a:gd name="connsiteX41" fmla="*/ 175268 w 703658"/>
                <a:gd name="connsiteY41" fmla="*/ 229912 h 721787"/>
                <a:gd name="connsiteX42" fmla="*/ 0 w 703658"/>
                <a:gd name="connsiteY42" fmla="*/ 316412 h 721787"/>
                <a:gd name="connsiteX43" fmla="*/ 225227 w 703658"/>
                <a:gd name="connsiteY43" fmla="*/ 2348 h 721787"/>
                <a:gd name="connsiteX44" fmla="*/ 638335 w 703658"/>
                <a:gd name="connsiteY44" fmla="*/ 96426 h 721787"/>
                <a:gd name="connsiteX45" fmla="*/ 611711 w 703658"/>
                <a:gd name="connsiteY45" fmla="*/ 586606 h 721787"/>
                <a:gd name="connsiteX46" fmla="*/ 120870 w 703658"/>
                <a:gd name="connsiteY46" fmla="*/ 645462 h 721787"/>
                <a:gd name="connsiteX47" fmla="*/ 0 w 703658"/>
                <a:gd name="connsiteY47" fmla="*/ 316412 h 721787"/>
                <a:gd name="connsiteX0" fmla="*/ 348892 w 712232"/>
                <a:gd name="connsiteY0" fmla="*/ 336300 h 724701"/>
                <a:gd name="connsiteX1" fmla="*/ 361732 w 712232"/>
                <a:gd name="connsiteY1" fmla="*/ 327777 h 724701"/>
                <a:gd name="connsiteX2" fmla="*/ 387597 w 712232"/>
                <a:gd name="connsiteY2" fmla="*/ 335264 h 724701"/>
                <a:gd name="connsiteX3" fmla="*/ 399661 w 712232"/>
                <a:gd name="connsiteY3" fmla="*/ 376331 h 724701"/>
                <a:gd name="connsiteX4" fmla="*/ 398080 w 712232"/>
                <a:gd name="connsiteY4" fmla="*/ 381411 h 724701"/>
                <a:gd name="connsiteX5" fmla="*/ 348892 w 712232"/>
                <a:gd name="connsiteY5" fmla="*/ 336300 h 724701"/>
                <a:gd name="connsiteX6" fmla="*/ 230573 w 712232"/>
                <a:gd name="connsiteY6" fmla="*/ 280726 h 724701"/>
                <a:gd name="connsiteX7" fmla="*/ 274785 w 712232"/>
                <a:gd name="connsiteY7" fmla="*/ 321272 h 724701"/>
                <a:gd name="connsiteX8" fmla="*/ 274325 w 712232"/>
                <a:gd name="connsiteY8" fmla="*/ 321388 h 724701"/>
                <a:gd name="connsiteX9" fmla="*/ 239949 w 712232"/>
                <a:gd name="connsiteY9" fmla="*/ 311520 h 724701"/>
                <a:gd name="connsiteX10" fmla="*/ 239704 w 712232"/>
                <a:gd name="connsiteY10" fmla="*/ 311811 h 724701"/>
                <a:gd name="connsiteX11" fmla="*/ 230573 w 712232"/>
                <a:gd name="connsiteY11" fmla="*/ 280726 h 724701"/>
                <a:gd name="connsiteX12" fmla="*/ 175268 w 712232"/>
                <a:gd name="connsiteY12" fmla="*/ 230005 h 724701"/>
                <a:gd name="connsiteX13" fmla="*/ 188006 w 712232"/>
                <a:gd name="connsiteY13" fmla="*/ 241687 h 724701"/>
                <a:gd name="connsiteX14" fmla="*/ 176755 w 712232"/>
                <a:gd name="connsiteY14" fmla="*/ 265137 h 724701"/>
                <a:gd name="connsiteX15" fmla="*/ 204557 w 712232"/>
                <a:gd name="connsiteY15" fmla="*/ 353457 h 724701"/>
                <a:gd name="connsiteX16" fmla="*/ 280854 w 712232"/>
                <a:gd name="connsiteY16" fmla="*/ 375879 h 724701"/>
                <a:gd name="connsiteX17" fmla="*/ 318685 w 712232"/>
                <a:gd name="connsiteY17" fmla="*/ 361532 h 724701"/>
                <a:gd name="connsiteX18" fmla="*/ 369238 w 712232"/>
                <a:gd name="connsiteY18" fmla="*/ 407895 h 724701"/>
                <a:gd name="connsiteX19" fmla="*/ 326994 w 712232"/>
                <a:gd name="connsiteY19" fmla="*/ 396714 h 724701"/>
                <a:gd name="connsiteX20" fmla="*/ 284800 w 712232"/>
                <a:gd name="connsiteY20" fmla="*/ 438563 h 724701"/>
                <a:gd name="connsiteX21" fmla="*/ 385369 w 712232"/>
                <a:gd name="connsiteY21" fmla="*/ 465102 h 724701"/>
                <a:gd name="connsiteX22" fmla="*/ 415793 w 712232"/>
                <a:gd name="connsiteY22" fmla="*/ 450589 h 724701"/>
                <a:gd name="connsiteX23" fmla="*/ 428615 w 712232"/>
                <a:gd name="connsiteY23" fmla="*/ 462349 h 724701"/>
                <a:gd name="connsiteX24" fmla="*/ 454984 w 712232"/>
                <a:gd name="connsiteY24" fmla="*/ 433597 h 724701"/>
                <a:gd name="connsiteX25" fmla="*/ 443119 w 712232"/>
                <a:gd name="connsiteY25" fmla="*/ 422715 h 724701"/>
                <a:gd name="connsiteX26" fmla="*/ 457464 w 712232"/>
                <a:gd name="connsiteY26" fmla="*/ 390130 h 724701"/>
                <a:gd name="connsiteX27" fmla="*/ 428362 w 712232"/>
                <a:gd name="connsiteY27" fmla="*/ 292094 h 724701"/>
                <a:gd name="connsiteX28" fmla="*/ 428522 w 712232"/>
                <a:gd name="connsiteY28" fmla="*/ 291907 h 724701"/>
                <a:gd name="connsiteX29" fmla="*/ 427395 w 712232"/>
                <a:gd name="connsiteY29" fmla="*/ 291079 h 724701"/>
                <a:gd name="connsiteX30" fmla="*/ 427012 w 712232"/>
                <a:gd name="connsiteY30" fmla="*/ 290677 h 724701"/>
                <a:gd name="connsiteX31" fmla="*/ 426946 w 712232"/>
                <a:gd name="connsiteY31" fmla="*/ 290749 h 724701"/>
                <a:gd name="connsiteX32" fmla="*/ 352820 w 712232"/>
                <a:gd name="connsiteY32" fmla="*/ 271716 h 724701"/>
                <a:gd name="connsiteX33" fmla="*/ 307521 w 712232"/>
                <a:gd name="connsiteY33" fmla="*/ 298360 h 724701"/>
                <a:gd name="connsiteX34" fmla="*/ 255205 w 712232"/>
                <a:gd name="connsiteY34" fmla="*/ 250381 h 724701"/>
                <a:gd name="connsiteX35" fmla="*/ 258260 w 712232"/>
                <a:gd name="connsiteY35" fmla="*/ 249062 h 724701"/>
                <a:gd name="connsiteX36" fmla="*/ 296362 w 712232"/>
                <a:gd name="connsiteY36" fmla="*/ 259117 h 724701"/>
                <a:gd name="connsiteX37" fmla="*/ 334346 w 712232"/>
                <a:gd name="connsiteY37" fmla="*/ 221444 h 724701"/>
                <a:gd name="connsiteX38" fmla="*/ 243811 w 712232"/>
                <a:gd name="connsiteY38" fmla="*/ 197553 h 724701"/>
                <a:gd name="connsiteX39" fmla="*/ 213820 w 712232"/>
                <a:gd name="connsiteY39" fmla="*/ 212428 h 724701"/>
                <a:gd name="connsiteX40" fmla="*/ 201636 w 712232"/>
                <a:gd name="connsiteY40" fmla="*/ 201254 h 724701"/>
                <a:gd name="connsiteX41" fmla="*/ 175268 w 712232"/>
                <a:gd name="connsiteY41" fmla="*/ 230005 h 724701"/>
                <a:gd name="connsiteX42" fmla="*/ 0 w 712232"/>
                <a:gd name="connsiteY42" fmla="*/ 316505 h 724701"/>
                <a:gd name="connsiteX43" fmla="*/ 225227 w 712232"/>
                <a:gd name="connsiteY43" fmla="*/ 2441 h 724701"/>
                <a:gd name="connsiteX44" fmla="*/ 638335 w 712232"/>
                <a:gd name="connsiteY44" fmla="*/ 96519 h 724701"/>
                <a:gd name="connsiteX45" fmla="*/ 625461 w 712232"/>
                <a:gd name="connsiteY45" fmla="*/ 592846 h 724701"/>
                <a:gd name="connsiteX46" fmla="*/ 120870 w 712232"/>
                <a:gd name="connsiteY46" fmla="*/ 645555 h 724701"/>
                <a:gd name="connsiteX47" fmla="*/ 0 w 712232"/>
                <a:gd name="connsiteY47" fmla="*/ 316505 h 724701"/>
                <a:gd name="connsiteX0" fmla="*/ 348892 w 716659"/>
                <a:gd name="connsiteY0" fmla="*/ 335530 h 723931"/>
                <a:gd name="connsiteX1" fmla="*/ 361732 w 716659"/>
                <a:gd name="connsiteY1" fmla="*/ 327007 h 723931"/>
                <a:gd name="connsiteX2" fmla="*/ 387597 w 716659"/>
                <a:gd name="connsiteY2" fmla="*/ 334494 h 723931"/>
                <a:gd name="connsiteX3" fmla="*/ 399661 w 716659"/>
                <a:gd name="connsiteY3" fmla="*/ 375561 h 723931"/>
                <a:gd name="connsiteX4" fmla="*/ 398080 w 716659"/>
                <a:gd name="connsiteY4" fmla="*/ 380641 h 723931"/>
                <a:gd name="connsiteX5" fmla="*/ 348892 w 716659"/>
                <a:gd name="connsiteY5" fmla="*/ 335530 h 723931"/>
                <a:gd name="connsiteX6" fmla="*/ 230573 w 716659"/>
                <a:gd name="connsiteY6" fmla="*/ 279956 h 723931"/>
                <a:gd name="connsiteX7" fmla="*/ 274785 w 716659"/>
                <a:gd name="connsiteY7" fmla="*/ 320502 h 723931"/>
                <a:gd name="connsiteX8" fmla="*/ 274325 w 716659"/>
                <a:gd name="connsiteY8" fmla="*/ 320618 h 723931"/>
                <a:gd name="connsiteX9" fmla="*/ 239949 w 716659"/>
                <a:gd name="connsiteY9" fmla="*/ 310750 h 723931"/>
                <a:gd name="connsiteX10" fmla="*/ 239704 w 716659"/>
                <a:gd name="connsiteY10" fmla="*/ 311041 h 723931"/>
                <a:gd name="connsiteX11" fmla="*/ 230573 w 716659"/>
                <a:gd name="connsiteY11" fmla="*/ 279956 h 723931"/>
                <a:gd name="connsiteX12" fmla="*/ 175268 w 716659"/>
                <a:gd name="connsiteY12" fmla="*/ 229235 h 723931"/>
                <a:gd name="connsiteX13" fmla="*/ 188006 w 716659"/>
                <a:gd name="connsiteY13" fmla="*/ 240917 h 723931"/>
                <a:gd name="connsiteX14" fmla="*/ 176755 w 716659"/>
                <a:gd name="connsiteY14" fmla="*/ 264367 h 723931"/>
                <a:gd name="connsiteX15" fmla="*/ 204557 w 716659"/>
                <a:gd name="connsiteY15" fmla="*/ 352687 h 723931"/>
                <a:gd name="connsiteX16" fmla="*/ 280854 w 716659"/>
                <a:gd name="connsiteY16" fmla="*/ 375109 h 723931"/>
                <a:gd name="connsiteX17" fmla="*/ 318685 w 716659"/>
                <a:gd name="connsiteY17" fmla="*/ 360762 h 723931"/>
                <a:gd name="connsiteX18" fmla="*/ 369238 w 716659"/>
                <a:gd name="connsiteY18" fmla="*/ 407125 h 723931"/>
                <a:gd name="connsiteX19" fmla="*/ 326994 w 716659"/>
                <a:gd name="connsiteY19" fmla="*/ 395944 h 723931"/>
                <a:gd name="connsiteX20" fmla="*/ 284800 w 716659"/>
                <a:gd name="connsiteY20" fmla="*/ 437793 h 723931"/>
                <a:gd name="connsiteX21" fmla="*/ 385369 w 716659"/>
                <a:gd name="connsiteY21" fmla="*/ 464332 h 723931"/>
                <a:gd name="connsiteX22" fmla="*/ 415793 w 716659"/>
                <a:gd name="connsiteY22" fmla="*/ 449819 h 723931"/>
                <a:gd name="connsiteX23" fmla="*/ 428615 w 716659"/>
                <a:gd name="connsiteY23" fmla="*/ 461579 h 723931"/>
                <a:gd name="connsiteX24" fmla="*/ 454984 w 716659"/>
                <a:gd name="connsiteY24" fmla="*/ 432827 h 723931"/>
                <a:gd name="connsiteX25" fmla="*/ 443119 w 716659"/>
                <a:gd name="connsiteY25" fmla="*/ 421945 h 723931"/>
                <a:gd name="connsiteX26" fmla="*/ 457464 w 716659"/>
                <a:gd name="connsiteY26" fmla="*/ 389360 h 723931"/>
                <a:gd name="connsiteX27" fmla="*/ 428362 w 716659"/>
                <a:gd name="connsiteY27" fmla="*/ 291324 h 723931"/>
                <a:gd name="connsiteX28" fmla="*/ 428522 w 716659"/>
                <a:gd name="connsiteY28" fmla="*/ 291137 h 723931"/>
                <a:gd name="connsiteX29" fmla="*/ 427395 w 716659"/>
                <a:gd name="connsiteY29" fmla="*/ 290309 h 723931"/>
                <a:gd name="connsiteX30" fmla="*/ 427012 w 716659"/>
                <a:gd name="connsiteY30" fmla="*/ 289907 h 723931"/>
                <a:gd name="connsiteX31" fmla="*/ 426946 w 716659"/>
                <a:gd name="connsiteY31" fmla="*/ 289979 h 723931"/>
                <a:gd name="connsiteX32" fmla="*/ 352820 w 716659"/>
                <a:gd name="connsiteY32" fmla="*/ 270946 h 723931"/>
                <a:gd name="connsiteX33" fmla="*/ 307521 w 716659"/>
                <a:gd name="connsiteY33" fmla="*/ 297590 h 723931"/>
                <a:gd name="connsiteX34" fmla="*/ 255205 w 716659"/>
                <a:gd name="connsiteY34" fmla="*/ 249611 h 723931"/>
                <a:gd name="connsiteX35" fmla="*/ 258260 w 716659"/>
                <a:gd name="connsiteY35" fmla="*/ 248292 h 723931"/>
                <a:gd name="connsiteX36" fmla="*/ 296362 w 716659"/>
                <a:gd name="connsiteY36" fmla="*/ 258347 h 723931"/>
                <a:gd name="connsiteX37" fmla="*/ 334346 w 716659"/>
                <a:gd name="connsiteY37" fmla="*/ 220674 h 723931"/>
                <a:gd name="connsiteX38" fmla="*/ 243811 w 716659"/>
                <a:gd name="connsiteY38" fmla="*/ 196783 h 723931"/>
                <a:gd name="connsiteX39" fmla="*/ 213820 w 716659"/>
                <a:gd name="connsiteY39" fmla="*/ 211658 h 723931"/>
                <a:gd name="connsiteX40" fmla="*/ 201636 w 716659"/>
                <a:gd name="connsiteY40" fmla="*/ 200484 h 723931"/>
                <a:gd name="connsiteX41" fmla="*/ 175268 w 716659"/>
                <a:gd name="connsiteY41" fmla="*/ 229235 h 723931"/>
                <a:gd name="connsiteX42" fmla="*/ 0 w 716659"/>
                <a:gd name="connsiteY42" fmla="*/ 315735 h 723931"/>
                <a:gd name="connsiteX43" fmla="*/ 225227 w 716659"/>
                <a:gd name="connsiteY43" fmla="*/ 1671 h 723931"/>
                <a:gd name="connsiteX44" fmla="*/ 638335 w 716659"/>
                <a:gd name="connsiteY44" fmla="*/ 95749 h 723931"/>
                <a:gd name="connsiteX45" fmla="*/ 625461 w 716659"/>
                <a:gd name="connsiteY45" fmla="*/ 592076 h 723931"/>
                <a:gd name="connsiteX46" fmla="*/ 120870 w 716659"/>
                <a:gd name="connsiteY46" fmla="*/ 644785 h 723931"/>
                <a:gd name="connsiteX47" fmla="*/ 0 w 716659"/>
                <a:gd name="connsiteY47" fmla="*/ 315735 h 723931"/>
                <a:gd name="connsiteX0" fmla="*/ 348892 w 734416"/>
                <a:gd name="connsiteY0" fmla="*/ 334428 h 722829"/>
                <a:gd name="connsiteX1" fmla="*/ 361732 w 734416"/>
                <a:gd name="connsiteY1" fmla="*/ 325905 h 722829"/>
                <a:gd name="connsiteX2" fmla="*/ 387597 w 734416"/>
                <a:gd name="connsiteY2" fmla="*/ 333392 h 722829"/>
                <a:gd name="connsiteX3" fmla="*/ 399661 w 734416"/>
                <a:gd name="connsiteY3" fmla="*/ 374459 h 722829"/>
                <a:gd name="connsiteX4" fmla="*/ 398080 w 734416"/>
                <a:gd name="connsiteY4" fmla="*/ 379539 h 722829"/>
                <a:gd name="connsiteX5" fmla="*/ 348892 w 734416"/>
                <a:gd name="connsiteY5" fmla="*/ 334428 h 722829"/>
                <a:gd name="connsiteX6" fmla="*/ 230573 w 734416"/>
                <a:gd name="connsiteY6" fmla="*/ 278854 h 722829"/>
                <a:gd name="connsiteX7" fmla="*/ 274785 w 734416"/>
                <a:gd name="connsiteY7" fmla="*/ 319400 h 722829"/>
                <a:gd name="connsiteX8" fmla="*/ 274325 w 734416"/>
                <a:gd name="connsiteY8" fmla="*/ 319516 h 722829"/>
                <a:gd name="connsiteX9" fmla="*/ 239949 w 734416"/>
                <a:gd name="connsiteY9" fmla="*/ 309648 h 722829"/>
                <a:gd name="connsiteX10" fmla="*/ 239704 w 734416"/>
                <a:gd name="connsiteY10" fmla="*/ 309939 h 722829"/>
                <a:gd name="connsiteX11" fmla="*/ 230573 w 734416"/>
                <a:gd name="connsiteY11" fmla="*/ 278854 h 722829"/>
                <a:gd name="connsiteX12" fmla="*/ 175268 w 734416"/>
                <a:gd name="connsiteY12" fmla="*/ 228133 h 722829"/>
                <a:gd name="connsiteX13" fmla="*/ 188006 w 734416"/>
                <a:gd name="connsiteY13" fmla="*/ 239815 h 722829"/>
                <a:gd name="connsiteX14" fmla="*/ 176755 w 734416"/>
                <a:gd name="connsiteY14" fmla="*/ 263265 h 722829"/>
                <a:gd name="connsiteX15" fmla="*/ 204557 w 734416"/>
                <a:gd name="connsiteY15" fmla="*/ 351585 h 722829"/>
                <a:gd name="connsiteX16" fmla="*/ 280854 w 734416"/>
                <a:gd name="connsiteY16" fmla="*/ 374007 h 722829"/>
                <a:gd name="connsiteX17" fmla="*/ 318685 w 734416"/>
                <a:gd name="connsiteY17" fmla="*/ 359660 h 722829"/>
                <a:gd name="connsiteX18" fmla="*/ 369238 w 734416"/>
                <a:gd name="connsiteY18" fmla="*/ 406023 h 722829"/>
                <a:gd name="connsiteX19" fmla="*/ 326994 w 734416"/>
                <a:gd name="connsiteY19" fmla="*/ 394842 h 722829"/>
                <a:gd name="connsiteX20" fmla="*/ 284800 w 734416"/>
                <a:gd name="connsiteY20" fmla="*/ 436691 h 722829"/>
                <a:gd name="connsiteX21" fmla="*/ 385369 w 734416"/>
                <a:gd name="connsiteY21" fmla="*/ 463230 h 722829"/>
                <a:gd name="connsiteX22" fmla="*/ 415793 w 734416"/>
                <a:gd name="connsiteY22" fmla="*/ 448717 h 722829"/>
                <a:gd name="connsiteX23" fmla="*/ 428615 w 734416"/>
                <a:gd name="connsiteY23" fmla="*/ 460477 h 722829"/>
                <a:gd name="connsiteX24" fmla="*/ 454984 w 734416"/>
                <a:gd name="connsiteY24" fmla="*/ 431725 h 722829"/>
                <a:gd name="connsiteX25" fmla="*/ 443119 w 734416"/>
                <a:gd name="connsiteY25" fmla="*/ 420843 h 722829"/>
                <a:gd name="connsiteX26" fmla="*/ 457464 w 734416"/>
                <a:gd name="connsiteY26" fmla="*/ 388258 h 722829"/>
                <a:gd name="connsiteX27" fmla="*/ 428362 w 734416"/>
                <a:gd name="connsiteY27" fmla="*/ 290222 h 722829"/>
                <a:gd name="connsiteX28" fmla="*/ 428522 w 734416"/>
                <a:gd name="connsiteY28" fmla="*/ 290035 h 722829"/>
                <a:gd name="connsiteX29" fmla="*/ 427395 w 734416"/>
                <a:gd name="connsiteY29" fmla="*/ 289207 h 722829"/>
                <a:gd name="connsiteX30" fmla="*/ 427012 w 734416"/>
                <a:gd name="connsiteY30" fmla="*/ 288805 h 722829"/>
                <a:gd name="connsiteX31" fmla="*/ 426946 w 734416"/>
                <a:gd name="connsiteY31" fmla="*/ 288877 h 722829"/>
                <a:gd name="connsiteX32" fmla="*/ 352820 w 734416"/>
                <a:gd name="connsiteY32" fmla="*/ 269844 h 722829"/>
                <a:gd name="connsiteX33" fmla="*/ 307521 w 734416"/>
                <a:gd name="connsiteY33" fmla="*/ 296488 h 722829"/>
                <a:gd name="connsiteX34" fmla="*/ 255205 w 734416"/>
                <a:gd name="connsiteY34" fmla="*/ 248509 h 722829"/>
                <a:gd name="connsiteX35" fmla="*/ 258260 w 734416"/>
                <a:gd name="connsiteY35" fmla="*/ 247190 h 722829"/>
                <a:gd name="connsiteX36" fmla="*/ 296362 w 734416"/>
                <a:gd name="connsiteY36" fmla="*/ 257245 h 722829"/>
                <a:gd name="connsiteX37" fmla="*/ 334346 w 734416"/>
                <a:gd name="connsiteY37" fmla="*/ 219572 h 722829"/>
                <a:gd name="connsiteX38" fmla="*/ 243811 w 734416"/>
                <a:gd name="connsiteY38" fmla="*/ 195681 h 722829"/>
                <a:gd name="connsiteX39" fmla="*/ 213820 w 734416"/>
                <a:gd name="connsiteY39" fmla="*/ 210556 h 722829"/>
                <a:gd name="connsiteX40" fmla="*/ 201636 w 734416"/>
                <a:gd name="connsiteY40" fmla="*/ 199382 h 722829"/>
                <a:gd name="connsiteX41" fmla="*/ 175268 w 734416"/>
                <a:gd name="connsiteY41" fmla="*/ 228133 h 722829"/>
                <a:gd name="connsiteX42" fmla="*/ 0 w 734416"/>
                <a:gd name="connsiteY42" fmla="*/ 314633 h 722829"/>
                <a:gd name="connsiteX43" fmla="*/ 225227 w 734416"/>
                <a:gd name="connsiteY43" fmla="*/ 569 h 722829"/>
                <a:gd name="connsiteX44" fmla="*/ 674161 w 734416"/>
                <a:gd name="connsiteY44" fmla="*/ 143659 h 722829"/>
                <a:gd name="connsiteX45" fmla="*/ 625461 w 734416"/>
                <a:gd name="connsiteY45" fmla="*/ 590974 h 722829"/>
                <a:gd name="connsiteX46" fmla="*/ 120870 w 734416"/>
                <a:gd name="connsiteY46" fmla="*/ 643683 h 722829"/>
                <a:gd name="connsiteX47" fmla="*/ 0 w 734416"/>
                <a:gd name="connsiteY47" fmla="*/ 314633 h 722829"/>
                <a:gd name="connsiteX0" fmla="*/ 348892 w 734000"/>
                <a:gd name="connsiteY0" fmla="*/ 334499 h 722900"/>
                <a:gd name="connsiteX1" fmla="*/ 361732 w 734000"/>
                <a:gd name="connsiteY1" fmla="*/ 325976 h 722900"/>
                <a:gd name="connsiteX2" fmla="*/ 387597 w 734000"/>
                <a:gd name="connsiteY2" fmla="*/ 333463 h 722900"/>
                <a:gd name="connsiteX3" fmla="*/ 399661 w 734000"/>
                <a:gd name="connsiteY3" fmla="*/ 374530 h 722900"/>
                <a:gd name="connsiteX4" fmla="*/ 398080 w 734000"/>
                <a:gd name="connsiteY4" fmla="*/ 379610 h 722900"/>
                <a:gd name="connsiteX5" fmla="*/ 348892 w 734000"/>
                <a:gd name="connsiteY5" fmla="*/ 334499 h 722900"/>
                <a:gd name="connsiteX6" fmla="*/ 230573 w 734000"/>
                <a:gd name="connsiteY6" fmla="*/ 278925 h 722900"/>
                <a:gd name="connsiteX7" fmla="*/ 274785 w 734000"/>
                <a:gd name="connsiteY7" fmla="*/ 319471 h 722900"/>
                <a:gd name="connsiteX8" fmla="*/ 274325 w 734000"/>
                <a:gd name="connsiteY8" fmla="*/ 319587 h 722900"/>
                <a:gd name="connsiteX9" fmla="*/ 239949 w 734000"/>
                <a:gd name="connsiteY9" fmla="*/ 309719 h 722900"/>
                <a:gd name="connsiteX10" fmla="*/ 239704 w 734000"/>
                <a:gd name="connsiteY10" fmla="*/ 310010 h 722900"/>
                <a:gd name="connsiteX11" fmla="*/ 230573 w 734000"/>
                <a:gd name="connsiteY11" fmla="*/ 278925 h 722900"/>
                <a:gd name="connsiteX12" fmla="*/ 175268 w 734000"/>
                <a:gd name="connsiteY12" fmla="*/ 228204 h 722900"/>
                <a:gd name="connsiteX13" fmla="*/ 188006 w 734000"/>
                <a:gd name="connsiteY13" fmla="*/ 239886 h 722900"/>
                <a:gd name="connsiteX14" fmla="*/ 176755 w 734000"/>
                <a:gd name="connsiteY14" fmla="*/ 263336 h 722900"/>
                <a:gd name="connsiteX15" fmla="*/ 204557 w 734000"/>
                <a:gd name="connsiteY15" fmla="*/ 351656 h 722900"/>
                <a:gd name="connsiteX16" fmla="*/ 280854 w 734000"/>
                <a:gd name="connsiteY16" fmla="*/ 374078 h 722900"/>
                <a:gd name="connsiteX17" fmla="*/ 318685 w 734000"/>
                <a:gd name="connsiteY17" fmla="*/ 359731 h 722900"/>
                <a:gd name="connsiteX18" fmla="*/ 369238 w 734000"/>
                <a:gd name="connsiteY18" fmla="*/ 406094 h 722900"/>
                <a:gd name="connsiteX19" fmla="*/ 326994 w 734000"/>
                <a:gd name="connsiteY19" fmla="*/ 394913 h 722900"/>
                <a:gd name="connsiteX20" fmla="*/ 284800 w 734000"/>
                <a:gd name="connsiteY20" fmla="*/ 436762 h 722900"/>
                <a:gd name="connsiteX21" fmla="*/ 385369 w 734000"/>
                <a:gd name="connsiteY21" fmla="*/ 463301 h 722900"/>
                <a:gd name="connsiteX22" fmla="*/ 415793 w 734000"/>
                <a:gd name="connsiteY22" fmla="*/ 448788 h 722900"/>
                <a:gd name="connsiteX23" fmla="*/ 428615 w 734000"/>
                <a:gd name="connsiteY23" fmla="*/ 460548 h 722900"/>
                <a:gd name="connsiteX24" fmla="*/ 454984 w 734000"/>
                <a:gd name="connsiteY24" fmla="*/ 431796 h 722900"/>
                <a:gd name="connsiteX25" fmla="*/ 443119 w 734000"/>
                <a:gd name="connsiteY25" fmla="*/ 420914 h 722900"/>
                <a:gd name="connsiteX26" fmla="*/ 457464 w 734000"/>
                <a:gd name="connsiteY26" fmla="*/ 388329 h 722900"/>
                <a:gd name="connsiteX27" fmla="*/ 428362 w 734000"/>
                <a:gd name="connsiteY27" fmla="*/ 290293 h 722900"/>
                <a:gd name="connsiteX28" fmla="*/ 428522 w 734000"/>
                <a:gd name="connsiteY28" fmla="*/ 290106 h 722900"/>
                <a:gd name="connsiteX29" fmla="*/ 427395 w 734000"/>
                <a:gd name="connsiteY29" fmla="*/ 289278 h 722900"/>
                <a:gd name="connsiteX30" fmla="*/ 427012 w 734000"/>
                <a:gd name="connsiteY30" fmla="*/ 288876 h 722900"/>
                <a:gd name="connsiteX31" fmla="*/ 426946 w 734000"/>
                <a:gd name="connsiteY31" fmla="*/ 288948 h 722900"/>
                <a:gd name="connsiteX32" fmla="*/ 352820 w 734000"/>
                <a:gd name="connsiteY32" fmla="*/ 269915 h 722900"/>
                <a:gd name="connsiteX33" fmla="*/ 307521 w 734000"/>
                <a:gd name="connsiteY33" fmla="*/ 296559 h 722900"/>
                <a:gd name="connsiteX34" fmla="*/ 255205 w 734000"/>
                <a:gd name="connsiteY34" fmla="*/ 248580 h 722900"/>
                <a:gd name="connsiteX35" fmla="*/ 258260 w 734000"/>
                <a:gd name="connsiteY35" fmla="*/ 247261 h 722900"/>
                <a:gd name="connsiteX36" fmla="*/ 296362 w 734000"/>
                <a:gd name="connsiteY36" fmla="*/ 257316 h 722900"/>
                <a:gd name="connsiteX37" fmla="*/ 334346 w 734000"/>
                <a:gd name="connsiteY37" fmla="*/ 219643 h 722900"/>
                <a:gd name="connsiteX38" fmla="*/ 243811 w 734000"/>
                <a:gd name="connsiteY38" fmla="*/ 195752 h 722900"/>
                <a:gd name="connsiteX39" fmla="*/ 213820 w 734000"/>
                <a:gd name="connsiteY39" fmla="*/ 210627 h 722900"/>
                <a:gd name="connsiteX40" fmla="*/ 201636 w 734000"/>
                <a:gd name="connsiteY40" fmla="*/ 199453 h 722900"/>
                <a:gd name="connsiteX41" fmla="*/ 175268 w 734000"/>
                <a:gd name="connsiteY41" fmla="*/ 228204 h 722900"/>
                <a:gd name="connsiteX42" fmla="*/ 0 w 734000"/>
                <a:gd name="connsiteY42" fmla="*/ 314704 h 722900"/>
                <a:gd name="connsiteX43" fmla="*/ 225227 w 734000"/>
                <a:gd name="connsiteY43" fmla="*/ 640 h 722900"/>
                <a:gd name="connsiteX44" fmla="*/ 674161 w 734000"/>
                <a:gd name="connsiteY44" fmla="*/ 143730 h 722900"/>
                <a:gd name="connsiteX45" fmla="*/ 625461 w 734000"/>
                <a:gd name="connsiteY45" fmla="*/ 591045 h 722900"/>
                <a:gd name="connsiteX46" fmla="*/ 120870 w 734000"/>
                <a:gd name="connsiteY46" fmla="*/ 643754 h 722900"/>
                <a:gd name="connsiteX47" fmla="*/ 0 w 734000"/>
                <a:gd name="connsiteY47" fmla="*/ 314704 h 722900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5930"/>
                <a:gd name="connsiteX1" fmla="*/ 361732 w 734000"/>
                <a:gd name="connsiteY1" fmla="*/ 325976 h 725930"/>
                <a:gd name="connsiteX2" fmla="*/ 387597 w 734000"/>
                <a:gd name="connsiteY2" fmla="*/ 333463 h 725930"/>
                <a:gd name="connsiteX3" fmla="*/ 399661 w 734000"/>
                <a:gd name="connsiteY3" fmla="*/ 374530 h 725930"/>
                <a:gd name="connsiteX4" fmla="*/ 398080 w 734000"/>
                <a:gd name="connsiteY4" fmla="*/ 379610 h 725930"/>
                <a:gd name="connsiteX5" fmla="*/ 348892 w 734000"/>
                <a:gd name="connsiteY5" fmla="*/ 334499 h 725930"/>
                <a:gd name="connsiteX6" fmla="*/ 230573 w 734000"/>
                <a:gd name="connsiteY6" fmla="*/ 278925 h 725930"/>
                <a:gd name="connsiteX7" fmla="*/ 274785 w 734000"/>
                <a:gd name="connsiteY7" fmla="*/ 319471 h 725930"/>
                <a:gd name="connsiteX8" fmla="*/ 274325 w 734000"/>
                <a:gd name="connsiteY8" fmla="*/ 319587 h 725930"/>
                <a:gd name="connsiteX9" fmla="*/ 239949 w 734000"/>
                <a:gd name="connsiteY9" fmla="*/ 309719 h 725930"/>
                <a:gd name="connsiteX10" fmla="*/ 239704 w 734000"/>
                <a:gd name="connsiteY10" fmla="*/ 310010 h 725930"/>
                <a:gd name="connsiteX11" fmla="*/ 230573 w 734000"/>
                <a:gd name="connsiteY11" fmla="*/ 278925 h 725930"/>
                <a:gd name="connsiteX12" fmla="*/ 175268 w 734000"/>
                <a:gd name="connsiteY12" fmla="*/ 228204 h 725930"/>
                <a:gd name="connsiteX13" fmla="*/ 188006 w 734000"/>
                <a:gd name="connsiteY13" fmla="*/ 239886 h 725930"/>
                <a:gd name="connsiteX14" fmla="*/ 176755 w 734000"/>
                <a:gd name="connsiteY14" fmla="*/ 263336 h 725930"/>
                <a:gd name="connsiteX15" fmla="*/ 204557 w 734000"/>
                <a:gd name="connsiteY15" fmla="*/ 351656 h 725930"/>
                <a:gd name="connsiteX16" fmla="*/ 280854 w 734000"/>
                <a:gd name="connsiteY16" fmla="*/ 374078 h 725930"/>
                <a:gd name="connsiteX17" fmla="*/ 318685 w 734000"/>
                <a:gd name="connsiteY17" fmla="*/ 359731 h 725930"/>
                <a:gd name="connsiteX18" fmla="*/ 369238 w 734000"/>
                <a:gd name="connsiteY18" fmla="*/ 406094 h 725930"/>
                <a:gd name="connsiteX19" fmla="*/ 326994 w 734000"/>
                <a:gd name="connsiteY19" fmla="*/ 394913 h 725930"/>
                <a:gd name="connsiteX20" fmla="*/ 284800 w 734000"/>
                <a:gd name="connsiteY20" fmla="*/ 436762 h 725930"/>
                <a:gd name="connsiteX21" fmla="*/ 385369 w 734000"/>
                <a:gd name="connsiteY21" fmla="*/ 463301 h 725930"/>
                <a:gd name="connsiteX22" fmla="*/ 415793 w 734000"/>
                <a:gd name="connsiteY22" fmla="*/ 448788 h 725930"/>
                <a:gd name="connsiteX23" fmla="*/ 428615 w 734000"/>
                <a:gd name="connsiteY23" fmla="*/ 460548 h 725930"/>
                <a:gd name="connsiteX24" fmla="*/ 454984 w 734000"/>
                <a:gd name="connsiteY24" fmla="*/ 431796 h 725930"/>
                <a:gd name="connsiteX25" fmla="*/ 443119 w 734000"/>
                <a:gd name="connsiteY25" fmla="*/ 420914 h 725930"/>
                <a:gd name="connsiteX26" fmla="*/ 457464 w 734000"/>
                <a:gd name="connsiteY26" fmla="*/ 388329 h 725930"/>
                <a:gd name="connsiteX27" fmla="*/ 428362 w 734000"/>
                <a:gd name="connsiteY27" fmla="*/ 290293 h 725930"/>
                <a:gd name="connsiteX28" fmla="*/ 428522 w 734000"/>
                <a:gd name="connsiteY28" fmla="*/ 290106 h 725930"/>
                <a:gd name="connsiteX29" fmla="*/ 427395 w 734000"/>
                <a:gd name="connsiteY29" fmla="*/ 289278 h 725930"/>
                <a:gd name="connsiteX30" fmla="*/ 427012 w 734000"/>
                <a:gd name="connsiteY30" fmla="*/ 288876 h 725930"/>
                <a:gd name="connsiteX31" fmla="*/ 426946 w 734000"/>
                <a:gd name="connsiteY31" fmla="*/ 288948 h 725930"/>
                <a:gd name="connsiteX32" fmla="*/ 352820 w 734000"/>
                <a:gd name="connsiteY32" fmla="*/ 269915 h 725930"/>
                <a:gd name="connsiteX33" fmla="*/ 307521 w 734000"/>
                <a:gd name="connsiteY33" fmla="*/ 296559 h 725930"/>
                <a:gd name="connsiteX34" fmla="*/ 255205 w 734000"/>
                <a:gd name="connsiteY34" fmla="*/ 248580 h 725930"/>
                <a:gd name="connsiteX35" fmla="*/ 258260 w 734000"/>
                <a:gd name="connsiteY35" fmla="*/ 247261 h 725930"/>
                <a:gd name="connsiteX36" fmla="*/ 296362 w 734000"/>
                <a:gd name="connsiteY36" fmla="*/ 257316 h 725930"/>
                <a:gd name="connsiteX37" fmla="*/ 334346 w 734000"/>
                <a:gd name="connsiteY37" fmla="*/ 219643 h 725930"/>
                <a:gd name="connsiteX38" fmla="*/ 243811 w 734000"/>
                <a:gd name="connsiteY38" fmla="*/ 195752 h 725930"/>
                <a:gd name="connsiteX39" fmla="*/ 213820 w 734000"/>
                <a:gd name="connsiteY39" fmla="*/ 210627 h 725930"/>
                <a:gd name="connsiteX40" fmla="*/ 201636 w 734000"/>
                <a:gd name="connsiteY40" fmla="*/ 199453 h 725930"/>
                <a:gd name="connsiteX41" fmla="*/ 175268 w 734000"/>
                <a:gd name="connsiteY41" fmla="*/ 228204 h 725930"/>
                <a:gd name="connsiteX42" fmla="*/ 0 w 734000"/>
                <a:gd name="connsiteY42" fmla="*/ 314704 h 725930"/>
                <a:gd name="connsiteX43" fmla="*/ 225227 w 734000"/>
                <a:gd name="connsiteY43" fmla="*/ 640 h 725930"/>
                <a:gd name="connsiteX44" fmla="*/ 674161 w 734000"/>
                <a:gd name="connsiteY44" fmla="*/ 143730 h 725930"/>
                <a:gd name="connsiteX45" fmla="*/ 625461 w 734000"/>
                <a:gd name="connsiteY45" fmla="*/ 591045 h 725930"/>
                <a:gd name="connsiteX46" fmla="*/ 151149 w 734000"/>
                <a:gd name="connsiteY46" fmla="*/ 642445 h 725930"/>
                <a:gd name="connsiteX47" fmla="*/ 0 w 734000"/>
                <a:gd name="connsiteY47" fmla="*/ 314704 h 725930"/>
                <a:gd name="connsiteX0" fmla="*/ 348892 w 734000"/>
                <a:gd name="connsiteY0" fmla="*/ 334499 h 750920"/>
                <a:gd name="connsiteX1" fmla="*/ 361732 w 734000"/>
                <a:gd name="connsiteY1" fmla="*/ 325976 h 750920"/>
                <a:gd name="connsiteX2" fmla="*/ 387597 w 734000"/>
                <a:gd name="connsiteY2" fmla="*/ 333463 h 750920"/>
                <a:gd name="connsiteX3" fmla="*/ 399661 w 734000"/>
                <a:gd name="connsiteY3" fmla="*/ 374530 h 750920"/>
                <a:gd name="connsiteX4" fmla="*/ 398080 w 734000"/>
                <a:gd name="connsiteY4" fmla="*/ 379610 h 750920"/>
                <a:gd name="connsiteX5" fmla="*/ 348892 w 734000"/>
                <a:gd name="connsiteY5" fmla="*/ 334499 h 750920"/>
                <a:gd name="connsiteX6" fmla="*/ 230573 w 734000"/>
                <a:gd name="connsiteY6" fmla="*/ 278925 h 750920"/>
                <a:gd name="connsiteX7" fmla="*/ 274785 w 734000"/>
                <a:gd name="connsiteY7" fmla="*/ 319471 h 750920"/>
                <a:gd name="connsiteX8" fmla="*/ 274325 w 734000"/>
                <a:gd name="connsiteY8" fmla="*/ 319587 h 750920"/>
                <a:gd name="connsiteX9" fmla="*/ 239949 w 734000"/>
                <a:gd name="connsiteY9" fmla="*/ 309719 h 750920"/>
                <a:gd name="connsiteX10" fmla="*/ 239704 w 734000"/>
                <a:gd name="connsiteY10" fmla="*/ 310010 h 750920"/>
                <a:gd name="connsiteX11" fmla="*/ 230573 w 734000"/>
                <a:gd name="connsiteY11" fmla="*/ 278925 h 750920"/>
                <a:gd name="connsiteX12" fmla="*/ 175268 w 734000"/>
                <a:gd name="connsiteY12" fmla="*/ 228204 h 750920"/>
                <a:gd name="connsiteX13" fmla="*/ 188006 w 734000"/>
                <a:gd name="connsiteY13" fmla="*/ 239886 h 750920"/>
                <a:gd name="connsiteX14" fmla="*/ 176755 w 734000"/>
                <a:gd name="connsiteY14" fmla="*/ 263336 h 750920"/>
                <a:gd name="connsiteX15" fmla="*/ 204557 w 734000"/>
                <a:gd name="connsiteY15" fmla="*/ 351656 h 750920"/>
                <a:gd name="connsiteX16" fmla="*/ 280854 w 734000"/>
                <a:gd name="connsiteY16" fmla="*/ 374078 h 750920"/>
                <a:gd name="connsiteX17" fmla="*/ 318685 w 734000"/>
                <a:gd name="connsiteY17" fmla="*/ 359731 h 750920"/>
                <a:gd name="connsiteX18" fmla="*/ 369238 w 734000"/>
                <a:gd name="connsiteY18" fmla="*/ 406094 h 750920"/>
                <a:gd name="connsiteX19" fmla="*/ 326994 w 734000"/>
                <a:gd name="connsiteY19" fmla="*/ 394913 h 750920"/>
                <a:gd name="connsiteX20" fmla="*/ 284800 w 734000"/>
                <a:gd name="connsiteY20" fmla="*/ 436762 h 750920"/>
                <a:gd name="connsiteX21" fmla="*/ 385369 w 734000"/>
                <a:gd name="connsiteY21" fmla="*/ 463301 h 750920"/>
                <a:gd name="connsiteX22" fmla="*/ 415793 w 734000"/>
                <a:gd name="connsiteY22" fmla="*/ 448788 h 750920"/>
                <a:gd name="connsiteX23" fmla="*/ 428615 w 734000"/>
                <a:gd name="connsiteY23" fmla="*/ 460548 h 750920"/>
                <a:gd name="connsiteX24" fmla="*/ 454984 w 734000"/>
                <a:gd name="connsiteY24" fmla="*/ 431796 h 750920"/>
                <a:gd name="connsiteX25" fmla="*/ 443119 w 734000"/>
                <a:gd name="connsiteY25" fmla="*/ 420914 h 750920"/>
                <a:gd name="connsiteX26" fmla="*/ 457464 w 734000"/>
                <a:gd name="connsiteY26" fmla="*/ 388329 h 750920"/>
                <a:gd name="connsiteX27" fmla="*/ 428362 w 734000"/>
                <a:gd name="connsiteY27" fmla="*/ 290293 h 750920"/>
                <a:gd name="connsiteX28" fmla="*/ 428522 w 734000"/>
                <a:gd name="connsiteY28" fmla="*/ 290106 h 750920"/>
                <a:gd name="connsiteX29" fmla="*/ 427395 w 734000"/>
                <a:gd name="connsiteY29" fmla="*/ 289278 h 750920"/>
                <a:gd name="connsiteX30" fmla="*/ 427012 w 734000"/>
                <a:gd name="connsiteY30" fmla="*/ 288876 h 750920"/>
                <a:gd name="connsiteX31" fmla="*/ 426946 w 734000"/>
                <a:gd name="connsiteY31" fmla="*/ 288948 h 750920"/>
                <a:gd name="connsiteX32" fmla="*/ 352820 w 734000"/>
                <a:gd name="connsiteY32" fmla="*/ 269915 h 750920"/>
                <a:gd name="connsiteX33" fmla="*/ 307521 w 734000"/>
                <a:gd name="connsiteY33" fmla="*/ 296559 h 750920"/>
                <a:gd name="connsiteX34" fmla="*/ 255205 w 734000"/>
                <a:gd name="connsiteY34" fmla="*/ 248580 h 750920"/>
                <a:gd name="connsiteX35" fmla="*/ 258260 w 734000"/>
                <a:gd name="connsiteY35" fmla="*/ 247261 h 750920"/>
                <a:gd name="connsiteX36" fmla="*/ 296362 w 734000"/>
                <a:gd name="connsiteY36" fmla="*/ 257316 h 750920"/>
                <a:gd name="connsiteX37" fmla="*/ 334346 w 734000"/>
                <a:gd name="connsiteY37" fmla="*/ 219643 h 750920"/>
                <a:gd name="connsiteX38" fmla="*/ 243811 w 734000"/>
                <a:gd name="connsiteY38" fmla="*/ 195752 h 750920"/>
                <a:gd name="connsiteX39" fmla="*/ 213820 w 734000"/>
                <a:gd name="connsiteY39" fmla="*/ 210627 h 750920"/>
                <a:gd name="connsiteX40" fmla="*/ 201636 w 734000"/>
                <a:gd name="connsiteY40" fmla="*/ 199453 h 750920"/>
                <a:gd name="connsiteX41" fmla="*/ 175268 w 734000"/>
                <a:gd name="connsiteY41" fmla="*/ 228204 h 750920"/>
                <a:gd name="connsiteX42" fmla="*/ 0 w 734000"/>
                <a:gd name="connsiteY42" fmla="*/ 314704 h 750920"/>
                <a:gd name="connsiteX43" fmla="*/ 225227 w 734000"/>
                <a:gd name="connsiteY43" fmla="*/ 640 h 750920"/>
                <a:gd name="connsiteX44" fmla="*/ 674161 w 734000"/>
                <a:gd name="connsiteY44" fmla="*/ 143730 h 750920"/>
                <a:gd name="connsiteX45" fmla="*/ 625461 w 734000"/>
                <a:gd name="connsiteY45" fmla="*/ 591045 h 750920"/>
                <a:gd name="connsiteX46" fmla="*/ 193414 w 734000"/>
                <a:gd name="connsiteY46" fmla="*/ 684437 h 750920"/>
                <a:gd name="connsiteX47" fmla="*/ 0 w 734000"/>
                <a:gd name="connsiteY47" fmla="*/ 314704 h 750920"/>
                <a:gd name="connsiteX0" fmla="*/ 348892 w 734000"/>
                <a:gd name="connsiteY0" fmla="*/ 334499 h 740807"/>
                <a:gd name="connsiteX1" fmla="*/ 361732 w 734000"/>
                <a:gd name="connsiteY1" fmla="*/ 325976 h 740807"/>
                <a:gd name="connsiteX2" fmla="*/ 387597 w 734000"/>
                <a:gd name="connsiteY2" fmla="*/ 333463 h 740807"/>
                <a:gd name="connsiteX3" fmla="*/ 399661 w 734000"/>
                <a:gd name="connsiteY3" fmla="*/ 374530 h 740807"/>
                <a:gd name="connsiteX4" fmla="*/ 398080 w 734000"/>
                <a:gd name="connsiteY4" fmla="*/ 379610 h 740807"/>
                <a:gd name="connsiteX5" fmla="*/ 348892 w 734000"/>
                <a:gd name="connsiteY5" fmla="*/ 334499 h 740807"/>
                <a:gd name="connsiteX6" fmla="*/ 230573 w 734000"/>
                <a:gd name="connsiteY6" fmla="*/ 278925 h 740807"/>
                <a:gd name="connsiteX7" fmla="*/ 274785 w 734000"/>
                <a:gd name="connsiteY7" fmla="*/ 319471 h 740807"/>
                <a:gd name="connsiteX8" fmla="*/ 274325 w 734000"/>
                <a:gd name="connsiteY8" fmla="*/ 319587 h 740807"/>
                <a:gd name="connsiteX9" fmla="*/ 239949 w 734000"/>
                <a:gd name="connsiteY9" fmla="*/ 309719 h 740807"/>
                <a:gd name="connsiteX10" fmla="*/ 239704 w 734000"/>
                <a:gd name="connsiteY10" fmla="*/ 310010 h 740807"/>
                <a:gd name="connsiteX11" fmla="*/ 230573 w 734000"/>
                <a:gd name="connsiteY11" fmla="*/ 278925 h 740807"/>
                <a:gd name="connsiteX12" fmla="*/ 175268 w 734000"/>
                <a:gd name="connsiteY12" fmla="*/ 228204 h 740807"/>
                <a:gd name="connsiteX13" fmla="*/ 188006 w 734000"/>
                <a:gd name="connsiteY13" fmla="*/ 239886 h 740807"/>
                <a:gd name="connsiteX14" fmla="*/ 176755 w 734000"/>
                <a:gd name="connsiteY14" fmla="*/ 263336 h 740807"/>
                <a:gd name="connsiteX15" fmla="*/ 204557 w 734000"/>
                <a:gd name="connsiteY15" fmla="*/ 351656 h 740807"/>
                <a:gd name="connsiteX16" fmla="*/ 280854 w 734000"/>
                <a:gd name="connsiteY16" fmla="*/ 374078 h 740807"/>
                <a:gd name="connsiteX17" fmla="*/ 318685 w 734000"/>
                <a:gd name="connsiteY17" fmla="*/ 359731 h 740807"/>
                <a:gd name="connsiteX18" fmla="*/ 369238 w 734000"/>
                <a:gd name="connsiteY18" fmla="*/ 406094 h 740807"/>
                <a:gd name="connsiteX19" fmla="*/ 326994 w 734000"/>
                <a:gd name="connsiteY19" fmla="*/ 394913 h 740807"/>
                <a:gd name="connsiteX20" fmla="*/ 284800 w 734000"/>
                <a:gd name="connsiteY20" fmla="*/ 436762 h 740807"/>
                <a:gd name="connsiteX21" fmla="*/ 385369 w 734000"/>
                <a:gd name="connsiteY21" fmla="*/ 463301 h 740807"/>
                <a:gd name="connsiteX22" fmla="*/ 415793 w 734000"/>
                <a:gd name="connsiteY22" fmla="*/ 448788 h 740807"/>
                <a:gd name="connsiteX23" fmla="*/ 428615 w 734000"/>
                <a:gd name="connsiteY23" fmla="*/ 460548 h 740807"/>
                <a:gd name="connsiteX24" fmla="*/ 454984 w 734000"/>
                <a:gd name="connsiteY24" fmla="*/ 431796 h 740807"/>
                <a:gd name="connsiteX25" fmla="*/ 443119 w 734000"/>
                <a:gd name="connsiteY25" fmla="*/ 420914 h 740807"/>
                <a:gd name="connsiteX26" fmla="*/ 457464 w 734000"/>
                <a:gd name="connsiteY26" fmla="*/ 388329 h 740807"/>
                <a:gd name="connsiteX27" fmla="*/ 428362 w 734000"/>
                <a:gd name="connsiteY27" fmla="*/ 290293 h 740807"/>
                <a:gd name="connsiteX28" fmla="*/ 428522 w 734000"/>
                <a:gd name="connsiteY28" fmla="*/ 290106 h 740807"/>
                <a:gd name="connsiteX29" fmla="*/ 427395 w 734000"/>
                <a:gd name="connsiteY29" fmla="*/ 289278 h 740807"/>
                <a:gd name="connsiteX30" fmla="*/ 427012 w 734000"/>
                <a:gd name="connsiteY30" fmla="*/ 288876 h 740807"/>
                <a:gd name="connsiteX31" fmla="*/ 426946 w 734000"/>
                <a:gd name="connsiteY31" fmla="*/ 288948 h 740807"/>
                <a:gd name="connsiteX32" fmla="*/ 352820 w 734000"/>
                <a:gd name="connsiteY32" fmla="*/ 269915 h 740807"/>
                <a:gd name="connsiteX33" fmla="*/ 307521 w 734000"/>
                <a:gd name="connsiteY33" fmla="*/ 296559 h 740807"/>
                <a:gd name="connsiteX34" fmla="*/ 255205 w 734000"/>
                <a:gd name="connsiteY34" fmla="*/ 248580 h 740807"/>
                <a:gd name="connsiteX35" fmla="*/ 258260 w 734000"/>
                <a:gd name="connsiteY35" fmla="*/ 247261 h 740807"/>
                <a:gd name="connsiteX36" fmla="*/ 296362 w 734000"/>
                <a:gd name="connsiteY36" fmla="*/ 257316 h 740807"/>
                <a:gd name="connsiteX37" fmla="*/ 334346 w 734000"/>
                <a:gd name="connsiteY37" fmla="*/ 219643 h 740807"/>
                <a:gd name="connsiteX38" fmla="*/ 243811 w 734000"/>
                <a:gd name="connsiteY38" fmla="*/ 195752 h 740807"/>
                <a:gd name="connsiteX39" fmla="*/ 213820 w 734000"/>
                <a:gd name="connsiteY39" fmla="*/ 210627 h 740807"/>
                <a:gd name="connsiteX40" fmla="*/ 201636 w 734000"/>
                <a:gd name="connsiteY40" fmla="*/ 199453 h 740807"/>
                <a:gd name="connsiteX41" fmla="*/ 175268 w 734000"/>
                <a:gd name="connsiteY41" fmla="*/ 228204 h 740807"/>
                <a:gd name="connsiteX42" fmla="*/ 0 w 734000"/>
                <a:gd name="connsiteY42" fmla="*/ 314704 h 740807"/>
                <a:gd name="connsiteX43" fmla="*/ 225227 w 734000"/>
                <a:gd name="connsiteY43" fmla="*/ 640 h 740807"/>
                <a:gd name="connsiteX44" fmla="*/ 674161 w 734000"/>
                <a:gd name="connsiteY44" fmla="*/ 143730 h 740807"/>
                <a:gd name="connsiteX45" fmla="*/ 625461 w 734000"/>
                <a:gd name="connsiteY45" fmla="*/ 591045 h 740807"/>
                <a:gd name="connsiteX46" fmla="*/ 175864 w 734000"/>
                <a:gd name="connsiteY46" fmla="*/ 668341 h 740807"/>
                <a:gd name="connsiteX47" fmla="*/ 0 w 734000"/>
                <a:gd name="connsiteY47" fmla="*/ 314704 h 740807"/>
                <a:gd name="connsiteX0" fmla="*/ 348892 w 734000"/>
                <a:gd name="connsiteY0" fmla="*/ 334499 h 746516"/>
                <a:gd name="connsiteX1" fmla="*/ 361732 w 734000"/>
                <a:gd name="connsiteY1" fmla="*/ 325976 h 746516"/>
                <a:gd name="connsiteX2" fmla="*/ 387597 w 734000"/>
                <a:gd name="connsiteY2" fmla="*/ 333463 h 746516"/>
                <a:gd name="connsiteX3" fmla="*/ 399661 w 734000"/>
                <a:gd name="connsiteY3" fmla="*/ 374530 h 746516"/>
                <a:gd name="connsiteX4" fmla="*/ 398080 w 734000"/>
                <a:gd name="connsiteY4" fmla="*/ 379610 h 746516"/>
                <a:gd name="connsiteX5" fmla="*/ 348892 w 734000"/>
                <a:gd name="connsiteY5" fmla="*/ 334499 h 746516"/>
                <a:gd name="connsiteX6" fmla="*/ 230573 w 734000"/>
                <a:gd name="connsiteY6" fmla="*/ 278925 h 746516"/>
                <a:gd name="connsiteX7" fmla="*/ 274785 w 734000"/>
                <a:gd name="connsiteY7" fmla="*/ 319471 h 746516"/>
                <a:gd name="connsiteX8" fmla="*/ 274325 w 734000"/>
                <a:gd name="connsiteY8" fmla="*/ 319587 h 746516"/>
                <a:gd name="connsiteX9" fmla="*/ 239949 w 734000"/>
                <a:gd name="connsiteY9" fmla="*/ 309719 h 746516"/>
                <a:gd name="connsiteX10" fmla="*/ 239704 w 734000"/>
                <a:gd name="connsiteY10" fmla="*/ 310010 h 746516"/>
                <a:gd name="connsiteX11" fmla="*/ 230573 w 734000"/>
                <a:gd name="connsiteY11" fmla="*/ 278925 h 746516"/>
                <a:gd name="connsiteX12" fmla="*/ 175268 w 734000"/>
                <a:gd name="connsiteY12" fmla="*/ 228204 h 746516"/>
                <a:gd name="connsiteX13" fmla="*/ 188006 w 734000"/>
                <a:gd name="connsiteY13" fmla="*/ 239886 h 746516"/>
                <a:gd name="connsiteX14" fmla="*/ 176755 w 734000"/>
                <a:gd name="connsiteY14" fmla="*/ 263336 h 746516"/>
                <a:gd name="connsiteX15" fmla="*/ 204557 w 734000"/>
                <a:gd name="connsiteY15" fmla="*/ 351656 h 746516"/>
                <a:gd name="connsiteX16" fmla="*/ 280854 w 734000"/>
                <a:gd name="connsiteY16" fmla="*/ 374078 h 746516"/>
                <a:gd name="connsiteX17" fmla="*/ 318685 w 734000"/>
                <a:gd name="connsiteY17" fmla="*/ 359731 h 746516"/>
                <a:gd name="connsiteX18" fmla="*/ 369238 w 734000"/>
                <a:gd name="connsiteY18" fmla="*/ 406094 h 746516"/>
                <a:gd name="connsiteX19" fmla="*/ 326994 w 734000"/>
                <a:gd name="connsiteY19" fmla="*/ 394913 h 746516"/>
                <a:gd name="connsiteX20" fmla="*/ 284800 w 734000"/>
                <a:gd name="connsiteY20" fmla="*/ 436762 h 746516"/>
                <a:gd name="connsiteX21" fmla="*/ 385369 w 734000"/>
                <a:gd name="connsiteY21" fmla="*/ 463301 h 746516"/>
                <a:gd name="connsiteX22" fmla="*/ 415793 w 734000"/>
                <a:gd name="connsiteY22" fmla="*/ 448788 h 746516"/>
                <a:gd name="connsiteX23" fmla="*/ 428615 w 734000"/>
                <a:gd name="connsiteY23" fmla="*/ 460548 h 746516"/>
                <a:gd name="connsiteX24" fmla="*/ 454984 w 734000"/>
                <a:gd name="connsiteY24" fmla="*/ 431796 h 746516"/>
                <a:gd name="connsiteX25" fmla="*/ 443119 w 734000"/>
                <a:gd name="connsiteY25" fmla="*/ 420914 h 746516"/>
                <a:gd name="connsiteX26" fmla="*/ 457464 w 734000"/>
                <a:gd name="connsiteY26" fmla="*/ 388329 h 746516"/>
                <a:gd name="connsiteX27" fmla="*/ 428362 w 734000"/>
                <a:gd name="connsiteY27" fmla="*/ 290293 h 746516"/>
                <a:gd name="connsiteX28" fmla="*/ 428522 w 734000"/>
                <a:gd name="connsiteY28" fmla="*/ 290106 h 746516"/>
                <a:gd name="connsiteX29" fmla="*/ 427395 w 734000"/>
                <a:gd name="connsiteY29" fmla="*/ 289278 h 746516"/>
                <a:gd name="connsiteX30" fmla="*/ 427012 w 734000"/>
                <a:gd name="connsiteY30" fmla="*/ 288876 h 746516"/>
                <a:gd name="connsiteX31" fmla="*/ 426946 w 734000"/>
                <a:gd name="connsiteY31" fmla="*/ 288948 h 746516"/>
                <a:gd name="connsiteX32" fmla="*/ 352820 w 734000"/>
                <a:gd name="connsiteY32" fmla="*/ 269915 h 746516"/>
                <a:gd name="connsiteX33" fmla="*/ 307521 w 734000"/>
                <a:gd name="connsiteY33" fmla="*/ 296559 h 746516"/>
                <a:gd name="connsiteX34" fmla="*/ 255205 w 734000"/>
                <a:gd name="connsiteY34" fmla="*/ 248580 h 746516"/>
                <a:gd name="connsiteX35" fmla="*/ 258260 w 734000"/>
                <a:gd name="connsiteY35" fmla="*/ 247261 h 746516"/>
                <a:gd name="connsiteX36" fmla="*/ 296362 w 734000"/>
                <a:gd name="connsiteY36" fmla="*/ 257316 h 746516"/>
                <a:gd name="connsiteX37" fmla="*/ 334346 w 734000"/>
                <a:gd name="connsiteY37" fmla="*/ 219643 h 746516"/>
                <a:gd name="connsiteX38" fmla="*/ 243811 w 734000"/>
                <a:gd name="connsiteY38" fmla="*/ 195752 h 746516"/>
                <a:gd name="connsiteX39" fmla="*/ 213820 w 734000"/>
                <a:gd name="connsiteY39" fmla="*/ 210627 h 746516"/>
                <a:gd name="connsiteX40" fmla="*/ 201636 w 734000"/>
                <a:gd name="connsiteY40" fmla="*/ 199453 h 746516"/>
                <a:gd name="connsiteX41" fmla="*/ 175268 w 734000"/>
                <a:gd name="connsiteY41" fmla="*/ 228204 h 746516"/>
                <a:gd name="connsiteX42" fmla="*/ 0 w 734000"/>
                <a:gd name="connsiteY42" fmla="*/ 314704 h 746516"/>
                <a:gd name="connsiteX43" fmla="*/ 225227 w 734000"/>
                <a:gd name="connsiteY43" fmla="*/ 640 h 746516"/>
                <a:gd name="connsiteX44" fmla="*/ 674161 w 734000"/>
                <a:gd name="connsiteY44" fmla="*/ 143730 h 746516"/>
                <a:gd name="connsiteX45" fmla="*/ 625461 w 734000"/>
                <a:gd name="connsiteY45" fmla="*/ 591045 h 746516"/>
                <a:gd name="connsiteX46" fmla="*/ 157724 w 734000"/>
                <a:gd name="connsiteY46" fmla="*/ 677553 h 746516"/>
                <a:gd name="connsiteX47" fmla="*/ 0 w 734000"/>
                <a:gd name="connsiteY47" fmla="*/ 314704 h 746516"/>
                <a:gd name="connsiteX0" fmla="*/ 348892 w 729929"/>
                <a:gd name="connsiteY0" fmla="*/ 332354 h 744371"/>
                <a:gd name="connsiteX1" fmla="*/ 361732 w 729929"/>
                <a:gd name="connsiteY1" fmla="*/ 323831 h 744371"/>
                <a:gd name="connsiteX2" fmla="*/ 387597 w 729929"/>
                <a:gd name="connsiteY2" fmla="*/ 331318 h 744371"/>
                <a:gd name="connsiteX3" fmla="*/ 399661 w 729929"/>
                <a:gd name="connsiteY3" fmla="*/ 372385 h 744371"/>
                <a:gd name="connsiteX4" fmla="*/ 398080 w 729929"/>
                <a:gd name="connsiteY4" fmla="*/ 377465 h 744371"/>
                <a:gd name="connsiteX5" fmla="*/ 348892 w 729929"/>
                <a:gd name="connsiteY5" fmla="*/ 332354 h 744371"/>
                <a:gd name="connsiteX6" fmla="*/ 230573 w 729929"/>
                <a:gd name="connsiteY6" fmla="*/ 276780 h 744371"/>
                <a:gd name="connsiteX7" fmla="*/ 274785 w 729929"/>
                <a:gd name="connsiteY7" fmla="*/ 317326 h 744371"/>
                <a:gd name="connsiteX8" fmla="*/ 274325 w 729929"/>
                <a:gd name="connsiteY8" fmla="*/ 317442 h 744371"/>
                <a:gd name="connsiteX9" fmla="*/ 239949 w 729929"/>
                <a:gd name="connsiteY9" fmla="*/ 307574 h 744371"/>
                <a:gd name="connsiteX10" fmla="*/ 239704 w 729929"/>
                <a:gd name="connsiteY10" fmla="*/ 307865 h 744371"/>
                <a:gd name="connsiteX11" fmla="*/ 230573 w 729929"/>
                <a:gd name="connsiteY11" fmla="*/ 276780 h 744371"/>
                <a:gd name="connsiteX12" fmla="*/ 175268 w 729929"/>
                <a:gd name="connsiteY12" fmla="*/ 226059 h 744371"/>
                <a:gd name="connsiteX13" fmla="*/ 188006 w 729929"/>
                <a:gd name="connsiteY13" fmla="*/ 237741 h 744371"/>
                <a:gd name="connsiteX14" fmla="*/ 176755 w 729929"/>
                <a:gd name="connsiteY14" fmla="*/ 261191 h 744371"/>
                <a:gd name="connsiteX15" fmla="*/ 204557 w 729929"/>
                <a:gd name="connsiteY15" fmla="*/ 349511 h 744371"/>
                <a:gd name="connsiteX16" fmla="*/ 280854 w 729929"/>
                <a:gd name="connsiteY16" fmla="*/ 371933 h 744371"/>
                <a:gd name="connsiteX17" fmla="*/ 318685 w 729929"/>
                <a:gd name="connsiteY17" fmla="*/ 357586 h 744371"/>
                <a:gd name="connsiteX18" fmla="*/ 369238 w 729929"/>
                <a:gd name="connsiteY18" fmla="*/ 403949 h 744371"/>
                <a:gd name="connsiteX19" fmla="*/ 326994 w 729929"/>
                <a:gd name="connsiteY19" fmla="*/ 392768 h 744371"/>
                <a:gd name="connsiteX20" fmla="*/ 284800 w 729929"/>
                <a:gd name="connsiteY20" fmla="*/ 434617 h 744371"/>
                <a:gd name="connsiteX21" fmla="*/ 385369 w 729929"/>
                <a:gd name="connsiteY21" fmla="*/ 461156 h 744371"/>
                <a:gd name="connsiteX22" fmla="*/ 415793 w 729929"/>
                <a:gd name="connsiteY22" fmla="*/ 446643 h 744371"/>
                <a:gd name="connsiteX23" fmla="*/ 428615 w 729929"/>
                <a:gd name="connsiteY23" fmla="*/ 458403 h 744371"/>
                <a:gd name="connsiteX24" fmla="*/ 454984 w 729929"/>
                <a:gd name="connsiteY24" fmla="*/ 429651 h 744371"/>
                <a:gd name="connsiteX25" fmla="*/ 443119 w 729929"/>
                <a:gd name="connsiteY25" fmla="*/ 418769 h 744371"/>
                <a:gd name="connsiteX26" fmla="*/ 457464 w 729929"/>
                <a:gd name="connsiteY26" fmla="*/ 386184 h 744371"/>
                <a:gd name="connsiteX27" fmla="*/ 428362 w 729929"/>
                <a:gd name="connsiteY27" fmla="*/ 288148 h 744371"/>
                <a:gd name="connsiteX28" fmla="*/ 428522 w 729929"/>
                <a:gd name="connsiteY28" fmla="*/ 287961 h 744371"/>
                <a:gd name="connsiteX29" fmla="*/ 427395 w 729929"/>
                <a:gd name="connsiteY29" fmla="*/ 287133 h 744371"/>
                <a:gd name="connsiteX30" fmla="*/ 427012 w 729929"/>
                <a:gd name="connsiteY30" fmla="*/ 286731 h 744371"/>
                <a:gd name="connsiteX31" fmla="*/ 426946 w 729929"/>
                <a:gd name="connsiteY31" fmla="*/ 286803 h 744371"/>
                <a:gd name="connsiteX32" fmla="*/ 352820 w 729929"/>
                <a:gd name="connsiteY32" fmla="*/ 267770 h 744371"/>
                <a:gd name="connsiteX33" fmla="*/ 307521 w 729929"/>
                <a:gd name="connsiteY33" fmla="*/ 294414 h 744371"/>
                <a:gd name="connsiteX34" fmla="*/ 255205 w 729929"/>
                <a:gd name="connsiteY34" fmla="*/ 246435 h 744371"/>
                <a:gd name="connsiteX35" fmla="*/ 258260 w 729929"/>
                <a:gd name="connsiteY35" fmla="*/ 245116 h 744371"/>
                <a:gd name="connsiteX36" fmla="*/ 296362 w 729929"/>
                <a:gd name="connsiteY36" fmla="*/ 255171 h 744371"/>
                <a:gd name="connsiteX37" fmla="*/ 334346 w 729929"/>
                <a:gd name="connsiteY37" fmla="*/ 217498 h 744371"/>
                <a:gd name="connsiteX38" fmla="*/ 243811 w 729929"/>
                <a:gd name="connsiteY38" fmla="*/ 193607 h 744371"/>
                <a:gd name="connsiteX39" fmla="*/ 213820 w 729929"/>
                <a:gd name="connsiteY39" fmla="*/ 208482 h 744371"/>
                <a:gd name="connsiteX40" fmla="*/ 201636 w 729929"/>
                <a:gd name="connsiteY40" fmla="*/ 197308 h 744371"/>
                <a:gd name="connsiteX41" fmla="*/ 175268 w 729929"/>
                <a:gd name="connsiteY41" fmla="*/ 226059 h 744371"/>
                <a:gd name="connsiteX42" fmla="*/ 0 w 729929"/>
                <a:gd name="connsiteY42" fmla="*/ 312559 h 744371"/>
                <a:gd name="connsiteX43" fmla="*/ 213524 w 729929"/>
                <a:gd name="connsiteY43" fmla="*/ 687 h 744371"/>
                <a:gd name="connsiteX44" fmla="*/ 674161 w 729929"/>
                <a:gd name="connsiteY44" fmla="*/ 141585 h 744371"/>
                <a:gd name="connsiteX45" fmla="*/ 625461 w 729929"/>
                <a:gd name="connsiteY45" fmla="*/ 588900 h 744371"/>
                <a:gd name="connsiteX46" fmla="*/ 157724 w 729929"/>
                <a:gd name="connsiteY46" fmla="*/ 675408 h 744371"/>
                <a:gd name="connsiteX47" fmla="*/ 0 w 729929"/>
                <a:gd name="connsiteY47" fmla="*/ 312559 h 744371"/>
                <a:gd name="connsiteX0" fmla="*/ 378735 w 759772"/>
                <a:gd name="connsiteY0" fmla="*/ 332354 h 744371"/>
                <a:gd name="connsiteX1" fmla="*/ 391575 w 759772"/>
                <a:gd name="connsiteY1" fmla="*/ 323831 h 744371"/>
                <a:gd name="connsiteX2" fmla="*/ 417440 w 759772"/>
                <a:gd name="connsiteY2" fmla="*/ 331318 h 744371"/>
                <a:gd name="connsiteX3" fmla="*/ 429504 w 759772"/>
                <a:gd name="connsiteY3" fmla="*/ 372385 h 744371"/>
                <a:gd name="connsiteX4" fmla="*/ 427923 w 759772"/>
                <a:gd name="connsiteY4" fmla="*/ 377465 h 744371"/>
                <a:gd name="connsiteX5" fmla="*/ 378735 w 759772"/>
                <a:gd name="connsiteY5" fmla="*/ 332354 h 744371"/>
                <a:gd name="connsiteX6" fmla="*/ 260416 w 759772"/>
                <a:gd name="connsiteY6" fmla="*/ 276780 h 744371"/>
                <a:gd name="connsiteX7" fmla="*/ 304628 w 759772"/>
                <a:gd name="connsiteY7" fmla="*/ 317326 h 744371"/>
                <a:gd name="connsiteX8" fmla="*/ 304168 w 759772"/>
                <a:gd name="connsiteY8" fmla="*/ 317442 h 744371"/>
                <a:gd name="connsiteX9" fmla="*/ 269792 w 759772"/>
                <a:gd name="connsiteY9" fmla="*/ 307574 h 744371"/>
                <a:gd name="connsiteX10" fmla="*/ 269547 w 759772"/>
                <a:gd name="connsiteY10" fmla="*/ 307865 h 744371"/>
                <a:gd name="connsiteX11" fmla="*/ 260416 w 759772"/>
                <a:gd name="connsiteY11" fmla="*/ 276780 h 744371"/>
                <a:gd name="connsiteX12" fmla="*/ 205111 w 759772"/>
                <a:gd name="connsiteY12" fmla="*/ 226059 h 744371"/>
                <a:gd name="connsiteX13" fmla="*/ 217849 w 759772"/>
                <a:gd name="connsiteY13" fmla="*/ 237741 h 744371"/>
                <a:gd name="connsiteX14" fmla="*/ 206598 w 759772"/>
                <a:gd name="connsiteY14" fmla="*/ 261191 h 744371"/>
                <a:gd name="connsiteX15" fmla="*/ 234400 w 759772"/>
                <a:gd name="connsiteY15" fmla="*/ 349511 h 744371"/>
                <a:gd name="connsiteX16" fmla="*/ 310697 w 759772"/>
                <a:gd name="connsiteY16" fmla="*/ 371933 h 744371"/>
                <a:gd name="connsiteX17" fmla="*/ 348528 w 759772"/>
                <a:gd name="connsiteY17" fmla="*/ 357586 h 744371"/>
                <a:gd name="connsiteX18" fmla="*/ 399081 w 759772"/>
                <a:gd name="connsiteY18" fmla="*/ 403949 h 744371"/>
                <a:gd name="connsiteX19" fmla="*/ 356837 w 759772"/>
                <a:gd name="connsiteY19" fmla="*/ 392768 h 744371"/>
                <a:gd name="connsiteX20" fmla="*/ 314643 w 759772"/>
                <a:gd name="connsiteY20" fmla="*/ 434617 h 744371"/>
                <a:gd name="connsiteX21" fmla="*/ 415212 w 759772"/>
                <a:gd name="connsiteY21" fmla="*/ 461156 h 744371"/>
                <a:gd name="connsiteX22" fmla="*/ 445636 w 759772"/>
                <a:gd name="connsiteY22" fmla="*/ 446643 h 744371"/>
                <a:gd name="connsiteX23" fmla="*/ 458458 w 759772"/>
                <a:gd name="connsiteY23" fmla="*/ 458403 h 744371"/>
                <a:gd name="connsiteX24" fmla="*/ 484827 w 759772"/>
                <a:gd name="connsiteY24" fmla="*/ 429651 h 744371"/>
                <a:gd name="connsiteX25" fmla="*/ 472962 w 759772"/>
                <a:gd name="connsiteY25" fmla="*/ 418769 h 744371"/>
                <a:gd name="connsiteX26" fmla="*/ 487307 w 759772"/>
                <a:gd name="connsiteY26" fmla="*/ 386184 h 744371"/>
                <a:gd name="connsiteX27" fmla="*/ 458205 w 759772"/>
                <a:gd name="connsiteY27" fmla="*/ 288148 h 744371"/>
                <a:gd name="connsiteX28" fmla="*/ 458365 w 759772"/>
                <a:gd name="connsiteY28" fmla="*/ 287961 h 744371"/>
                <a:gd name="connsiteX29" fmla="*/ 457238 w 759772"/>
                <a:gd name="connsiteY29" fmla="*/ 287133 h 744371"/>
                <a:gd name="connsiteX30" fmla="*/ 456855 w 759772"/>
                <a:gd name="connsiteY30" fmla="*/ 286731 h 744371"/>
                <a:gd name="connsiteX31" fmla="*/ 456789 w 759772"/>
                <a:gd name="connsiteY31" fmla="*/ 286803 h 744371"/>
                <a:gd name="connsiteX32" fmla="*/ 382663 w 759772"/>
                <a:gd name="connsiteY32" fmla="*/ 267770 h 744371"/>
                <a:gd name="connsiteX33" fmla="*/ 337364 w 759772"/>
                <a:gd name="connsiteY33" fmla="*/ 294414 h 744371"/>
                <a:gd name="connsiteX34" fmla="*/ 285048 w 759772"/>
                <a:gd name="connsiteY34" fmla="*/ 246435 h 744371"/>
                <a:gd name="connsiteX35" fmla="*/ 288103 w 759772"/>
                <a:gd name="connsiteY35" fmla="*/ 245116 h 744371"/>
                <a:gd name="connsiteX36" fmla="*/ 326205 w 759772"/>
                <a:gd name="connsiteY36" fmla="*/ 255171 h 744371"/>
                <a:gd name="connsiteX37" fmla="*/ 364189 w 759772"/>
                <a:gd name="connsiteY37" fmla="*/ 217498 h 744371"/>
                <a:gd name="connsiteX38" fmla="*/ 273654 w 759772"/>
                <a:gd name="connsiteY38" fmla="*/ 193607 h 744371"/>
                <a:gd name="connsiteX39" fmla="*/ 243663 w 759772"/>
                <a:gd name="connsiteY39" fmla="*/ 208482 h 744371"/>
                <a:gd name="connsiteX40" fmla="*/ 231479 w 759772"/>
                <a:gd name="connsiteY40" fmla="*/ 197308 h 744371"/>
                <a:gd name="connsiteX41" fmla="*/ 205111 w 759772"/>
                <a:gd name="connsiteY41" fmla="*/ 226059 h 744371"/>
                <a:gd name="connsiteX42" fmla="*/ 0 w 759772"/>
                <a:gd name="connsiteY42" fmla="*/ 190934 h 744371"/>
                <a:gd name="connsiteX43" fmla="*/ 243367 w 759772"/>
                <a:gd name="connsiteY43" fmla="*/ 687 h 744371"/>
                <a:gd name="connsiteX44" fmla="*/ 704004 w 759772"/>
                <a:gd name="connsiteY44" fmla="*/ 141585 h 744371"/>
                <a:gd name="connsiteX45" fmla="*/ 655304 w 759772"/>
                <a:gd name="connsiteY45" fmla="*/ 588900 h 744371"/>
                <a:gd name="connsiteX46" fmla="*/ 187567 w 759772"/>
                <a:gd name="connsiteY46" fmla="*/ 675408 h 744371"/>
                <a:gd name="connsiteX47" fmla="*/ 0 w 759772"/>
                <a:gd name="connsiteY47" fmla="*/ 190934 h 744371"/>
                <a:gd name="connsiteX0" fmla="*/ 378735 w 759772"/>
                <a:gd name="connsiteY0" fmla="*/ 332354 h 744371"/>
                <a:gd name="connsiteX1" fmla="*/ 391575 w 759772"/>
                <a:gd name="connsiteY1" fmla="*/ 323831 h 744371"/>
                <a:gd name="connsiteX2" fmla="*/ 417440 w 759772"/>
                <a:gd name="connsiteY2" fmla="*/ 331318 h 744371"/>
                <a:gd name="connsiteX3" fmla="*/ 429504 w 759772"/>
                <a:gd name="connsiteY3" fmla="*/ 372385 h 744371"/>
                <a:gd name="connsiteX4" fmla="*/ 427923 w 759772"/>
                <a:gd name="connsiteY4" fmla="*/ 377465 h 744371"/>
                <a:gd name="connsiteX5" fmla="*/ 378735 w 759772"/>
                <a:gd name="connsiteY5" fmla="*/ 332354 h 744371"/>
                <a:gd name="connsiteX6" fmla="*/ 260416 w 759772"/>
                <a:gd name="connsiteY6" fmla="*/ 276780 h 744371"/>
                <a:gd name="connsiteX7" fmla="*/ 304628 w 759772"/>
                <a:gd name="connsiteY7" fmla="*/ 317326 h 744371"/>
                <a:gd name="connsiteX8" fmla="*/ 304168 w 759772"/>
                <a:gd name="connsiteY8" fmla="*/ 317442 h 744371"/>
                <a:gd name="connsiteX9" fmla="*/ 269792 w 759772"/>
                <a:gd name="connsiteY9" fmla="*/ 307574 h 744371"/>
                <a:gd name="connsiteX10" fmla="*/ 269547 w 759772"/>
                <a:gd name="connsiteY10" fmla="*/ 307865 h 744371"/>
                <a:gd name="connsiteX11" fmla="*/ 260416 w 759772"/>
                <a:gd name="connsiteY11" fmla="*/ 276780 h 744371"/>
                <a:gd name="connsiteX12" fmla="*/ 205111 w 759772"/>
                <a:gd name="connsiteY12" fmla="*/ 226059 h 744371"/>
                <a:gd name="connsiteX13" fmla="*/ 217849 w 759772"/>
                <a:gd name="connsiteY13" fmla="*/ 237741 h 744371"/>
                <a:gd name="connsiteX14" fmla="*/ 206598 w 759772"/>
                <a:gd name="connsiteY14" fmla="*/ 261191 h 744371"/>
                <a:gd name="connsiteX15" fmla="*/ 234400 w 759772"/>
                <a:gd name="connsiteY15" fmla="*/ 349511 h 744371"/>
                <a:gd name="connsiteX16" fmla="*/ 310697 w 759772"/>
                <a:gd name="connsiteY16" fmla="*/ 371933 h 744371"/>
                <a:gd name="connsiteX17" fmla="*/ 348528 w 759772"/>
                <a:gd name="connsiteY17" fmla="*/ 357586 h 744371"/>
                <a:gd name="connsiteX18" fmla="*/ 399081 w 759772"/>
                <a:gd name="connsiteY18" fmla="*/ 403949 h 744371"/>
                <a:gd name="connsiteX19" fmla="*/ 356837 w 759772"/>
                <a:gd name="connsiteY19" fmla="*/ 392768 h 744371"/>
                <a:gd name="connsiteX20" fmla="*/ 314643 w 759772"/>
                <a:gd name="connsiteY20" fmla="*/ 434617 h 744371"/>
                <a:gd name="connsiteX21" fmla="*/ 415212 w 759772"/>
                <a:gd name="connsiteY21" fmla="*/ 461156 h 744371"/>
                <a:gd name="connsiteX22" fmla="*/ 445636 w 759772"/>
                <a:gd name="connsiteY22" fmla="*/ 446643 h 744371"/>
                <a:gd name="connsiteX23" fmla="*/ 458458 w 759772"/>
                <a:gd name="connsiteY23" fmla="*/ 458403 h 744371"/>
                <a:gd name="connsiteX24" fmla="*/ 484827 w 759772"/>
                <a:gd name="connsiteY24" fmla="*/ 429651 h 744371"/>
                <a:gd name="connsiteX25" fmla="*/ 472962 w 759772"/>
                <a:gd name="connsiteY25" fmla="*/ 418769 h 744371"/>
                <a:gd name="connsiteX26" fmla="*/ 487307 w 759772"/>
                <a:gd name="connsiteY26" fmla="*/ 386184 h 744371"/>
                <a:gd name="connsiteX27" fmla="*/ 458205 w 759772"/>
                <a:gd name="connsiteY27" fmla="*/ 288148 h 744371"/>
                <a:gd name="connsiteX28" fmla="*/ 458365 w 759772"/>
                <a:gd name="connsiteY28" fmla="*/ 287961 h 744371"/>
                <a:gd name="connsiteX29" fmla="*/ 457238 w 759772"/>
                <a:gd name="connsiteY29" fmla="*/ 287133 h 744371"/>
                <a:gd name="connsiteX30" fmla="*/ 456855 w 759772"/>
                <a:gd name="connsiteY30" fmla="*/ 286731 h 744371"/>
                <a:gd name="connsiteX31" fmla="*/ 456789 w 759772"/>
                <a:gd name="connsiteY31" fmla="*/ 286803 h 744371"/>
                <a:gd name="connsiteX32" fmla="*/ 382663 w 759772"/>
                <a:gd name="connsiteY32" fmla="*/ 267770 h 744371"/>
                <a:gd name="connsiteX33" fmla="*/ 337364 w 759772"/>
                <a:gd name="connsiteY33" fmla="*/ 294414 h 744371"/>
                <a:gd name="connsiteX34" fmla="*/ 285048 w 759772"/>
                <a:gd name="connsiteY34" fmla="*/ 246435 h 744371"/>
                <a:gd name="connsiteX35" fmla="*/ 288103 w 759772"/>
                <a:gd name="connsiteY35" fmla="*/ 245116 h 744371"/>
                <a:gd name="connsiteX36" fmla="*/ 326205 w 759772"/>
                <a:gd name="connsiteY36" fmla="*/ 255171 h 744371"/>
                <a:gd name="connsiteX37" fmla="*/ 364189 w 759772"/>
                <a:gd name="connsiteY37" fmla="*/ 217498 h 744371"/>
                <a:gd name="connsiteX38" fmla="*/ 273654 w 759772"/>
                <a:gd name="connsiteY38" fmla="*/ 193607 h 744371"/>
                <a:gd name="connsiteX39" fmla="*/ 243663 w 759772"/>
                <a:gd name="connsiteY39" fmla="*/ 208482 h 744371"/>
                <a:gd name="connsiteX40" fmla="*/ 231479 w 759772"/>
                <a:gd name="connsiteY40" fmla="*/ 197308 h 744371"/>
                <a:gd name="connsiteX41" fmla="*/ 205111 w 759772"/>
                <a:gd name="connsiteY41" fmla="*/ 226059 h 744371"/>
                <a:gd name="connsiteX42" fmla="*/ 0 w 759772"/>
                <a:gd name="connsiteY42" fmla="*/ 190934 h 744371"/>
                <a:gd name="connsiteX43" fmla="*/ 243367 w 759772"/>
                <a:gd name="connsiteY43" fmla="*/ 687 h 744371"/>
                <a:gd name="connsiteX44" fmla="*/ 704004 w 759772"/>
                <a:gd name="connsiteY44" fmla="*/ 141585 h 744371"/>
                <a:gd name="connsiteX45" fmla="*/ 655304 w 759772"/>
                <a:gd name="connsiteY45" fmla="*/ 588900 h 744371"/>
                <a:gd name="connsiteX46" fmla="*/ 187567 w 759772"/>
                <a:gd name="connsiteY46" fmla="*/ 675408 h 744371"/>
                <a:gd name="connsiteX47" fmla="*/ 0 w 759772"/>
                <a:gd name="connsiteY47" fmla="*/ 190934 h 7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9772" h="744371">
                  <a:moveTo>
                    <a:pt x="378735" y="332354"/>
                  </a:moveTo>
                  <a:cubicBezTo>
                    <a:pt x="382231" y="329029"/>
                    <a:pt x="386202" y="326061"/>
                    <a:pt x="391575" y="323831"/>
                  </a:cubicBezTo>
                  <a:cubicBezTo>
                    <a:pt x="404032" y="321528"/>
                    <a:pt x="409224" y="323623"/>
                    <a:pt x="417440" y="331318"/>
                  </a:cubicBezTo>
                  <a:cubicBezTo>
                    <a:pt x="428461" y="341866"/>
                    <a:pt x="433059" y="357495"/>
                    <a:pt x="429504" y="372385"/>
                  </a:cubicBezTo>
                  <a:cubicBezTo>
                    <a:pt x="429088" y="374125"/>
                    <a:pt x="428569" y="375825"/>
                    <a:pt x="427923" y="377465"/>
                  </a:cubicBezTo>
                  <a:lnTo>
                    <a:pt x="378735" y="332354"/>
                  </a:lnTo>
                  <a:close/>
                  <a:moveTo>
                    <a:pt x="260416" y="276780"/>
                  </a:moveTo>
                  <a:lnTo>
                    <a:pt x="304628" y="317326"/>
                  </a:lnTo>
                  <a:lnTo>
                    <a:pt x="304168" y="317442"/>
                  </a:lnTo>
                  <a:cubicBezTo>
                    <a:pt x="290503" y="320930"/>
                    <a:pt x="278790" y="316497"/>
                    <a:pt x="269792" y="307574"/>
                  </a:cubicBezTo>
                  <a:lnTo>
                    <a:pt x="269547" y="307865"/>
                  </a:lnTo>
                  <a:cubicBezTo>
                    <a:pt x="261831" y="299485"/>
                    <a:pt x="258455" y="288033"/>
                    <a:pt x="260416" y="276780"/>
                  </a:cubicBezTo>
                  <a:close/>
                  <a:moveTo>
                    <a:pt x="205111" y="226059"/>
                  </a:moveTo>
                  <a:lnTo>
                    <a:pt x="217849" y="237741"/>
                  </a:lnTo>
                  <a:cubicBezTo>
                    <a:pt x="213807" y="244973"/>
                    <a:pt x="208575" y="252910"/>
                    <a:pt x="206598" y="261191"/>
                  </a:cubicBezTo>
                  <a:cubicBezTo>
                    <a:pt x="198466" y="294406"/>
                    <a:pt x="204336" y="321834"/>
                    <a:pt x="234400" y="349511"/>
                  </a:cubicBezTo>
                  <a:cubicBezTo>
                    <a:pt x="255481" y="367415"/>
                    <a:pt x="283153" y="375547"/>
                    <a:pt x="310697" y="371933"/>
                  </a:cubicBezTo>
                  <a:cubicBezTo>
                    <a:pt x="324471" y="370126"/>
                    <a:pt x="337196" y="365103"/>
                    <a:pt x="348528" y="357586"/>
                  </a:cubicBezTo>
                  <a:lnTo>
                    <a:pt x="399081" y="403949"/>
                  </a:lnTo>
                  <a:cubicBezTo>
                    <a:pt x="384016" y="408155"/>
                    <a:pt x="367854" y="403876"/>
                    <a:pt x="356837" y="392768"/>
                  </a:cubicBezTo>
                  <a:lnTo>
                    <a:pt x="314643" y="434617"/>
                  </a:lnTo>
                  <a:cubicBezTo>
                    <a:pt x="340867" y="461056"/>
                    <a:pt x="379357" y="471213"/>
                    <a:pt x="415212" y="461156"/>
                  </a:cubicBezTo>
                  <a:cubicBezTo>
                    <a:pt x="426289" y="458049"/>
                    <a:pt x="436577" y="453163"/>
                    <a:pt x="445636" y="446643"/>
                  </a:cubicBezTo>
                  <a:lnTo>
                    <a:pt x="458458" y="458403"/>
                  </a:lnTo>
                  <a:lnTo>
                    <a:pt x="484827" y="429651"/>
                  </a:lnTo>
                  <a:lnTo>
                    <a:pt x="472962" y="418769"/>
                  </a:lnTo>
                  <a:cubicBezTo>
                    <a:pt x="479635" y="409048"/>
                    <a:pt x="484482" y="398018"/>
                    <a:pt x="487307" y="386184"/>
                  </a:cubicBezTo>
                  <a:cubicBezTo>
                    <a:pt x="495803" y="350599"/>
                    <a:pt x="484702" y="313234"/>
                    <a:pt x="458205" y="288148"/>
                  </a:cubicBezTo>
                  <a:lnTo>
                    <a:pt x="458365" y="287961"/>
                  </a:lnTo>
                  <a:cubicBezTo>
                    <a:pt x="458010" y="287660"/>
                    <a:pt x="457652" y="287362"/>
                    <a:pt x="457238" y="287133"/>
                  </a:cubicBezTo>
                  <a:lnTo>
                    <a:pt x="456855" y="286731"/>
                  </a:lnTo>
                  <a:lnTo>
                    <a:pt x="456789" y="286803"/>
                  </a:lnTo>
                  <a:cubicBezTo>
                    <a:pt x="435997" y="269986"/>
                    <a:pt x="407991" y="260836"/>
                    <a:pt x="382663" y="267770"/>
                  </a:cubicBezTo>
                  <a:cubicBezTo>
                    <a:pt x="366098" y="272306"/>
                    <a:pt x="351955" y="280465"/>
                    <a:pt x="337364" y="294414"/>
                  </a:cubicBezTo>
                  <a:lnTo>
                    <a:pt x="285048" y="246435"/>
                  </a:lnTo>
                  <a:lnTo>
                    <a:pt x="288103" y="245116"/>
                  </a:lnTo>
                  <a:cubicBezTo>
                    <a:pt x="301687" y="241306"/>
                    <a:pt x="316269" y="245154"/>
                    <a:pt x="326205" y="255171"/>
                  </a:cubicBezTo>
                  <a:lnTo>
                    <a:pt x="364189" y="217498"/>
                  </a:lnTo>
                  <a:cubicBezTo>
                    <a:pt x="340581" y="193696"/>
                    <a:pt x="305932" y="184553"/>
                    <a:pt x="273654" y="193607"/>
                  </a:cubicBezTo>
                  <a:cubicBezTo>
                    <a:pt x="262631" y="196699"/>
                    <a:pt x="252475" y="201748"/>
                    <a:pt x="243663" y="208482"/>
                  </a:cubicBezTo>
                  <a:lnTo>
                    <a:pt x="231479" y="197308"/>
                  </a:lnTo>
                  <a:lnTo>
                    <a:pt x="205111" y="226059"/>
                  </a:lnTo>
                  <a:close/>
                  <a:moveTo>
                    <a:pt x="0" y="190934"/>
                  </a:moveTo>
                  <a:cubicBezTo>
                    <a:pt x="86239" y="97561"/>
                    <a:pt x="119182" y="80735"/>
                    <a:pt x="243367" y="687"/>
                  </a:cubicBezTo>
                  <a:cubicBezTo>
                    <a:pt x="416987" y="-6545"/>
                    <a:pt x="635348" y="43550"/>
                    <a:pt x="704004" y="141585"/>
                  </a:cubicBezTo>
                  <a:cubicBezTo>
                    <a:pt x="772660" y="239621"/>
                    <a:pt x="799743" y="428944"/>
                    <a:pt x="655304" y="588900"/>
                  </a:cubicBezTo>
                  <a:cubicBezTo>
                    <a:pt x="505661" y="769866"/>
                    <a:pt x="320231" y="784759"/>
                    <a:pt x="187567" y="675408"/>
                  </a:cubicBezTo>
                  <a:cubicBezTo>
                    <a:pt x="79740" y="575950"/>
                    <a:pt x="27078" y="293885"/>
                    <a:pt x="0" y="1909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Diagonal Stripe 18">
              <a:extLst>
                <a:ext uri="{FF2B5EF4-FFF2-40B4-BE49-F238E27FC236}">
                  <a16:creationId xmlns:a16="http://schemas.microsoft.com/office/drawing/2014/main" id="{F0B49EEB-47EC-4016-9E5D-931DB2AD0927}"/>
                </a:ext>
              </a:extLst>
            </p:cNvPr>
            <p:cNvSpPr>
              <a:spLocks noChangeAspect="1"/>
            </p:cNvSpPr>
            <p:nvPr/>
          </p:nvSpPr>
          <p:spPr>
            <a:xfrm rot="1410982">
              <a:off x="4070449" y="2766517"/>
              <a:ext cx="664631" cy="516467"/>
            </a:xfrm>
            <a:custGeom>
              <a:avLst/>
              <a:gdLst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41534 w 423074"/>
                <a:gd name="connsiteY4" fmla="*/ 362378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53673 w 423074"/>
                <a:gd name="connsiteY4" fmla="*/ 370280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24557 w 423074"/>
                <a:gd name="connsiteY4" fmla="*/ 398504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89082 w 423074"/>
                <a:gd name="connsiteY4" fmla="*/ 331670 h 479287"/>
                <a:gd name="connsiteX5" fmla="*/ 324557 w 423074"/>
                <a:gd name="connsiteY5" fmla="*/ 398504 h 479287"/>
                <a:gd name="connsiteX6" fmla="*/ 185579 w 423074"/>
                <a:gd name="connsiteY6" fmla="*/ 451773 h 479287"/>
                <a:gd name="connsiteX7" fmla="*/ 28008 w 423074"/>
                <a:gd name="connsiteY7" fmla="*/ 458124 h 479287"/>
                <a:gd name="connsiteX8" fmla="*/ 98259 w 423074"/>
                <a:gd name="connsiteY8" fmla="*/ 319870 h 479287"/>
                <a:gd name="connsiteX9" fmla="*/ 135309 w 423074"/>
                <a:gd name="connsiteY9" fmla="*/ 155518 h 479287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9082 w 423074"/>
                <a:gd name="connsiteY4" fmla="*/ 331670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47379 w 423074"/>
                <a:gd name="connsiteY5" fmla="*/ 380662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396687"/>
                <a:gd name="connsiteY0" fmla="*/ 155783 h 479551"/>
                <a:gd name="connsiteX1" fmla="*/ 261657 w 396687"/>
                <a:gd name="connsiteY1" fmla="*/ 131196 h 479551"/>
                <a:gd name="connsiteX2" fmla="*/ 348802 w 396687"/>
                <a:gd name="connsiteY2" fmla="*/ 1231 h 479551"/>
                <a:gd name="connsiteX3" fmla="*/ 384590 w 396687"/>
                <a:gd name="connsiteY3" fmla="*/ 232383 h 479551"/>
                <a:gd name="connsiteX4" fmla="*/ 388499 w 396687"/>
                <a:gd name="connsiteY4" fmla="*/ 318477 h 479551"/>
                <a:gd name="connsiteX5" fmla="*/ 347379 w 396687"/>
                <a:gd name="connsiteY5" fmla="*/ 380927 h 479551"/>
                <a:gd name="connsiteX6" fmla="*/ 185579 w 396687"/>
                <a:gd name="connsiteY6" fmla="*/ 452037 h 479551"/>
                <a:gd name="connsiteX7" fmla="*/ 28008 w 396687"/>
                <a:gd name="connsiteY7" fmla="*/ 458389 h 479551"/>
                <a:gd name="connsiteX8" fmla="*/ 98259 w 396687"/>
                <a:gd name="connsiteY8" fmla="*/ 320135 h 479551"/>
                <a:gd name="connsiteX9" fmla="*/ 135309 w 396687"/>
                <a:gd name="connsiteY9" fmla="*/ 155783 h 479551"/>
                <a:gd name="connsiteX0" fmla="*/ 135309 w 411002"/>
                <a:gd name="connsiteY0" fmla="*/ 155418 h 479186"/>
                <a:gd name="connsiteX1" fmla="*/ 261657 w 411002"/>
                <a:gd name="connsiteY1" fmla="*/ 130831 h 479186"/>
                <a:gd name="connsiteX2" fmla="*/ 348802 w 411002"/>
                <a:gd name="connsiteY2" fmla="*/ 866 h 479186"/>
                <a:gd name="connsiteX3" fmla="*/ 400684 w 411002"/>
                <a:gd name="connsiteY3" fmla="*/ 214469 h 479186"/>
                <a:gd name="connsiteX4" fmla="*/ 388499 w 411002"/>
                <a:gd name="connsiteY4" fmla="*/ 318112 h 479186"/>
                <a:gd name="connsiteX5" fmla="*/ 347379 w 411002"/>
                <a:gd name="connsiteY5" fmla="*/ 380562 h 479186"/>
                <a:gd name="connsiteX6" fmla="*/ 185579 w 411002"/>
                <a:gd name="connsiteY6" fmla="*/ 451672 h 479186"/>
                <a:gd name="connsiteX7" fmla="*/ 28008 w 411002"/>
                <a:gd name="connsiteY7" fmla="*/ 458024 h 479186"/>
                <a:gd name="connsiteX8" fmla="*/ 98259 w 411002"/>
                <a:gd name="connsiteY8" fmla="*/ 319770 h 479186"/>
                <a:gd name="connsiteX9" fmla="*/ 135309 w 411002"/>
                <a:gd name="connsiteY9" fmla="*/ 155418 h 479186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71696 w 421299"/>
                <a:gd name="connsiteY4" fmla="*/ 332990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4515 w 421299"/>
                <a:gd name="connsiteY4" fmla="*/ 332607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8346"/>
                <a:gd name="connsiteY0" fmla="*/ 68274 h 392042"/>
                <a:gd name="connsiteX1" fmla="*/ 261657 w 408346"/>
                <a:gd name="connsiteY1" fmla="*/ 43687 h 392042"/>
                <a:gd name="connsiteX2" fmla="*/ 358989 w 408346"/>
                <a:gd name="connsiteY2" fmla="*/ 2779 h 392042"/>
                <a:gd name="connsiteX3" fmla="*/ 396200 w 408346"/>
                <a:gd name="connsiteY3" fmla="*/ 150460 h 392042"/>
                <a:gd name="connsiteX4" fmla="*/ 384515 w 408346"/>
                <a:gd name="connsiteY4" fmla="*/ 245686 h 392042"/>
                <a:gd name="connsiteX5" fmla="*/ 298292 w 408346"/>
                <a:gd name="connsiteY5" fmla="*/ 294003 h 392042"/>
                <a:gd name="connsiteX6" fmla="*/ 185579 w 408346"/>
                <a:gd name="connsiteY6" fmla="*/ 364528 h 392042"/>
                <a:gd name="connsiteX7" fmla="*/ 28008 w 408346"/>
                <a:gd name="connsiteY7" fmla="*/ 370880 h 392042"/>
                <a:gd name="connsiteX8" fmla="*/ 98259 w 408346"/>
                <a:gd name="connsiteY8" fmla="*/ 232626 h 392042"/>
                <a:gd name="connsiteX9" fmla="*/ 135309 w 408346"/>
                <a:gd name="connsiteY9" fmla="*/ 68274 h 392042"/>
                <a:gd name="connsiteX0" fmla="*/ 135309 w 409233"/>
                <a:gd name="connsiteY0" fmla="*/ 65611 h 389379"/>
                <a:gd name="connsiteX1" fmla="*/ 261657 w 409233"/>
                <a:gd name="connsiteY1" fmla="*/ 41024 h 389379"/>
                <a:gd name="connsiteX2" fmla="*/ 358989 w 409233"/>
                <a:gd name="connsiteY2" fmla="*/ 116 h 389379"/>
                <a:gd name="connsiteX3" fmla="*/ 396200 w 409233"/>
                <a:gd name="connsiteY3" fmla="*/ 147797 h 389379"/>
                <a:gd name="connsiteX4" fmla="*/ 384515 w 409233"/>
                <a:gd name="connsiteY4" fmla="*/ 243023 h 389379"/>
                <a:gd name="connsiteX5" fmla="*/ 298292 w 409233"/>
                <a:gd name="connsiteY5" fmla="*/ 291340 h 389379"/>
                <a:gd name="connsiteX6" fmla="*/ 185579 w 409233"/>
                <a:gd name="connsiteY6" fmla="*/ 361865 h 389379"/>
                <a:gd name="connsiteX7" fmla="*/ 28008 w 409233"/>
                <a:gd name="connsiteY7" fmla="*/ 368217 h 389379"/>
                <a:gd name="connsiteX8" fmla="*/ 98259 w 409233"/>
                <a:gd name="connsiteY8" fmla="*/ 229963 h 389379"/>
                <a:gd name="connsiteX9" fmla="*/ 135309 w 409233"/>
                <a:gd name="connsiteY9" fmla="*/ 65611 h 389379"/>
                <a:gd name="connsiteX0" fmla="*/ 135309 w 408718"/>
                <a:gd name="connsiteY0" fmla="*/ 67195 h 390963"/>
                <a:gd name="connsiteX1" fmla="*/ 245806 w 408718"/>
                <a:gd name="connsiteY1" fmla="*/ 59894 h 390963"/>
                <a:gd name="connsiteX2" fmla="*/ 358989 w 408718"/>
                <a:gd name="connsiteY2" fmla="*/ 1700 h 390963"/>
                <a:gd name="connsiteX3" fmla="*/ 396200 w 408718"/>
                <a:gd name="connsiteY3" fmla="*/ 149381 h 390963"/>
                <a:gd name="connsiteX4" fmla="*/ 384515 w 408718"/>
                <a:gd name="connsiteY4" fmla="*/ 244607 h 390963"/>
                <a:gd name="connsiteX5" fmla="*/ 298292 w 408718"/>
                <a:gd name="connsiteY5" fmla="*/ 292924 h 390963"/>
                <a:gd name="connsiteX6" fmla="*/ 185579 w 408718"/>
                <a:gd name="connsiteY6" fmla="*/ 363449 h 390963"/>
                <a:gd name="connsiteX7" fmla="*/ 28008 w 408718"/>
                <a:gd name="connsiteY7" fmla="*/ 369801 h 390963"/>
                <a:gd name="connsiteX8" fmla="*/ 98259 w 408718"/>
                <a:gd name="connsiteY8" fmla="*/ 231547 h 390963"/>
                <a:gd name="connsiteX9" fmla="*/ 135309 w 408718"/>
                <a:gd name="connsiteY9" fmla="*/ 67195 h 390963"/>
                <a:gd name="connsiteX0" fmla="*/ 135309 w 411878"/>
                <a:gd name="connsiteY0" fmla="*/ 68198 h 391966"/>
                <a:gd name="connsiteX1" fmla="*/ 358989 w 411878"/>
                <a:gd name="connsiteY1" fmla="*/ 2703 h 391966"/>
                <a:gd name="connsiteX2" fmla="*/ 396200 w 411878"/>
                <a:gd name="connsiteY2" fmla="*/ 150384 h 391966"/>
                <a:gd name="connsiteX3" fmla="*/ 384515 w 411878"/>
                <a:gd name="connsiteY3" fmla="*/ 245610 h 391966"/>
                <a:gd name="connsiteX4" fmla="*/ 298292 w 411878"/>
                <a:gd name="connsiteY4" fmla="*/ 293927 h 391966"/>
                <a:gd name="connsiteX5" fmla="*/ 185579 w 411878"/>
                <a:gd name="connsiteY5" fmla="*/ 364452 h 391966"/>
                <a:gd name="connsiteX6" fmla="*/ 28008 w 411878"/>
                <a:gd name="connsiteY6" fmla="*/ 370804 h 391966"/>
                <a:gd name="connsiteX7" fmla="*/ 98259 w 411878"/>
                <a:gd name="connsiteY7" fmla="*/ 232550 h 391966"/>
                <a:gd name="connsiteX8" fmla="*/ 135309 w 411878"/>
                <a:gd name="connsiteY8" fmla="*/ 68198 h 391966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08083 w 383889"/>
                <a:gd name="connsiteY0" fmla="*/ 70375 h 394143"/>
                <a:gd name="connsiteX1" fmla="*/ 331763 w 383889"/>
                <a:gd name="connsiteY1" fmla="*/ 4880 h 394143"/>
                <a:gd name="connsiteX2" fmla="*/ 368974 w 383889"/>
                <a:gd name="connsiteY2" fmla="*/ 152561 h 394143"/>
                <a:gd name="connsiteX3" fmla="*/ 357289 w 383889"/>
                <a:gd name="connsiteY3" fmla="*/ 247787 h 394143"/>
                <a:gd name="connsiteX4" fmla="*/ 271066 w 383889"/>
                <a:gd name="connsiteY4" fmla="*/ 296104 h 394143"/>
                <a:gd name="connsiteX5" fmla="*/ 158353 w 383889"/>
                <a:gd name="connsiteY5" fmla="*/ 366629 h 394143"/>
                <a:gd name="connsiteX6" fmla="*/ 782 w 383889"/>
                <a:gd name="connsiteY6" fmla="*/ 372981 h 394143"/>
                <a:gd name="connsiteX7" fmla="*/ 108083 w 383889"/>
                <a:gd name="connsiteY7" fmla="*/ 70375 h 394143"/>
                <a:gd name="connsiteX0" fmla="*/ 117788 w 393594"/>
                <a:gd name="connsiteY0" fmla="*/ 70375 h 394143"/>
                <a:gd name="connsiteX1" fmla="*/ 341468 w 393594"/>
                <a:gd name="connsiteY1" fmla="*/ 4880 h 394143"/>
                <a:gd name="connsiteX2" fmla="*/ 378679 w 393594"/>
                <a:gd name="connsiteY2" fmla="*/ 152561 h 394143"/>
                <a:gd name="connsiteX3" fmla="*/ 366994 w 393594"/>
                <a:gd name="connsiteY3" fmla="*/ 247787 h 394143"/>
                <a:gd name="connsiteX4" fmla="*/ 280771 w 393594"/>
                <a:gd name="connsiteY4" fmla="*/ 296104 h 394143"/>
                <a:gd name="connsiteX5" fmla="*/ 168058 w 393594"/>
                <a:gd name="connsiteY5" fmla="*/ 366629 h 394143"/>
                <a:gd name="connsiteX6" fmla="*/ 10487 w 393594"/>
                <a:gd name="connsiteY6" fmla="*/ 372981 h 394143"/>
                <a:gd name="connsiteX7" fmla="*/ 117788 w 393594"/>
                <a:gd name="connsiteY7" fmla="*/ 70375 h 394143"/>
                <a:gd name="connsiteX0" fmla="*/ 126405 w 402211"/>
                <a:gd name="connsiteY0" fmla="*/ 70375 h 394143"/>
                <a:gd name="connsiteX1" fmla="*/ 350085 w 402211"/>
                <a:gd name="connsiteY1" fmla="*/ 4880 h 394143"/>
                <a:gd name="connsiteX2" fmla="*/ 387296 w 402211"/>
                <a:gd name="connsiteY2" fmla="*/ 152561 h 394143"/>
                <a:gd name="connsiteX3" fmla="*/ 375611 w 402211"/>
                <a:gd name="connsiteY3" fmla="*/ 247787 h 394143"/>
                <a:gd name="connsiteX4" fmla="*/ 289388 w 402211"/>
                <a:gd name="connsiteY4" fmla="*/ 296104 h 394143"/>
                <a:gd name="connsiteX5" fmla="*/ 176675 w 402211"/>
                <a:gd name="connsiteY5" fmla="*/ 366629 h 394143"/>
                <a:gd name="connsiteX6" fmla="*/ 19104 w 402211"/>
                <a:gd name="connsiteY6" fmla="*/ 372981 h 394143"/>
                <a:gd name="connsiteX7" fmla="*/ 126405 w 402211"/>
                <a:gd name="connsiteY7" fmla="*/ 70375 h 394143"/>
                <a:gd name="connsiteX0" fmla="*/ 123649 w 399455"/>
                <a:gd name="connsiteY0" fmla="*/ 70375 h 394143"/>
                <a:gd name="connsiteX1" fmla="*/ 347329 w 399455"/>
                <a:gd name="connsiteY1" fmla="*/ 4880 h 394143"/>
                <a:gd name="connsiteX2" fmla="*/ 384540 w 399455"/>
                <a:gd name="connsiteY2" fmla="*/ 152561 h 394143"/>
                <a:gd name="connsiteX3" fmla="*/ 372855 w 399455"/>
                <a:gd name="connsiteY3" fmla="*/ 247787 h 394143"/>
                <a:gd name="connsiteX4" fmla="*/ 286632 w 399455"/>
                <a:gd name="connsiteY4" fmla="*/ 296104 h 394143"/>
                <a:gd name="connsiteX5" fmla="*/ 173919 w 399455"/>
                <a:gd name="connsiteY5" fmla="*/ 366629 h 394143"/>
                <a:gd name="connsiteX6" fmla="*/ 16348 w 399455"/>
                <a:gd name="connsiteY6" fmla="*/ 372981 h 394143"/>
                <a:gd name="connsiteX7" fmla="*/ 123649 w 399455"/>
                <a:gd name="connsiteY7" fmla="*/ 70375 h 394143"/>
                <a:gd name="connsiteX0" fmla="*/ 109959 w 385765"/>
                <a:gd name="connsiteY0" fmla="*/ 70375 h 394143"/>
                <a:gd name="connsiteX1" fmla="*/ 333639 w 385765"/>
                <a:gd name="connsiteY1" fmla="*/ 4880 h 394143"/>
                <a:gd name="connsiteX2" fmla="*/ 370850 w 385765"/>
                <a:gd name="connsiteY2" fmla="*/ 152561 h 394143"/>
                <a:gd name="connsiteX3" fmla="*/ 359165 w 385765"/>
                <a:gd name="connsiteY3" fmla="*/ 247787 h 394143"/>
                <a:gd name="connsiteX4" fmla="*/ 272942 w 385765"/>
                <a:gd name="connsiteY4" fmla="*/ 296104 h 394143"/>
                <a:gd name="connsiteX5" fmla="*/ 160229 w 385765"/>
                <a:gd name="connsiteY5" fmla="*/ 366629 h 394143"/>
                <a:gd name="connsiteX6" fmla="*/ 2658 w 385765"/>
                <a:gd name="connsiteY6" fmla="*/ 372981 h 394143"/>
                <a:gd name="connsiteX7" fmla="*/ 64907 w 385765"/>
                <a:gd name="connsiteY7" fmla="*/ 229031 h 394143"/>
                <a:gd name="connsiteX8" fmla="*/ 109959 w 385765"/>
                <a:gd name="connsiteY8" fmla="*/ 70375 h 394143"/>
                <a:gd name="connsiteX0" fmla="*/ 111916 w 387722"/>
                <a:gd name="connsiteY0" fmla="*/ 70375 h 394143"/>
                <a:gd name="connsiteX1" fmla="*/ 335596 w 387722"/>
                <a:gd name="connsiteY1" fmla="*/ 4880 h 394143"/>
                <a:gd name="connsiteX2" fmla="*/ 372807 w 387722"/>
                <a:gd name="connsiteY2" fmla="*/ 152561 h 394143"/>
                <a:gd name="connsiteX3" fmla="*/ 361122 w 387722"/>
                <a:gd name="connsiteY3" fmla="*/ 247787 h 394143"/>
                <a:gd name="connsiteX4" fmla="*/ 274899 w 387722"/>
                <a:gd name="connsiteY4" fmla="*/ 296104 h 394143"/>
                <a:gd name="connsiteX5" fmla="*/ 162186 w 387722"/>
                <a:gd name="connsiteY5" fmla="*/ 366629 h 394143"/>
                <a:gd name="connsiteX6" fmla="*/ 4615 w 387722"/>
                <a:gd name="connsiteY6" fmla="*/ 372981 h 394143"/>
                <a:gd name="connsiteX7" fmla="*/ 66864 w 387722"/>
                <a:gd name="connsiteY7" fmla="*/ 229031 h 394143"/>
                <a:gd name="connsiteX8" fmla="*/ 111916 w 38772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8520"/>
                <a:gd name="connsiteY0" fmla="*/ 73202 h 396970"/>
                <a:gd name="connsiteX1" fmla="*/ 352826 w 408520"/>
                <a:gd name="connsiteY1" fmla="*/ 7707 h 396970"/>
                <a:gd name="connsiteX2" fmla="*/ 390037 w 408520"/>
                <a:gd name="connsiteY2" fmla="*/ 155388 h 396970"/>
                <a:gd name="connsiteX3" fmla="*/ 378352 w 408520"/>
                <a:gd name="connsiteY3" fmla="*/ 250614 h 396970"/>
                <a:gd name="connsiteX4" fmla="*/ 292129 w 408520"/>
                <a:gd name="connsiteY4" fmla="*/ 298931 h 396970"/>
                <a:gd name="connsiteX5" fmla="*/ 179416 w 408520"/>
                <a:gd name="connsiteY5" fmla="*/ 369456 h 396970"/>
                <a:gd name="connsiteX6" fmla="*/ 21845 w 408520"/>
                <a:gd name="connsiteY6" fmla="*/ 375808 h 396970"/>
                <a:gd name="connsiteX7" fmla="*/ 84094 w 408520"/>
                <a:gd name="connsiteY7" fmla="*/ 231858 h 396970"/>
                <a:gd name="connsiteX8" fmla="*/ 129146 w 408520"/>
                <a:gd name="connsiteY8" fmla="*/ 73202 h 396970"/>
                <a:gd name="connsiteX0" fmla="*/ 129146 w 423602"/>
                <a:gd name="connsiteY0" fmla="*/ 70985 h 394753"/>
                <a:gd name="connsiteX1" fmla="*/ 352826 w 423602"/>
                <a:gd name="connsiteY1" fmla="*/ 5490 h 394753"/>
                <a:gd name="connsiteX2" fmla="*/ 390037 w 423602"/>
                <a:gd name="connsiteY2" fmla="*/ 153171 h 394753"/>
                <a:gd name="connsiteX3" fmla="*/ 378352 w 423602"/>
                <a:gd name="connsiteY3" fmla="*/ 248397 h 394753"/>
                <a:gd name="connsiteX4" fmla="*/ 292129 w 423602"/>
                <a:gd name="connsiteY4" fmla="*/ 296714 h 394753"/>
                <a:gd name="connsiteX5" fmla="*/ 179416 w 423602"/>
                <a:gd name="connsiteY5" fmla="*/ 367239 h 394753"/>
                <a:gd name="connsiteX6" fmla="*/ 21845 w 423602"/>
                <a:gd name="connsiteY6" fmla="*/ 373591 h 394753"/>
                <a:gd name="connsiteX7" fmla="*/ 84094 w 423602"/>
                <a:gd name="connsiteY7" fmla="*/ 229641 h 394753"/>
                <a:gd name="connsiteX8" fmla="*/ 129146 w 423602"/>
                <a:gd name="connsiteY8" fmla="*/ 70985 h 394753"/>
                <a:gd name="connsiteX0" fmla="*/ 129146 w 423602"/>
                <a:gd name="connsiteY0" fmla="*/ 70985 h 385169"/>
                <a:gd name="connsiteX1" fmla="*/ 352826 w 423602"/>
                <a:gd name="connsiteY1" fmla="*/ 5490 h 385169"/>
                <a:gd name="connsiteX2" fmla="*/ 390037 w 423602"/>
                <a:gd name="connsiteY2" fmla="*/ 153171 h 385169"/>
                <a:gd name="connsiteX3" fmla="*/ 378352 w 423602"/>
                <a:gd name="connsiteY3" fmla="*/ 248397 h 385169"/>
                <a:gd name="connsiteX4" fmla="*/ 292129 w 423602"/>
                <a:gd name="connsiteY4" fmla="*/ 296714 h 385169"/>
                <a:gd name="connsiteX5" fmla="*/ 209601 w 423602"/>
                <a:gd name="connsiteY5" fmla="*/ 341119 h 385169"/>
                <a:gd name="connsiteX6" fmla="*/ 21845 w 423602"/>
                <a:gd name="connsiteY6" fmla="*/ 373591 h 385169"/>
                <a:gd name="connsiteX7" fmla="*/ 84094 w 423602"/>
                <a:gd name="connsiteY7" fmla="*/ 229641 h 385169"/>
                <a:gd name="connsiteX8" fmla="*/ 129146 w 423602"/>
                <a:gd name="connsiteY8" fmla="*/ 70985 h 385169"/>
                <a:gd name="connsiteX0" fmla="*/ 129146 w 423602"/>
                <a:gd name="connsiteY0" fmla="*/ 70985 h 382096"/>
                <a:gd name="connsiteX1" fmla="*/ 352826 w 423602"/>
                <a:gd name="connsiteY1" fmla="*/ 5490 h 382096"/>
                <a:gd name="connsiteX2" fmla="*/ 390037 w 423602"/>
                <a:gd name="connsiteY2" fmla="*/ 153171 h 382096"/>
                <a:gd name="connsiteX3" fmla="*/ 378352 w 423602"/>
                <a:gd name="connsiteY3" fmla="*/ 248397 h 382096"/>
                <a:gd name="connsiteX4" fmla="*/ 292129 w 423602"/>
                <a:gd name="connsiteY4" fmla="*/ 296714 h 382096"/>
                <a:gd name="connsiteX5" fmla="*/ 217952 w 423602"/>
                <a:gd name="connsiteY5" fmla="*/ 324499 h 382096"/>
                <a:gd name="connsiteX6" fmla="*/ 21845 w 423602"/>
                <a:gd name="connsiteY6" fmla="*/ 373591 h 382096"/>
                <a:gd name="connsiteX7" fmla="*/ 84094 w 423602"/>
                <a:gd name="connsiteY7" fmla="*/ 229641 h 382096"/>
                <a:gd name="connsiteX8" fmla="*/ 129146 w 423602"/>
                <a:gd name="connsiteY8" fmla="*/ 70985 h 382096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13079"/>
                <a:gd name="connsiteY0" fmla="*/ 72048 h 384078"/>
                <a:gd name="connsiteX1" fmla="*/ 352826 w 413079"/>
                <a:gd name="connsiteY1" fmla="*/ 6553 h 384078"/>
                <a:gd name="connsiteX2" fmla="*/ 380119 w 413079"/>
                <a:gd name="connsiteY2" fmla="*/ 139979 h 384078"/>
                <a:gd name="connsiteX3" fmla="*/ 378352 w 413079"/>
                <a:gd name="connsiteY3" fmla="*/ 249460 h 384078"/>
                <a:gd name="connsiteX4" fmla="*/ 299730 w 413079"/>
                <a:gd name="connsiteY4" fmla="*/ 315245 h 384078"/>
                <a:gd name="connsiteX5" fmla="*/ 217952 w 413079"/>
                <a:gd name="connsiteY5" fmla="*/ 325562 h 384078"/>
                <a:gd name="connsiteX6" fmla="*/ 21845 w 413079"/>
                <a:gd name="connsiteY6" fmla="*/ 374654 h 384078"/>
                <a:gd name="connsiteX7" fmla="*/ 84094 w 413079"/>
                <a:gd name="connsiteY7" fmla="*/ 230704 h 384078"/>
                <a:gd name="connsiteX8" fmla="*/ 129146 w 413079"/>
                <a:gd name="connsiteY8" fmla="*/ 72048 h 384078"/>
                <a:gd name="connsiteX0" fmla="*/ 129146 w 421008"/>
                <a:gd name="connsiteY0" fmla="*/ 72048 h 384078"/>
                <a:gd name="connsiteX1" fmla="*/ 352826 w 421008"/>
                <a:gd name="connsiteY1" fmla="*/ 6553 h 384078"/>
                <a:gd name="connsiteX2" fmla="*/ 380119 w 421008"/>
                <a:gd name="connsiteY2" fmla="*/ 139979 h 384078"/>
                <a:gd name="connsiteX3" fmla="*/ 378352 w 421008"/>
                <a:gd name="connsiteY3" fmla="*/ 249460 h 384078"/>
                <a:gd name="connsiteX4" fmla="*/ 299730 w 421008"/>
                <a:gd name="connsiteY4" fmla="*/ 315245 h 384078"/>
                <a:gd name="connsiteX5" fmla="*/ 217952 w 421008"/>
                <a:gd name="connsiteY5" fmla="*/ 325562 h 384078"/>
                <a:gd name="connsiteX6" fmla="*/ 21845 w 421008"/>
                <a:gd name="connsiteY6" fmla="*/ 374654 h 384078"/>
                <a:gd name="connsiteX7" fmla="*/ 84094 w 421008"/>
                <a:gd name="connsiteY7" fmla="*/ 230704 h 384078"/>
                <a:gd name="connsiteX8" fmla="*/ 129146 w 421008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299730 w 466537"/>
                <a:gd name="connsiteY4" fmla="*/ 315245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317369 w 466537"/>
                <a:gd name="connsiteY4" fmla="*/ 270429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71705"/>
                <a:gd name="connsiteY0" fmla="*/ 72048 h 384078"/>
                <a:gd name="connsiteX1" fmla="*/ 352826 w 471705"/>
                <a:gd name="connsiteY1" fmla="*/ 6553 h 384078"/>
                <a:gd name="connsiteX2" fmla="*/ 380119 w 471705"/>
                <a:gd name="connsiteY2" fmla="*/ 139979 h 384078"/>
                <a:gd name="connsiteX3" fmla="*/ 460904 w 471705"/>
                <a:gd name="connsiteY3" fmla="*/ 217252 h 384078"/>
                <a:gd name="connsiteX4" fmla="*/ 217952 w 471705"/>
                <a:gd name="connsiteY4" fmla="*/ 325562 h 384078"/>
                <a:gd name="connsiteX5" fmla="*/ 21845 w 471705"/>
                <a:gd name="connsiteY5" fmla="*/ 374654 h 384078"/>
                <a:gd name="connsiteX6" fmla="*/ 84094 w 471705"/>
                <a:gd name="connsiteY6" fmla="*/ 230704 h 384078"/>
                <a:gd name="connsiteX7" fmla="*/ 129146 w 471705"/>
                <a:gd name="connsiteY7" fmla="*/ 72048 h 3840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9169"/>
                <a:gd name="connsiteY0" fmla="*/ 71748 h 383778"/>
                <a:gd name="connsiteX1" fmla="*/ 352826 w 479169"/>
                <a:gd name="connsiteY1" fmla="*/ 6253 h 383778"/>
                <a:gd name="connsiteX2" fmla="*/ 389487 w 479169"/>
                <a:gd name="connsiteY2" fmla="*/ 135602 h 383778"/>
                <a:gd name="connsiteX3" fmla="*/ 467960 w 479169"/>
                <a:gd name="connsiteY3" fmla="*/ 199026 h 383778"/>
                <a:gd name="connsiteX4" fmla="*/ 217952 w 479169"/>
                <a:gd name="connsiteY4" fmla="*/ 325262 h 383778"/>
                <a:gd name="connsiteX5" fmla="*/ 21845 w 479169"/>
                <a:gd name="connsiteY5" fmla="*/ 374354 h 383778"/>
                <a:gd name="connsiteX6" fmla="*/ 84094 w 479169"/>
                <a:gd name="connsiteY6" fmla="*/ 230404 h 383778"/>
                <a:gd name="connsiteX7" fmla="*/ 129146 w 479169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38929 h 350959"/>
                <a:gd name="connsiteX1" fmla="*/ 266889 w 467960"/>
                <a:gd name="connsiteY1" fmla="*/ 40543 h 350959"/>
                <a:gd name="connsiteX2" fmla="*/ 389487 w 467960"/>
                <a:gd name="connsiteY2" fmla="*/ 102783 h 350959"/>
                <a:gd name="connsiteX3" fmla="*/ 467960 w 467960"/>
                <a:gd name="connsiteY3" fmla="*/ 166207 h 350959"/>
                <a:gd name="connsiteX4" fmla="*/ 217952 w 467960"/>
                <a:gd name="connsiteY4" fmla="*/ 292443 h 350959"/>
                <a:gd name="connsiteX5" fmla="*/ 21845 w 467960"/>
                <a:gd name="connsiteY5" fmla="*/ 341535 h 350959"/>
                <a:gd name="connsiteX6" fmla="*/ 84094 w 467960"/>
                <a:gd name="connsiteY6" fmla="*/ 197585 h 350959"/>
                <a:gd name="connsiteX7" fmla="*/ 129146 w 467960"/>
                <a:gd name="connsiteY7" fmla="*/ 38929 h 350959"/>
                <a:gd name="connsiteX0" fmla="*/ 129146 w 467960"/>
                <a:gd name="connsiteY0" fmla="*/ 32109 h 344139"/>
                <a:gd name="connsiteX1" fmla="*/ 266889 w 467960"/>
                <a:gd name="connsiteY1" fmla="*/ 33723 h 344139"/>
                <a:gd name="connsiteX2" fmla="*/ 389487 w 467960"/>
                <a:gd name="connsiteY2" fmla="*/ 95963 h 344139"/>
                <a:gd name="connsiteX3" fmla="*/ 467960 w 467960"/>
                <a:gd name="connsiteY3" fmla="*/ 159387 h 344139"/>
                <a:gd name="connsiteX4" fmla="*/ 217952 w 467960"/>
                <a:gd name="connsiteY4" fmla="*/ 285623 h 344139"/>
                <a:gd name="connsiteX5" fmla="*/ 21845 w 467960"/>
                <a:gd name="connsiteY5" fmla="*/ 334715 h 344139"/>
                <a:gd name="connsiteX6" fmla="*/ 84094 w 467960"/>
                <a:gd name="connsiteY6" fmla="*/ 190765 h 344139"/>
                <a:gd name="connsiteX7" fmla="*/ 129146 w 467960"/>
                <a:gd name="connsiteY7" fmla="*/ 32109 h 344139"/>
                <a:gd name="connsiteX0" fmla="*/ 129146 w 467960"/>
                <a:gd name="connsiteY0" fmla="*/ 38148 h 350178"/>
                <a:gd name="connsiteX1" fmla="*/ 266889 w 467960"/>
                <a:gd name="connsiteY1" fmla="*/ 39762 h 350178"/>
                <a:gd name="connsiteX2" fmla="*/ 417998 w 467960"/>
                <a:gd name="connsiteY2" fmla="*/ 82167 h 350178"/>
                <a:gd name="connsiteX3" fmla="*/ 467960 w 467960"/>
                <a:gd name="connsiteY3" fmla="*/ 165426 h 350178"/>
                <a:gd name="connsiteX4" fmla="*/ 217952 w 467960"/>
                <a:gd name="connsiteY4" fmla="*/ 291662 h 350178"/>
                <a:gd name="connsiteX5" fmla="*/ 21845 w 467960"/>
                <a:gd name="connsiteY5" fmla="*/ 340754 h 350178"/>
                <a:gd name="connsiteX6" fmla="*/ 84094 w 467960"/>
                <a:gd name="connsiteY6" fmla="*/ 196804 h 350178"/>
                <a:gd name="connsiteX7" fmla="*/ 129146 w 467960"/>
                <a:gd name="connsiteY7" fmla="*/ 38148 h 350178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42237 h 354267"/>
                <a:gd name="connsiteX1" fmla="*/ 287390 w 467960"/>
                <a:gd name="connsiteY1" fmla="*/ 31216 h 354267"/>
                <a:gd name="connsiteX2" fmla="*/ 402384 w 467960"/>
                <a:gd name="connsiteY2" fmla="*/ 93051 h 354267"/>
                <a:gd name="connsiteX3" fmla="*/ 467960 w 467960"/>
                <a:gd name="connsiteY3" fmla="*/ 169515 h 354267"/>
                <a:gd name="connsiteX4" fmla="*/ 217952 w 467960"/>
                <a:gd name="connsiteY4" fmla="*/ 295751 h 354267"/>
                <a:gd name="connsiteX5" fmla="*/ 21845 w 467960"/>
                <a:gd name="connsiteY5" fmla="*/ 344843 h 354267"/>
                <a:gd name="connsiteX6" fmla="*/ 84094 w 467960"/>
                <a:gd name="connsiteY6" fmla="*/ 200893 h 354267"/>
                <a:gd name="connsiteX7" fmla="*/ 129146 w 467960"/>
                <a:gd name="connsiteY7" fmla="*/ 42237 h 354267"/>
                <a:gd name="connsiteX0" fmla="*/ 129146 w 467960"/>
                <a:gd name="connsiteY0" fmla="*/ 36796 h 348826"/>
                <a:gd name="connsiteX1" fmla="*/ 287390 w 467960"/>
                <a:gd name="connsiteY1" fmla="*/ 25775 h 348826"/>
                <a:gd name="connsiteX2" fmla="*/ 402384 w 467960"/>
                <a:gd name="connsiteY2" fmla="*/ 87610 h 348826"/>
                <a:gd name="connsiteX3" fmla="*/ 467960 w 467960"/>
                <a:gd name="connsiteY3" fmla="*/ 164074 h 348826"/>
                <a:gd name="connsiteX4" fmla="*/ 217952 w 467960"/>
                <a:gd name="connsiteY4" fmla="*/ 290310 h 348826"/>
                <a:gd name="connsiteX5" fmla="*/ 21845 w 467960"/>
                <a:gd name="connsiteY5" fmla="*/ 339402 h 348826"/>
                <a:gd name="connsiteX6" fmla="*/ 84094 w 467960"/>
                <a:gd name="connsiteY6" fmla="*/ 195452 h 348826"/>
                <a:gd name="connsiteX7" fmla="*/ 129146 w 467960"/>
                <a:gd name="connsiteY7" fmla="*/ 36796 h 348826"/>
                <a:gd name="connsiteX0" fmla="*/ 111767 w 467960"/>
                <a:gd name="connsiteY0" fmla="*/ 45721 h 346475"/>
                <a:gd name="connsiteX1" fmla="*/ 287390 w 467960"/>
                <a:gd name="connsiteY1" fmla="*/ 23424 h 346475"/>
                <a:gd name="connsiteX2" fmla="*/ 402384 w 467960"/>
                <a:gd name="connsiteY2" fmla="*/ 85259 h 346475"/>
                <a:gd name="connsiteX3" fmla="*/ 467960 w 467960"/>
                <a:gd name="connsiteY3" fmla="*/ 161723 h 346475"/>
                <a:gd name="connsiteX4" fmla="*/ 217952 w 467960"/>
                <a:gd name="connsiteY4" fmla="*/ 287959 h 346475"/>
                <a:gd name="connsiteX5" fmla="*/ 21845 w 467960"/>
                <a:gd name="connsiteY5" fmla="*/ 337051 h 346475"/>
                <a:gd name="connsiteX6" fmla="*/ 84094 w 467960"/>
                <a:gd name="connsiteY6" fmla="*/ 193101 h 346475"/>
                <a:gd name="connsiteX7" fmla="*/ 111767 w 467960"/>
                <a:gd name="connsiteY7" fmla="*/ 45721 h 346475"/>
                <a:gd name="connsiteX0" fmla="*/ 111767 w 467960"/>
                <a:gd name="connsiteY0" fmla="*/ 54635 h 355389"/>
                <a:gd name="connsiteX1" fmla="*/ 287390 w 467960"/>
                <a:gd name="connsiteY1" fmla="*/ 32338 h 355389"/>
                <a:gd name="connsiteX2" fmla="*/ 402384 w 467960"/>
                <a:gd name="connsiteY2" fmla="*/ 94173 h 355389"/>
                <a:gd name="connsiteX3" fmla="*/ 467960 w 467960"/>
                <a:gd name="connsiteY3" fmla="*/ 170637 h 355389"/>
                <a:gd name="connsiteX4" fmla="*/ 217952 w 467960"/>
                <a:gd name="connsiteY4" fmla="*/ 296873 h 355389"/>
                <a:gd name="connsiteX5" fmla="*/ 21845 w 467960"/>
                <a:gd name="connsiteY5" fmla="*/ 345965 h 355389"/>
                <a:gd name="connsiteX6" fmla="*/ 84094 w 467960"/>
                <a:gd name="connsiteY6" fmla="*/ 202015 h 355389"/>
                <a:gd name="connsiteX7" fmla="*/ 111767 w 467960"/>
                <a:gd name="connsiteY7" fmla="*/ 54635 h 355389"/>
                <a:gd name="connsiteX0" fmla="*/ 116194 w 472387"/>
                <a:gd name="connsiteY0" fmla="*/ 54635 h 355389"/>
                <a:gd name="connsiteX1" fmla="*/ 291817 w 472387"/>
                <a:gd name="connsiteY1" fmla="*/ 32338 h 355389"/>
                <a:gd name="connsiteX2" fmla="*/ 406811 w 472387"/>
                <a:gd name="connsiteY2" fmla="*/ 94173 h 355389"/>
                <a:gd name="connsiteX3" fmla="*/ 472387 w 472387"/>
                <a:gd name="connsiteY3" fmla="*/ 170637 h 355389"/>
                <a:gd name="connsiteX4" fmla="*/ 222379 w 472387"/>
                <a:gd name="connsiteY4" fmla="*/ 296873 h 355389"/>
                <a:gd name="connsiteX5" fmla="*/ 26272 w 472387"/>
                <a:gd name="connsiteY5" fmla="*/ 345965 h 355389"/>
                <a:gd name="connsiteX6" fmla="*/ 67615 w 472387"/>
                <a:gd name="connsiteY6" fmla="*/ 222254 h 355389"/>
                <a:gd name="connsiteX7" fmla="*/ 116194 w 472387"/>
                <a:gd name="connsiteY7" fmla="*/ 54635 h 355389"/>
                <a:gd name="connsiteX0" fmla="*/ 92570 w 472387"/>
                <a:gd name="connsiteY0" fmla="*/ 52058 h 338818"/>
                <a:gd name="connsiteX1" fmla="*/ 291817 w 472387"/>
                <a:gd name="connsiteY1" fmla="*/ 15767 h 338818"/>
                <a:gd name="connsiteX2" fmla="*/ 406811 w 472387"/>
                <a:gd name="connsiteY2" fmla="*/ 77602 h 338818"/>
                <a:gd name="connsiteX3" fmla="*/ 472387 w 472387"/>
                <a:gd name="connsiteY3" fmla="*/ 154066 h 338818"/>
                <a:gd name="connsiteX4" fmla="*/ 222379 w 472387"/>
                <a:gd name="connsiteY4" fmla="*/ 280302 h 338818"/>
                <a:gd name="connsiteX5" fmla="*/ 26272 w 472387"/>
                <a:gd name="connsiteY5" fmla="*/ 329394 h 338818"/>
                <a:gd name="connsiteX6" fmla="*/ 67615 w 472387"/>
                <a:gd name="connsiteY6" fmla="*/ 205683 h 338818"/>
                <a:gd name="connsiteX7" fmla="*/ 92570 w 472387"/>
                <a:gd name="connsiteY7" fmla="*/ 52058 h 338818"/>
                <a:gd name="connsiteX0" fmla="*/ 92570 w 472387"/>
                <a:gd name="connsiteY0" fmla="*/ 47391 h 334151"/>
                <a:gd name="connsiteX1" fmla="*/ 259230 w 472387"/>
                <a:gd name="connsiteY1" fmla="*/ 21567 h 334151"/>
                <a:gd name="connsiteX2" fmla="*/ 406811 w 472387"/>
                <a:gd name="connsiteY2" fmla="*/ 72935 h 334151"/>
                <a:gd name="connsiteX3" fmla="*/ 472387 w 472387"/>
                <a:gd name="connsiteY3" fmla="*/ 149399 h 334151"/>
                <a:gd name="connsiteX4" fmla="*/ 222379 w 472387"/>
                <a:gd name="connsiteY4" fmla="*/ 275635 h 334151"/>
                <a:gd name="connsiteX5" fmla="*/ 26272 w 472387"/>
                <a:gd name="connsiteY5" fmla="*/ 324727 h 334151"/>
                <a:gd name="connsiteX6" fmla="*/ 67615 w 472387"/>
                <a:gd name="connsiteY6" fmla="*/ 201016 h 334151"/>
                <a:gd name="connsiteX7" fmla="*/ 92570 w 472387"/>
                <a:gd name="connsiteY7" fmla="*/ 47391 h 334151"/>
                <a:gd name="connsiteX0" fmla="*/ 92570 w 472387"/>
                <a:gd name="connsiteY0" fmla="*/ 51559 h 338319"/>
                <a:gd name="connsiteX1" fmla="*/ 259230 w 472387"/>
                <a:gd name="connsiteY1" fmla="*/ 25735 h 338319"/>
                <a:gd name="connsiteX2" fmla="*/ 406811 w 472387"/>
                <a:gd name="connsiteY2" fmla="*/ 77103 h 338319"/>
                <a:gd name="connsiteX3" fmla="*/ 472387 w 472387"/>
                <a:gd name="connsiteY3" fmla="*/ 153567 h 338319"/>
                <a:gd name="connsiteX4" fmla="*/ 222379 w 472387"/>
                <a:gd name="connsiteY4" fmla="*/ 279803 h 338319"/>
                <a:gd name="connsiteX5" fmla="*/ 26272 w 472387"/>
                <a:gd name="connsiteY5" fmla="*/ 328895 h 338319"/>
                <a:gd name="connsiteX6" fmla="*/ 67615 w 472387"/>
                <a:gd name="connsiteY6" fmla="*/ 205184 h 338319"/>
                <a:gd name="connsiteX7" fmla="*/ 92570 w 472387"/>
                <a:gd name="connsiteY7" fmla="*/ 51559 h 338319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31790 w 451934"/>
                <a:gd name="connsiteY3" fmla="*/ 166999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42922 w 451934"/>
                <a:gd name="connsiteY3" fmla="*/ 158440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71831"/>
                <a:gd name="connsiteY0" fmla="*/ 47222 h 333982"/>
                <a:gd name="connsiteX1" fmla="*/ 259230 w 471831"/>
                <a:gd name="connsiteY1" fmla="*/ 21398 h 333982"/>
                <a:gd name="connsiteX2" fmla="*/ 447146 w 471831"/>
                <a:gd name="connsiteY2" fmla="*/ 88642 h 333982"/>
                <a:gd name="connsiteX3" fmla="*/ 442922 w 471831"/>
                <a:gd name="connsiteY3" fmla="*/ 158337 h 333982"/>
                <a:gd name="connsiteX4" fmla="*/ 222379 w 471831"/>
                <a:gd name="connsiteY4" fmla="*/ 275466 h 333982"/>
                <a:gd name="connsiteX5" fmla="*/ 26272 w 471831"/>
                <a:gd name="connsiteY5" fmla="*/ 324558 h 333982"/>
                <a:gd name="connsiteX6" fmla="*/ 67615 w 471831"/>
                <a:gd name="connsiteY6" fmla="*/ 200847 h 333982"/>
                <a:gd name="connsiteX7" fmla="*/ 92570 w 471831"/>
                <a:gd name="connsiteY7" fmla="*/ 47222 h 333982"/>
                <a:gd name="connsiteX0" fmla="*/ 92570 w 454817"/>
                <a:gd name="connsiteY0" fmla="*/ 47251 h 334011"/>
                <a:gd name="connsiteX1" fmla="*/ 259230 w 454817"/>
                <a:gd name="connsiteY1" fmla="*/ 21427 h 334011"/>
                <a:gd name="connsiteX2" fmla="*/ 428813 w 454817"/>
                <a:gd name="connsiteY2" fmla="*/ 89220 h 334011"/>
                <a:gd name="connsiteX3" fmla="*/ 442922 w 454817"/>
                <a:gd name="connsiteY3" fmla="*/ 158366 h 334011"/>
                <a:gd name="connsiteX4" fmla="*/ 222379 w 454817"/>
                <a:gd name="connsiteY4" fmla="*/ 275495 h 334011"/>
                <a:gd name="connsiteX5" fmla="*/ 26272 w 454817"/>
                <a:gd name="connsiteY5" fmla="*/ 324587 h 334011"/>
                <a:gd name="connsiteX6" fmla="*/ 67615 w 454817"/>
                <a:gd name="connsiteY6" fmla="*/ 200876 h 334011"/>
                <a:gd name="connsiteX7" fmla="*/ 92570 w 454817"/>
                <a:gd name="connsiteY7" fmla="*/ 47251 h 334011"/>
                <a:gd name="connsiteX0" fmla="*/ 92570 w 442922"/>
                <a:gd name="connsiteY0" fmla="*/ 63333 h 350093"/>
                <a:gd name="connsiteX1" fmla="*/ 259230 w 442922"/>
                <a:gd name="connsiteY1" fmla="*/ 37509 h 350093"/>
                <a:gd name="connsiteX2" fmla="*/ 428813 w 442922"/>
                <a:gd name="connsiteY2" fmla="*/ 105302 h 350093"/>
                <a:gd name="connsiteX3" fmla="*/ 442922 w 442922"/>
                <a:gd name="connsiteY3" fmla="*/ 174448 h 350093"/>
                <a:gd name="connsiteX4" fmla="*/ 222379 w 442922"/>
                <a:gd name="connsiteY4" fmla="*/ 291577 h 350093"/>
                <a:gd name="connsiteX5" fmla="*/ 26272 w 442922"/>
                <a:gd name="connsiteY5" fmla="*/ 340669 h 350093"/>
                <a:gd name="connsiteX6" fmla="*/ 67615 w 442922"/>
                <a:gd name="connsiteY6" fmla="*/ 216958 h 350093"/>
                <a:gd name="connsiteX7" fmla="*/ 92570 w 442922"/>
                <a:gd name="connsiteY7" fmla="*/ 63333 h 350093"/>
                <a:gd name="connsiteX0" fmla="*/ 92570 w 435928"/>
                <a:gd name="connsiteY0" fmla="*/ 63333 h 350093"/>
                <a:gd name="connsiteX1" fmla="*/ 259230 w 435928"/>
                <a:gd name="connsiteY1" fmla="*/ 37509 h 350093"/>
                <a:gd name="connsiteX2" fmla="*/ 428813 w 435928"/>
                <a:gd name="connsiteY2" fmla="*/ 105302 h 350093"/>
                <a:gd name="connsiteX3" fmla="*/ 430431 w 435928"/>
                <a:gd name="connsiteY3" fmla="*/ 179884 h 350093"/>
                <a:gd name="connsiteX4" fmla="*/ 222379 w 435928"/>
                <a:gd name="connsiteY4" fmla="*/ 291577 h 350093"/>
                <a:gd name="connsiteX5" fmla="*/ 26272 w 435928"/>
                <a:gd name="connsiteY5" fmla="*/ 340669 h 350093"/>
                <a:gd name="connsiteX6" fmla="*/ 67615 w 435928"/>
                <a:gd name="connsiteY6" fmla="*/ 216958 h 350093"/>
                <a:gd name="connsiteX7" fmla="*/ 92570 w 435928"/>
                <a:gd name="connsiteY7" fmla="*/ 63333 h 350093"/>
                <a:gd name="connsiteX0" fmla="*/ 92570 w 450527"/>
                <a:gd name="connsiteY0" fmla="*/ 63333 h 350093"/>
                <a:gd name="connsiteX1" fmla="*/ 259230 w 450527"/>
                <a:gd name="connsiteY1" fmla="*/ 37509 h 350093"/>
                <a:gd name="connsiteX2" fmla="*/ 428813 w 450527"/>
                <a:gd name="connsiteY2" fmla="*/ 105302 h 350093"/>
                <a:gd name="connsiteX3" fmla="*/ 450527 w 450527"/>
                <a:gd name="connsiteY3" fmla="*/ 174853 h 350093"/>
                <a:gd name="connsiteX4" fmla="*/ 222379 w 450527"/>
                <a:gd name="connsiteY4" fmla="*/ 291577 h 350093"/>
                <a:gd name="connsiteX5" fmla="*/ 26272 w 450527"/>
                <a:gd name="connsiteY5" fmla="*/ 340669 h 350093"/>
                <a:gd name="connsiteX6" fmla="*/ 67615 w 450527"/>
                <a:gd name="connsiteY6" fmla="*/ 216958 h 350093"/>
                <a:gd name="connsiteX7" fmla="*/ 92570 w 450527"/>
                <a:gd name="connsiteY7" fmla="*/ 63333 h 3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27" h="350093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6640589-88B7-4478-B21E-5BDE75D959C0}"/>
                </a:ext>
              </a:extLst>
            </p:cNvPr>
            <p:cNvGrpSpPr/>
            <p:nvPr/>
          </p:nvGrpSpPr>
          <p:grpSpPr>
            <a:xfrm flipH="1">
              <a:off x="4316824" y="3047206"/>
              <a:ext cx="2100224" cy="767272"/>
              <a:chOff x="2181528" y="3397417"/>
              <a:chExt cx="2100224" cy="767272"/>
            </a:xfrm>
          </p:grpSpPr>
          <p:sp>
            <p:nvSpPr>
              <p:cNvPr id="149" name="Freeform 20">
                <a:extLst>
                  <a:ext uri="{FF2B5EF4-FFF2-40B4-BE49-F238E27FC236}">
                    <a16:creationId xmlns:a16="http://schemas.microsoft.com/office/drawing/2014/main" id="{569C7036-79F5-46C3-B4E0-56B85EEF90F0}"/>
                  </a:ext>
                </a:extLst>
              </p:cNvPr>
              <p:cNvSpPr/>
              <p:nvPr/>
            </p:nvSpPr>
            <p:spPr>
              <a:xfrm>
                <a:off x="3500604" y="3397417"/>
                <a:ext cx="781148" cy="767272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42755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2CB1457-1AAC-4E53-B449-1E16A4F5F8E1}"/>
                  </a:ext>
                </a:extLst>
              </p:cNvPr>
              <p:cNvSpPr/>
              <p:nvPr/>
            </p:nvSpPr>
            <p:spPr>
              <a:xfrm>
                <a:off x="2181528" y="3533421"/>
                <a:ext cx="1072717" cy="6312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4B35E0A-C78D-456D-8A3D-9D257390DDCD}"/>
                  </a:ext>
                </a:extLst>
              </p:cNvPr>
              <p:cNvSpPr/>
              <p:nvPr/>
            </p:nvSpPr>
            <p:spPr>
              <a:xfrm>
                <a:off x="3254243" y="3562478"/>
                <a:ext cx="246361" cy="50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203FDCE-3D1A-465D-B87C-3DA5F2F46881}"/>
                  </a:ext>
                </a:extLst>
              </p:cNvPr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D8CAAA-6192-4146-A1AA-B687BA2969DF}"/>
              </a:ext>
            </a:extLst>
          </p:cNvPr>
          <p:cNvGrpSpPr/>
          <p:nvPr/>
        </p:nvGrpSpPr>
        <p:grpSpPr>
          <a:xfrm>
            <a:off x="4023025" y="1300233"/>
            <a:ext cx="1850760" cy="3130828"/>
            <a:chOff x="9405464" y="1817229"/>
            <a:chExt cx="1850760" cy="31308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455F7C-CE3B-42A8-BFCB-099C294D202D}"/>
                </a:ext>
              </a:extLst>
            </p:cNvPr>
            <p:cNvGrpSpPr/>
            <p:nvPr/>
          </p:nvGrpSpPr>
          <p:grpSpPr>
            <a:xfrm>
              <a:off x="9405464" y="2829234"/>
              <a:ext cx="1739355" cy="2118823"/>
              <a:chOff x="8639132" y="3031449"/>
              <a:chExt cx="2538541" cy="30923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6592C6C-3420-4E81-B31C-3AA83A7E578D}"/>
                  </a:ext>
                </a:extLst>
              </p:cNvPr>
              <p:cNvGrpSpPr/>
              <p:nvPr/>
            </p:nvGrpSpPr>
            <p:grpSpPr>
              <a:xfrm>
                <a:off x="9361227" y="4899623"/>
                <a:ext cx="1422003" cy="1224190"/>
                <a:chOff x="5580112" y="4160675"/>
                <a:chExt cx="2016224" cy="1735751"/>
              </a:xfrm>
            </p:grpSpPr>
            <p:sp>
              <p:nvSpPr>
                <p:cNvPr id="22" name="Trapezoid 1">
                  <a:extLst>
                    <a:ext uri="{FF2B5EF4-FFF2-40B4-BE49-F238E27FC236}">
                      <a16:creationId xmlns:a16="http://schemas.microsoft.com/office/drawing/2014/main" id="{BC020643-BC23-435F-A709-FC748301FC30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Trapezoid 6">
                  <a:extLst>
                    <a:ext uri="{FF2B5EF4-FFF2-40B4-BE49-F238E27FC236}">
                      <a16:creationId xmlns:a16="http://schemas.microsoft.com/office/drawing/2014/main" id="{3584D41A-F039-4B78-8A90-305CED018E7C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53D87B6-31C6-499D-B5E2-15BC72CA4CFC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FB96B0A9-B61B-445D-9EE1-75793177718F}"/>
                  </a:ext>
                </a:extLst>
              </p:cNvPr>
              <p:cNvSpPr/>
              <p:nvPr/>
            </p:nvSpPr>
            <p:spPr>
              <a:xfrm>
                <a:off x="9810121" y="3031449"/>
                <a:ext cx="384488" cy="2030026"/>
              </a:xfrm>
              <a:custGeom>
                <a:avLst/>
                <a:gdLst>
                  <a:gd name="connsiteX0" fmla="*/ 171450 w 323850"/>
                  <a:gd name="connsiteY0" fmla="*/ 28575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71450 w 323850"/>
                  <a:gd name="connsiteY9" fmla="*/ 28575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76225 w 323850"/>
                  <a:gd name="connsiteY7" fmla="*/ 0 h 2152650"/>
                  <a:gd name="connsiteX8" fmla="*/ 167117 w 323850"/>
                  <a:gd name="connsiteY8" fmla="*/ 2573 h 2152650"/>
                  <a:gd name="connsiteX0" fmla="*/ 167117 w 327783"/>
                  <a:gd name="connsiteY0" fmla="*/ 2573 h 2152650"/>
                  <a:gd name="connsiteX1" fmla="*/ 152400 w 327783"/>
                  <a:gd name="connsiteY1" fmla="*/ 647700 h 2152650"/>
                  <a:gd name="connsiteX2" fmla="*/ 0 w 327783"/>
                  <a:gd name="connsiteY2" fmla="*/ 1457325 h 2152650"/>
                  <a:gd name="connsiteX3" fmla="*/ 180975 w 327783"/>
                  <a:gd name="connsiteY3" fmla="*/ 2152650 h 2152650"/>
                  <a:gd name="connsiteX4" fmla="*/ 323850 w 327783"/>
                  <a:gd name="connsiteY4" fmla="*/ 2066925 h 2152650"/>
                  <a:gd name="connsiteX5" fmla="*/ 161925 w 327783"/>
                  <a:gd name="connsiteY5" fmla="*/ 1419225 h 2152650"/>
                  <a:gd name="connsiteX6" fmla="*/ 295275 w 327783"/>
                  <a:gd name="connsiteY6" fmla="*/ 628650 h 2152650"/>
                  <a:gd name="connsiteX7" fmla="*/ 276225 w 327783"/>
                  <a:gd name="connsiteY7" fmla="*/ 0 h 2152650"/>
                  <a:gd name="connsiteX8" fmla="*/ 167117 w 327783"/>
                  <a:gd name="connsiteY8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78793 w 361458"/>
                  <a:gd name="connsiteY0" fmla="*/ 2573 h 2152650"/>
                  <a:gd name="connsiteX1" fmla="*/ 164076 w 361458"/>
                  <a:gd name="connsiteY1" fmla="*/ 647700 h 2152650"/>
                  <a:gd name="connsiteX2" fmla="*/ 11676 w 361458"/>
                  <a:gd name="connsiteY2" fmla="*/ 1457325 h 2152650"/>
                  <a:gd name="connsiteX3" fmla="*/ 192651 w 361458"/>
                  <a:gd name="connsiteY3" fmla="*/ 2152650 h 2152650"/>
                  <a:gd name="connsiteX4" fmla="*/ 335526 w 361458"/>
                  <a:gd name="connsiteY4" fmla="*/ 2066925 h 2152650"/>
                  <a:gd name="connsiteX5" fmla="*/ 173601 w 361458"/>
                  <a:gd name="connsiteY5" fmla="*/ 1419225 h 2152650"/>
                  <a:gd name="connsiteX6" fmla="*/ 306951 w 361458"/>
                  <a:gd name="connsiteY6" fmla="*/ 628650 h 2152650"/>
                  <a:gd name="connsiteX7" fmla="*/ 360986 w 361458"/>
                  <a:gd name="connsiteY7" fmla="*/ 216050 h 2152650"/>
                  <a:gd name="connsiteX8" fmla="*/ 287901 w 361458"/>
                  <a:gd name="connsiteY8" fmla="*/ 0 h 2152650"/>
                  <a:gd name="connsiteX9" fmla="*/ 178793 w 361458"/>
                  <a:gd name="connsiteY9" fmla="*/ 2573 h 2152650"/>
                  <a:gd name="connsiteX0" fmla="*/ 178793 w 361849"/>
                  <a:gd name="connsiteY0" fmla="*/ 2573 h 2152650"/>
                  <a:gd name="connsiteX1" fmla="*/ 164076 w 361849"/>
                  <a:gd name="connsiteY1" fmla="*/ 647700 h 2152650"/>
                  <a:gd name="connsiteX2" fmla="*/ 11676 w 361849"/>
                  <a:gd name="connsiteY2" fmla="*/ 1457325 h 2152650"/>
                  <a:gd name="connsiteX3" fmla="*/ 192651 w 361849"/>
                  <a:gd name="connsiteY3" fmla="*/ 2152650 h 2152650"/>
                  <a:gd name="connsiteX4" fmla="*/ 335526 w 361849"/>
                  <a:gd name="connsiteY4" fmla="*/ 2066925 h 2152650"/>
                  <a:gd name="connsiteX5" fmla="*/ 173601 w 361849"/>
                  <a:gd name="connsiteY5" fmla="*/ 1419225 h 2152650"/>
                  <a:gd name="connsiteX6" fmla="*/ 315618 w 361849"/>
                  <a:gd name="connsiteY6" fmla="*/ 654652 h 2152650"/>
                  <a:gd name="connsiteX7" fmla="*/ 360986 w 361849"/>
                  <a:gd name="connsiteY7" fmla="*/ 216050 h 2152650"/>
                  <a:gd name="connsiteX8" fmla="*/ 287901 w 361849"/>
                  <a:gd name="connsiteY8" fmla="*/ 0 h 2152650"/>
                  <a:gd name="connsiteX9" fmla="*/ 178793 w 361849"/>
                  <a:gd name="connsiteY9" fmla="*/ 2573 h 2152650"/>
                  <a:gd name="connsiteX0" fmla="*/ 178793 w 361849"/>
                  <a:gd name="connsiteY0" fmla="*/ 2573 h 2152650"/>
                  <a:gd name="connsiteX1" fmla="*/ 164076 w 361849"/>
                  <a:gd name="connsiteY1" fmla="*/ 647700 h 2152650"/>
                  <a:gd name="connsiteX2" fmla="*/ 11676 w 361849"/>
                  <a:gd name="connsiteY2" fmla="*/ 1457325 h 2152650"/>
                  <a:gd name="connsiteX3" fmla="*/ 192651 w 361849"/>
                  <a:gd name="connsiteY3" fmla="*/ 2152650 h 2152650"/>
                  <a:gd name="connsiteX4" fmla="*/ 361528 w 361849"/>
                  <a:gd name="connsiteY4" fmla="*/ 2131929 h 2152650"/>
                  <a:gd name="connsiteX5" fmla="*/ 173601 w 361849"/>
                  <a:gd name="connsiteY5" fmla="*/ 1419225 h 2152650"/>
                  <a:gd name="connsiteX6" fmla="*/ 315618 w 361849"/>
                  <a:gd name="connsiteY6" fmla="*/ 654652 h 2152650"/>
                  <a:gd name="connsiteX7" fmla="*/ 360986 w 361849"/>
                  <a:gd name="connsiteY7" fmla="*/ 216050 h 2152650"/>
                  <a:gd name="connsiteX8" fmla="*/ 287901 w 361849"/>
                  <a:gd name="connsiteY8" fmla="*/ 0 h 2152650"/>
                  <a:gd name="connsiteX9" fmla="*/ 178793 w 361849"/>
                  <a:gd name="connsiteY9" fmla="*/ 2573 h 2152650"/>
                  <a:gd name="connsiteX0" fmla="*/ 178793 w 361528"/>
                  <a:gd name="connsiteY0" fmla="*/ 2573 h 2152650"/>
                  <a:gd name="connsiteX1" fmla="*/ 164076 w 361528"/>
                  <a:gd name="connsiteY1" fmla="*/ 647700 h 2152650"/>
                  <a:gd name="connsiteX2" fmla="*/ 11676 w 361528"/>
                  <a:gd name="connsiteY2" fmla="*/ 1457325 h 2152650"/>
                  <a:gd name="connsiteX3" fmla="*/ 192651 w 361528"/>
                  <a:gd name="connsiteY3" fmla="*/ 2152650 h 2152650"/>
                  <a:gd name="connsiteX4" fmla="*/ 361528 w 361528"/>
                  <a:gd name="connsiteY4" fmla="*/ 2131929 h 2152650"/>
                  <a:gd name="connsiteX5" fmla="*/ 173601 w 361528"/>
                  <a:gd name="connsiteY5" fmla="*/ 1419225 h 2152650"/>
                  <a:gd name="connsiteX6" fmla="*/ 315618 w 361528"/>
                  <a:gd name="connsiteY6" fmla="*/ 654652 h 2152650"/>
                  <a:gd name="connsiteX7" fmla="*/ 287901 w 361528"/>
                  <a:gd name="connsiteY7" fmla="*/ 0 h 2152650"/>
                  <a:gd name="connsiteX8" fmla="*/ 178793 w 361528"/>
                  <a:gd name="connsiteY8" fmla="*/ 2573 h 2152650"/>
                  <a:gd name="connsiteX0" fmla="*/ 178793 w 374776"/>
                  <a:gd name="connsiteY0" fmla="*/ 2573 h 2152650"/>
                  <a:gd name="connsiteX1" fmla="*/ 164076 w 374776"/>
                  <a:gd name="connsiteY1" fmla="*/ 647700 h 2152650"/>
                  <a:gd name="connsiteX2" fmla="*/ 11676 w 374776"/>
                  <a:gd name="connsiteY2" fmla="*/ 1457325 h 2152650"/>
                  <a:gd name="connsiteX3" fmla="*/ 192651 w 374776"/>
                  <a:gd name="connsiteY3" fmla="*/ 2152650 h 2152650"/>
                  <a:gd name="connsiteX4" fmla="*/ 361528 w 374776"/>
                  <a:gd name="connsiteY4" fmla="*/ 2131929 h 2152650"/>
                  <a:gd name="connsiteX5" fmla="*/ 173601 w 374776"/>
                  <a:gd name="connsiteY5" fmla="*/ 1419225 h 2152650"/>
                  <a:gd name="connsiteX6" fmla="*/ 315618 w 374776"/>
                  <a:gd name="connsiteY6" fmla="*/ 654652 h 2152650"/>
                  <a:gd name="connsiteX7" fmla="*/ 287901 w 374776"/>
                  <a:gd name="connsiteY7" fmla="*/ 0 h 2152650"/>
                  <a:gd name="connsiteX8" fmla="*/ 178793 w 374776"/>
                  <a:gd name="connsiteY8" fmla="*/ 2573 h 2152650"/>
                  <a:gd name="connsiteX0" fmla="*/ 178793 w 391181"/>
                  <a:gd name="connsiteY0" fmla="*/ 2573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78793 w 391181"/>
                  <a:gd name="connsiteY8" fmla="*/ 2573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50132 w 392855"/>
                  <a:gd name="connsiteY0" fmla="*/ 15574 h 2152650"/>
                  <a:gd name="connsiteX1" fmla="*/ 148416 w 392855"/>
                  <a:gd name="connsiteY1" fmla="*/ 647700 h 2152650"/>
                  <a:gd name="connsiteX2" fmla="*/ 13350 w 392855"/>
                  <a:gd name="connsiteY2" fmla="*/ 1457325 h 2152650"/>
                  <a:gd name="connsiteX3" fmla="*/ 194325 w 392855"/>
                  <a:gd name="connsiteY3" fmla="*/ 2152650 h 2152650"/>
                  <a:gd name="connsiteX4" fmla="*/ 363202 w 392855"/>
                  <a:gd name="connsiteY4" fmla="*/ 2131929 h 2152650"/>
                  <a:gd name="connsiteX5" fmla="*/ 175275 w 392855"/>
                  <a:gd name="connsiteY5" fmla="*/ 1419225 h 2152650"/>
                  <a:gd name="connsiteX6" fmla="*/ 317292 w 392855"/>
                  <a:gd name="connsiteY6" fmla="*/ 654652 h 2152650"/>
                  <a:gd name="connsiteX7" fmla="*/ 289575 w 392855"/>
                  <a:gd name="connsiteY7" fmla="*/ 0 h 2152650"/>
                  <a:gd name="connsiteX8" fmla="*/ 150132 w 392855"/>
                  <a:gd name="connsiteY8" fmla="*/ 15574 h 2152650"/>
                  <a:gd name="connsiteX0" fmla="*/ 132798 w 392855"/>
                  <a:gd name="connsiteY0" fmla="*/ 11240 h 2152650"/>
                  <a:gd name="connsiteX1" fmla="*/ 148416 w 392855"/>
                  <a:gd name="connsiteY1" fmla="*/ 647700 h 2152650"/>
                  <a:gd name="connsiteX2" fmla="*/ 13350 w 392855"/>
                  <a:gd name="connsiteY2" fmla="*/ 1457325 h 2152650"/>
                  <a:gd name="connsiteX3" fmla="*/ 194325 w 392855"/>
                  <a:gd name="connsiteY3" fmla="*/ 2152650 h 2152650"/>
                  <a:gd name="connsiteX4" fmla="*/ 363202 w 392855"/>
                  <a:gd name="connsiteY4" fmla="*/ 2131929 h 2152650"/>
                  <a:gd name="connsiteX5" fmla="*/ 175275 w 392855"/>
                  <a:gd name="connsiteY5" fmla="*/ 1419225 h 2152650"/>
                  <a:gd name="connsiteX6" fmla="*/ 317292 w 392855"/>
                  <a:gd name="connsiteY6" fmla="*/ 654652 h 2152650"/>
                  <a:gd name="connsiteX7" fmla="*/ 289575 w 392855"/>
                  <a:gd name="connsiteY7" fmla="*/ 0 h 2152650"/>
                  <a:gd name="connsiteX8" fmla="*/ 132798 w 392855"/>
                  <a:gd name="connsiteY8" fmla="*/ 11240 h 2152650"/>
                  <a:gd name="connsiteX0" fmla="*/ 115464 w 392855"/>
                  <a:gd name="connsiteY0" fmla="*/ 0 h 2158745"/>
                  <a:gd name="connsiteX1" fmla="*/ 148416 w 392855"/>
                  <a:gd name="connsiteY1" fmla="*/ 653795 h 2158745"/>
                  <a:gd name="connsiteX2" fmla="*/ 13350 w 392855"/>
                  <a:gd name="connsiteY2" fmla="*/ 1463420 h 2158745"/>
                  <a:gd name="connsiteX3" fmla="*/ 194325 w 392855"/>
                  <a:gd name="connsiteY3" fmla="*/ 2158745 h 2158745"/>
                  <a:gd name="connsiteX4" fmla="*/ 363202 w 392855"/>
                  <a:gd name="connsiteY4" fmla="*/ 2138024 h 2158745"/>
                  <a:gd name="connsiteX5" fmla="*/ 175275 w 392855"/>
                  <a:gd name="connsiteY5" fmla="*/ 1425320 h 2158745"/>
                  <a:gd name="connsiteX6" fmla="*/ 317292 w 392855"/>
                  <a:gd name="connsiteY6" fmla="*/ 660747 h 2158745"/>
                  <a:gd name="connsiteX7" fmla="*/ 289575 w 392855"/>
                  <a:gd name="connsiteY7" fmla="*/ 6095 h 2158745"/>
                  <a:gd name="connsiteX8" fmla="*/ 115464 w 392855"/>
                  <a:gd name="connsiteY8" fmla="*/ 0 h 2158745"/>
                  <a:gd name="connsiteX0" fmla="*/ 115464 w 392855"/>
                  <a:gd name="connsiteY0" fmla="*/ 0 h 2158745"/>
                  <a:gd name="connsiteX1" fmla="*/ 148416 w 392855"/>
                  <a:gd name="connsiteY1" fmla="*/ 653795 h 2158745"/>
                  <a:gd name="connsiteX2" fmla="*/ 13350 w 392855"/>
                  <a:gd name="connsiteY2" fmla="*/ 1463420 h 2158745"/>
                  <a:gd name="connsiteX3" fmla="*/ 194325 w 392855"/>
                  <a:gd name="connsiteY3" fmla="*/ 2158745 h 2158745"/>
                  <a:gd name="connsiteX4" fmla="*/ 363202 w 392855"/>
                  <a:gd name="connsiteY4" fmla="*/ 2138024 h 2158745"/>
                  <a:gd name="connsiteX5" fmla="*/ 175275 w 392855"/>
                  <a:gd name="connsiteY5" fmla="*/ 1425320 h 2158745"/>
                  <a:gd name="connsiteX6" fmla="*/ 317292 w 392855"/>
                  <a:gd name="connsiteY6" fmla="*/ 660747 h 2158745"/>
                  <a:gd name="connsiteX7" fmla="*/ 289575 w 392855"/>
                  <a:gd name="connsiteY7" fmla="*/ 6095 h 2158745"/>
                  <a:gd name="connsiteX8" fmla="*/ 115464 w 392855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46589 w 418794"/>
                  <a:gd name="connsiteY0" fmla="*/ 0 h 2158745"/>
                  <a:gd name="connsiteX1" fmla="*/ 179541 w 418794"/>
                  <a:gd name="connsiteY1" fmla="*/ 653795 h 2158745"/>
                  <a:gd name="connsiteX2" fmla="*/ 22807 w 418794"/>
                  <a:gd name="connsiteY2" fmla="*/ 1463420 h 2158745"/>
                  <a:gd name="connsiteX3" fmla="*/ 225450 w 418794"/>
                  <a:gd name="connsiteY3" fmla="*/ 2158745 h 2158745"/>
                  <a:gd name="connsiteX4" fmla="*/ 394327 w 418794"/>
                  <a:gd name="connsiteY4" fmla="*/ 2138024 h 2158745"/>
                  <a:gd name="connsiteX5" fmla="*/ 206400 w 418794"/>
                  <a:gd name="connsiteY5" fmla="*/ 1425320 h 2158745"/>
                  <a:gd name="connsiteX6" fmla="*/ 348417 w 418794"/>
                  <a:gd name="connsiteY6" fmla="*/ 660747 h 2158745"/>
                  <a:gd name="connsiteX7" fmla="*/ 320700 w 418794"/>
                  <a:gd name="connsiteY7" fmla="*/ 6095 h 2158745"/>
                  <a:gd name="connsiteX8" fmla="*/ 146589 w 418794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2139 w 408867"/>
                  <a:gd name="connsiteY5" fmla="*/ 1442655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83472 w 408867"/>
                  <a:gd name="connsiteY5" fmla="*/ 1464323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83472 w 408867"/>
                  <a:gd name="connsiteY5" fmla="*/ 1464323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8867" h="2158745">
                    <a:moveTo>
                      <a:pt x="136662" y="0"/>
                    </a:moveTo>
                    <a:cubicBezTo>
                      <a:pt x="357106" y="423057"/>
                      <a:pt x="226524" y="447420"/>
                      <a:pt x="169614" y="653795"/>
                    </a:cubicBezTo>
                    <a:cubicBezTo>
                      <a:pt x="62476" y="928004"/>
                      <a:pt x="-35995" y="1228214"/>
                      <a:pt x="12880" y="1463420"/>
                    </a:cubicBezTo>
                    <a:cubicBezTo>
                      <a:pt x="90539" y="1695195"/>
                      <a:pt x="124862" y="1909635"/>
                      <a:pt x="215523" y="2158745"/>
                    </a:cubicBezTo>
                    <a:lnTo>
                      <a:pt x="384400" y="2138024"/>
                    </a:lnTo>
                    <a:cubicBezTo>
                      <a:pt x="291422" y="1891788"/>
                      <a:pt x="246114" y="1701891"/>
                      <a:pt x="183472" y="1464323"/>
                    </a:cubicBezTo>
                    <a:cubicBezTo>
                      <a:pt x="123916" y="1200798"/>
                      <a:pt x="220367" y="928605"/>
                      <a:pt x="338490" y="660747"/>
                    </a:cubicBezTo>
                    <a:cubicBezTo>
                      <a:pt x="409544" y="458878"/>
                      <a:pt x="463586" y="335791"/>
                      <a:pt x="310773" y="6095"/>
                    </a:cubicBezTo>
                    <a:lnTo>
                      <a:pt x="1366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E15A1BE-AB5D-4DE1-8DD5-A5836CE89149}"/>
                  </a:ext>
                </a:extLst>
              </p:cNvPr>
              <p:cNvGrpSpPr/>
              <p:nvPr/>
            </p:nvGrpSpPr>
            <p:grpSpPr>
              <a:xfrm rot="15300000">
                <a:off x="8824481" y="3920674"/>
                <a:ext cx="840355" cy="1211053"/>
                <a:chOff x="967240" y="3289369"/>
                <a:chExt cx="1100200" cy="1585520"/>
              </a:xfrm>
            </p:grpSpPr>
            <p:sp>
              <p:nvSpPr>
                <p:cNvPr id="20" name="Freeform 3">
                  <a:extLst>
                    <a:ext uri="{FF2B5EF4-FFF2-40B4-BE49-F238E27FC236}">
                      <a16:creationId xmlns:a16="http://schemas.microsoft.com/office/drawing/2014/main" id="{7DB83ABC-8A0B-49F5-834F-DCCC6491225B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4">
                  <a:extLst>
                    <a:ext uri="{FF2B5EF4-FFF2-40B4-BE49-F238E27FC236}">
                      <a16:creationId xmlns:a16="http://schemas.microsoft.com/office/drawing/2014/main" id="{54A4A67F-E3C8-4FB9-8732-2772F320D65C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6022257-4262-419A-8741-066394107578}"/>
                  </a:ext>
                </a:extLst>
              </p:cNvPr>
              <p:cNvGrpSpPr/>
              <p:nvPr/>
            </p:nvGrpSpPr>
            <p:grpSpPr>
              <a:xfrm rot="5400000">
                <a:off x="10163425" y="3352604"/>
                <a:ext cx="830970" cy="1197527"/>
                <a:chOff x="967240" y="3289369"/>
                <a:chExt cx="1100200" cy="1585520"/>
              </a:xfrm>
            </p:grpSpPr>
            <p:sp>
              <p:nvSpPr>
                <p:cNvPr id="18" name="Freeform 16">
                  <a:extLst>
                    <a:ext uri="{FF2B5EF4-FFF2-40B4-BE49-F238E27FC236}">
                      <a16:creationId xmlns:a16="http://schemas.microsoft.com/office/drawing/2014/main" id="{10203424-0FC2-43AC-B4C0-6B5340E9749F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Freeform 17">
                  <a:extLst>
                    <a:ext uri="{FF2B5EF4-FFF2-40B4-BE49-F238E27FC236}">
                      <a16:creationId xmlns:a16="http://schemas.microsoft.com/office/drawing/2014/main" id="{3580F08F-82F2-493E-BBC9-83017C514FB8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EEA1F55F-BFEC-40DA-97CC-B2F428ADFAEA}"/>
                  </a:ext>
                </a:extLst>
              </p:cNvPr>
              <p:cNvSpPr/>
              <p:nvPr/>
            </p:nvSpPr>
            <p:spPr>
              <a:xfrm rot="4272868">
                <a:off x="10380897" y="3982377"/>
                <a:ext cx="414016" cy="1165996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Chord 23">
                <a:extLst>
                  <a:ext uri="{FF2B5EF4-FFF2-40B4-BE49-F238E27FC236}">
                    <a16:creationId xmlns:a16="http://schemas.microsoft.com/office/drawing/2014/main" id="{FE777043-1C85-4367-9FD5-6C13F4F7AEE5}"/>
                  </a:ext>
                </a:extLst>
              </p:cNvPr>
              <p:cNvSpPr/>
              <p:nvPr/>
            </p:nvSpPr>
            <p:spPr>
              <a:xfrm>
                <a:off x="9695350" y="4926932"/>
                <a:ext cx="722992" cy="177384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A0CF946-57EC-4505-8BAD-72160A9A2487}"/>
                </a:ext>
              </a:extLst>
            </p:cNvPr>
            <p:cNvSpPr/>
            <p:nvPr/>
          </p:nvSpPr>
          <p:spPr>
            <a:xfrm>
              <a:off x="10082354" y="2482163"/>
              <a:ext cx="603493" cy="6034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1">
              <a:extLst>
                <a:ext uri="{FF2B5EF4-FFF2-40B4-BE49-F238E27FC236}">
                  <a16:creationId xmlns:a16="http://schemas.microsoft.com/office/drawing/2014/main" id="{481F3F89-41C3-4215-B9EF-0790201CE099}"/>
                </a:ext>
              </a:extLst>
            </p:cNvPr>
            <p:cNvSpPr/>
            <p:nvPr/>
          </p:nvSpPr>
          <p:spPr>
            <a:xfrm rot="15759340">
              <a:off x="9965994" y="1949897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BB516C8B-DF4B-4E35-BEA7-7CB9A1B2B1EA}"/>
                </a:ext>
              </a:extLst>
            </p:cNvPr>
            <p:cNvSpPr/>
            <p:nvPr/>
          </p:nvSpPr>
          <p:spPr>
            <a:xfrm rot="11980498">
              <a:off x="9440016" y="2386941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898069C4-4C6C-4D2D-8BF8-FA1FD8EA3F88}"/>
                </a:ext>
              </a:extLst>
            </p:cNvPr>
            <p:cNvSpPr/>
            <p:nvPr/>
          </p:nvSpPr>
          <p:spPr>
            <a:xfrm rot="19265083">
              <a:off x="9564032" y="3030629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09CD6159-DCE2-4581-A375-7895DE691544}"/>
                </a:ext>
              </a:extLst>
            </p:cNvPr>
            <p:cNvSpPr/>
            <p:nvPr/>
          </p:nvSpPr>
          <p:spPr>
            <a:xfrm rot="9071228" flipH="1">
              <a:off x="10648040" y="2274437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186CCC5C-7F7B-4882-8313-24346A01AAD3}"/>
                </a:ext>
              </a:extLst>
            </p:cNvPr>
            <p:cNvSpPr/>
            <p:nvPr/>
          </p:nvSpPr>
          <p:spPr>
            <a:xfrm rot="2334917" flipH="1">
              <a:off x="10652929" y="2959964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Block Arc 11">
              <a:extLst>
                <a:ext uri="{FF2B5EF4-FFF2-40B4-BE49-F238E27FC236}">
                  <a16:creationId xmlns:a16="http://schemas.microsoft.com/office/drawing/2014/main" id="{D442E1DA-29BC-4945-B7B5-42B3741AEB4F}"/>
                </a:ext>
              </a:extLst>
            </p:cNvPr>
            <p:cNvSpPr/>
            <p:nvPr/>
          </p:nvSpPr>
          <p:spPr>
            <a:xfrm rot="10800000">
              <a:off x="10263150" y="2583448"/>
              <a:ext cx="241901" cy="393604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E822B2-5F5D-4D35-BB23-FA9C0D35CBB3}"/>
              </a:ext>
            </a:extLst>
          </p:cNvPr>
          <p:cNvGrpSpPr/>
          <p:nvPr/>
        </p:nvGrpSpPr>
        <p:grpSpPr>
          <a:xfrm>
            <a:off x="1844496" y="2447760"/>
            <a:ext cx="1004571" cy="1596830"/>
            <a:chOff x="5835453" y="2227346"/>
            <a:chExt cx="1230777" cy="1956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82E0E9-FC7D-42B2-AEBE-95361298D534}"/>
                </a:ext>
              </a:extLst>
            </p:cNvPr>
            <p:cNvSpPr/>
            <p:nvPr/>
          </p:nvSpPr>
          <p:spPr>
            <a:xfrm>
              <a:off x="6249677" y="3320076"/>
              <a:ext cx="508246" cy="622888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79734" h="2181178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994969" y="2128322"/>
                    <a:pt x="989616" y="2080148"/>
                    <a:pt x="972220" y="2033313"/>
                  </a:cubicBezTo>
                  <a:cubicBezTo>
                    <a:pt x="968206" y="2023277"/>
                    <a:pt x="969544" y="2013910"/>
                    <a:pt x="973558" y="2005212"/>
                  </a:cubicBezTo>
                  <a:cubicBezTo>
                    <a:pt x="1019724" y="1894146"/>
                    <a:pt x="1053178" y="1779065"/>
                    <a:pt x="1083286" y="1662647"/>
                  </a:cubicBezTo>
                  <a:cubicBezTo>
                    <a:pt x="1114733" y="1542883"/>
                    <a:pt x="1136143" y="1421111"/>
                    <a:pt x="1148186" y="1298002"/>
                  </a:cubicBezTo>
                  <a:cubicBezTo>
                    <a:pt x="1152201" y="1257188"/>
                    <a:pt x="1148856" y="1215706"/>
                    <a:pt x="1149525" y="1174892"/>
                  </a:cubicBezTo>
                  <a:cubicBezTo>
                    <a:pt x="1150194" y="1144115"/>
                    <a:pt x="1153539" y="1113338"/>
                    <a:pt x="1156884" y="1082560"/>
                  </a:cubicBezTo>
                  <a:cubicBezTo>
                    <a:pt x="1181640" y="1220389"/>
                    <a:pt x="1211079" y="1357549"/>
                    <a:pt x="1245871" y="1493371"/>
                  </a:cubicBezTo>
                  <a:cubicBezTo>
                    <a:pt x="1266613" y="1573660"/>
                    <a:pt x="1292706" y="1653280"/>
                    <a:pt x="1307426" y="1735576"/>
                  </a:cubicBezTo>
                  <a:cubicBezTo>
                    <a:pt x="1312779" y="1765684"/>
                    <a:pt x="1322815" y="1795792"/>
                    <a:pt x="1320807" y="1827908"/>
                  </a:cubicBezTo>
                  <a:cubicBezTo>
                    <a:pt x="1321476" y="1833261"/>
                    <a:pt x="1322145" y="1838613"/>
                    <a:pt x="1322145" y="1843966"/>
                  </a:cubicBezTo>
                  <a:cubicBezTo>
                    <a:pt x="1330174" y="1856678"/>
                    <a:pt x="1325491" y="1870728"/>
                    <a:pt x="1326829" y="1884779"/>
                  </a:cubicBezTo>
                  <a:cubicBezTo>
                    <a:pt x="1328167" y="1929607"/>
                    <a:pt x="1329505" y="1973766"/>
                    <a:pt x="1330843" y="2018593"/>
                  </a:cubicBezTo>
                  <a:cubicBezTo>
                    <a:pt x="1330843" y="2024615"/>
                    <a:pt x="1328167" y="2031975"/>
                    <a:pt x="1333520" y="2035990"/>
                  </a:cubicBezTo>
                  <a:cubicBezTo>
                    <a:pt x="1340211" y="2040673"/>
                    <a:pt x="1344894" y="2032644"/>
                    <a:pt x="1348908" y="2029968"/>
                  </a:cubicBezTo>
                  <a:cubicBezTo>
                    <a:pt x="1511493" y="1908196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accent6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E6CF21A-EE45-4E25-A7A9-81D98E5A1638}"/>
                </a:ext>
              </a:extLst>
            </p:cNvPr>
            <p:cNvSpPr/>
            <p:nvPr/>
          </p:nvSpPr>
          <p:spPr>
            <a:xfrm>
              <a:off x="6442467" y="3626369"/>
              <a:ext cx="188833" cy="557376"/>
            </a:xfrm>
            <a:custGeom>
              <a:avLst/>
              <a:gdLst>
                <a:gd name="connsiteX0" fmla="*/ 328541 w 655691"/>
                <a:gd name="connsiteY0" fmla="*/ 1095273 h 1947002"/>
                <a:gd name="connsiteX1" fmla="*/ 306462 w 655691"/>
                <a:gd name="connsiteY1" fmla="*/ 950753 h 1947002"/>
                <a:gd name="connsiteX2" fmla="*/ 307800 w 655691"/>
                <a:gd name="connsiteY2" fmla="*/ 922652 h 1947002"/>
                <a:gd name="connsiteX3" fmla="*/ 417528 w 655691"/>
                <a:gd name="connsiteY3" fmla="*/ 580087 h 1947002"/>
                <a:gd name="connsiteX4" fmla="*/ 482428 w 655691"/>
                <a:gd name="connsiteY4" fmla="*/ 215442 h 1947002"/>
                <a:gd name="connsiteX5" fmla="*/ 483766 w 655691"/>
                <a:gd name="connsiteY5" fmla="*/ 92332 h 1947002"/>
                <a:gd name="connsiteX6" fmla="*/ 491126 w 655691"/>
                <a:gd name="connsiteY6" fmla="*/ 0 h 1947002"/>
                <a:gd name="connsiteX7" fmla="*/ 580113 w 655691"/>
                <a:gd name="connsiteY7" fmla="*/ 410811 h 1947002"/>
                <a:gd name="connsiteX8" fmla="*/ 641668 w 655691"/>
                <a:gd name="connsiteY8" fmla="*/ 653015 h 1947002"/>
                <a:gd name="connsiteX9" fmla="*/ 655049 w 655691"/>
                <a:gd name="connsiteY9" fmla="*/ 745347 h 1947002"/>
                <a:gd name="connsiteX10" fmla="*/ 656387 w 655691"/>
                <a:gd name="connsiteY10" fmla="*/ 761405 h 1947002"/>
                <a:gd name="connsiteX11" fmla="*/ 661071 w 655691"/>
                <a:gd name="connsiteY11" fmla="*/ 802219 h 1947002"/>
                <a:gd name="connsiteX12" fmla="*/ 564055 w 655691"/>
                <a:gd name="connsiteY12" fmla="*/ 1047768 h 1947002"/>
                <a:gd name="connsiteX13" fmla="*/ 368686 w 655691"/>
                <a:gd name="connsiteY13" fmla="*/ 1581689 h 1947002"/>
                <a:gd name="connsiteX14" fmla="*/ 321181 w 655691"/>
                <a:gd name="connsiteY14" fmla="*/ 1722863 h 1947002"/>
                <a:gd name="connsiteX15" fmla="*/ 283044 w 655691"/>
                <a:gd name="connsiteY15" fmla="*/ 1769699 h 1947002"/>
                <a:gd name="connsiteX16" fmla="*/ 33480 w 655691"/>
                <a:gd name="connsiteY16" fmla="*/ 1947003 h 1947002"/>
                <a:gd name="connsiteX17" fmla="*/ 4041 w 655691"/>
                <a:gd name="connsiteY17" fmla="*/ 1944996 h 1947002"/>
                <a:gd name="connsiteX18" fmla="*/ 11400 w 655691"/>
                <a:gd name="connsiteY18" fmla="*/ 1914218 h 1947002"/>
                <a:gd name="connsiteX19" fmla="*/ 79646 w 655691"/>
                <a:gd name="connsiteY19" fmla="*/ 1850656 h 1947002"/>
                <a:gd name="connsiteX20" fmla="*/ 207439 w 655691"/>
                <a:gd name="connsiteY20" fmla="*/ 1635884 h 1947002"/>
                <a:gd name="connsiteX21" fmla="*/ 321181 w 655691"/>
                <a:gd name="connsiteY21" fmla="*/ 1226411 h 1947002"/>
                <a:gd name="connsiteX22" fmla="*/ 328541 w 655691"/>
                <a:gd name="connsiteY22" fmla="*/ 1095273 h 1947002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74063 w 661238"/>
                <a:gd name="connsiteY12" fmla="*/ 1077785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1238" h="1951771">
                  <a:moveTo>
                    <a:pt x="328541" y="1095273"/>
                  </a:moveTo>
                  <a:cubicBezTo>
                    <a:pt x="329210" y="1045761"/>
                    <a:pt x="323858" y="997588"/>
                    <a:pt x="306462" y="950753"/>
                  </a:cubicBezTo>
                  <a:cubicBezTo>
                    <a:pt x="302447" y="940717"/>
                    <a:pt x="303786" y="931350"/>
                    <a:pt x="307800" y="922652"/>
                  </a:cubicBezTo>
                  <a:cubicBezTo>
                    <a:pt x="353966" y="811586"/>
                    <a:pt x="387420" y="696505"/>
                    <a:pt x="417528" y="580087"/>
                  </a:cubicBezTo>
                  <a:cubicBezTo>
                    <a:pt x="448974" y="460322"/>
                    <a:pt x="470385" y="338551"/>
                    <a:pt x="482428" y="215442"/>
                  </a:cubicBezTo>
                  <a:cubicBezTo>
                    <a:pt x="486442" y="174628"/>
                    <a:pt x="483097" y="133145"/>
                    <a:pt x="483766" y="92332"/>
                  </a:cubicBezTo>
                  <a:cubicBezTo>
                    <a:pt x="484435" y="61555"/>
                    <a:pt x="487781" y="30777"/>
                    <a:pt x="491126" y="0"/>
                  </a:cubicBezTo>
                  <a:cubicBezTo>
                    <a:pt x="515882" y="137829"/>
                    <a:pt x="545321" y="274989"/>
                    <a:pt x="580113" y="410811"/>
                  </a:cubicBezTo>
                  <a:cubicBezTo>
                    <a:pt x="600854" y="491099"/>
                    <a:pt x="626948" y="570719"/>
                    <a:pt x="641668" y="653015"/>
                  </a:cubicBezTo>
                  <a:cubicBezTo>
                    <a:pt x="647020" y="683124"/>
                    <a:pt x="657056" y="713232"/>
                    <a:pt x="655049" y="745347"/>
                  </a:cubicBezTo>
                  <a:cubicBezTo>
                    <a:pt x="647020" y="751369"/>
                    <a:pt x="646351" y="756722"/>
                    <a:pt x="656387" y="761405"/>
                  </a:cubicBezTo>
                  <a:cubicBezTo>
                    <a:pt x="664416" y="774118"/>
                    <a:pt x="659732" y="788168"/>
                    <a:pt x="661071" y="802219"/>
                  </a:cubicBezTo>
                  <a:cubicBezTo>
                    <a:pt x="618250" y="879831"/>
                    <a:pt x="630711" y="924344"/>
                    <a:pt x="574063" y="1077785"/>
                  </a:cubicBezTo>
                  <a:cubicBezTo>
                    <a:pt x="517415" y="1231226"/>
                    <a:pt x="488089" y="1492476"/>
                    <a:pt x="321181" y="1722863"/>
                  </a:cubicBezTo>
                  <a:cubicBezTo>
                    <a:pt x="317167" y="1743605"/>
                    <a:pt x="297095" y="1755648"/>
                    <a:pt x="283044" y="1769699"/>
                  </a:cubicBezTo>
                  <a:cubicBezTo>
                    <a:pt x="210115" y="1843297"/>
                    <a:pt x="125143" y="1900168"/>
                    <a:pt x="33480" y="1947003"/>
                  </a:cubicBezTo>
                  <a:cubicBezTo>
                    <a:pt x="23444" y="1952355"/>
                    <a:pt x="12070" y="1955032"/>
                    <a:pt x="4041" y="1944996"/>
                  </a:cubicBezTo>
                  <a:cubicBezTo>
                    <a:pt x="-4657" y="1933622"/>
                    <a:pt x="2034" y="1922247"/>
                    <a:pt x="11400" y="1914218"/>
                  </a:cubicBezTo>
                  <a:cubicBezTo>
                    <a:pt x="34818" y="1893477"/>
                    <a:pt x="59574" y="1874074"/>
                    <a:pt x="79646" y="1850656"/>
                  </a:cubicBezTo>
                  <a:cubicBezTo>
                    <a:pt x="135179" y="1787094"/>
                    <a:pt x="173985" y="1712827"/>
                    <a:pt x="207439" y="1635884"/>
                  </a:cubicBezTo>
                  <a:cubicBezTo>
                    <a:pt x="264979" y="1504745"/>
                    <a:pt x="301778" y="1367585"/>
                    <a:pt x="321181" y="1226411"/>
                  </a:cubicBezTo>
                  <a:cubicBezTo>
                    <a:pt x="328541" y="1182921"/>
                    <a:pt x="332556" y="1138763"/>
                    <a:pt x="328541" y="10952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44614A4-5EDA-411F-940C-1D52C716376A}"/>
                </a:ext>
              </a:extLst>
            </p:cNvPr>
            <p:cNvSpPr/>
            <p:nvPr/>
          </p:nvSpPr>
          <p:spPr>
            <a:xfrm>
              <a:off x="5835453" y="2501305"/>
              <a:ext cx="663013" cy="370676"/>
            </a:xfrm>
            <a:custGeom>
              <a:avLst/>
              <a:gdLst>
                <a:gd name="connsiteX0" fmla="*/ 2276187 w 2321683"/>
                <a:gd name="connsiteY0" fmla="*/ 1051238 h 1298001"/>
                <a:gd name="connsiteX1" fmla="*/ 2275518 w 2321683"/>
                <a:gd name="connsiteY1" fmla="*/ 1059936 h 1298001"/>
                <a:gd name="connsiteX2" fmla="*/ 2268827 w 2321683"/>
                <a:gd name="connsiteY2" fmla="*/ 1050569 h 1298001"/>
                <a:gd name="connsiteX3" fmla="*/ 1662647 w 2321683"/>
                <a:gd name="connsiteY3" fmla="*/ 327301 h 1298001"/>
                <a:gd name="connsiteX4" fmla="*/ 1089920 w 2321683"/>
                <a:gd name="connsiteY4" fmla="*/ 35585 h 1298001"/>
                <a:gd name="connsiteX5" fmla="*/ 927335 w 2321683"/>
                <a:gd name="connsiteY5" fmla="*/ 8822 h 1298001"/>
                <a:gd name="connsiteX6" fmla="*/ 653685 w 2321683"/>
                <a:gd name="connsiteY6" fmla="*/ 10829 h 1298001"/>
                <a:gd name="connsiteX7" fmla="*/ 584101 w 2321683"/>
                <a:gd name="connsiteY7" fmla="*/ 20865 h 1298001"/>
                <a:gd name="connsiteX8" fmla="*/ 319817 w 2321683"/>
                <a:gd name="connsiteY8" fmla="*/ 138622 h 1298001"/>
                <a:gd name="connsiteX9" fmla="*/ 15389 w 2321683"/>
                <a:gd name="connsiteY9" fmla="*/ 590915 h 1298001"/>
                <a:gd name="connsiteX10" fmla="*/ 0 w 2321683"/>
                <a:gd name="connsiteY10" fmla="*/ 648456 h 1298001"/>
                <a:gd name="connsiteX11" fmla="*/ 0 w 2321683"/>
                <a:gd name="connsiteY11" fmla="*/ 792975 h 1298001"/>
                <a:gd name="connsiteX12" fmla="*/ 10036 w 2321683"/>
                <a:gd name="connsiteY12" fmla="*/ 825091 h 1298001"/>
                <a:gd name="connsiteX13" fmla="*/ 226816 w 2321683"/>
                <a:gd name="connsiteY13" fmla="*/ 1096066 h 1298001"/>
                <a:gd name="connsiteX14" fmla="*/ 471028 w 2321683"/>
                <a:gd name="connsiteY14" fmla="*/ 1163642 h 1298001"/>
                <a:gd name="connsiteX15" fmla="*/ 1376953 w 2321683"/>
                <a:gd name="connsiteY15" fmla="*/ 1205125 h 1298001"/>
                <a:gd name="connsiteX16" fmla="*/ 1378960 w 2321683"/>
                <a:gd name="connsiteY16" fmla="*/ 1199103 h 1298001"/>
                <a:gd name="connsiteX17" fmla="*/ 1376953 w 2321683"/>
                <a:gd name="connsiteY17" fmla="*/ 1205125 h 1298001"/>
                <a:gd name="connsiteX18" fmla="*/ 1579682 w 2321683"/>
                <a:gd name="connsiteY18" fmla="*/ 1209139 h 1298001"/>
                <a:gd name="connsiteX19" fmla="*/ 1870060 w 2321683"/>
                <a:gd name="connsiteY19" fmla="*/ 1221851 h 1298001"/>
                <a:gd name="connsiteX20" fmla="*/ 1906859 w 2321683"/>
                <a:gd name="connsiteY20" fmla="*/ 1227204 h 1298001"/>
                <a:gd name="connsiteX21" fmla="*/ 2215970 w 2321683"/>
                <a:gd name="connsiteY21" fmla="*/ 1294111 h 1298001"/>
                <a:gd name="connsiteX22" fmla="*/ 2247417 w 2321683"/>
                <a:gd name="connsiteY22" fmla="*/ 1298126 h 1298001"/>
                <a:gd name="connsiteX23" fmla="*/ 2327036 w 2321683"/>
                <a:gd name="connsiteY23" fmla="*/ 1202448 h 1298001"/>
                <a:gd name="connsiteX24" fmla="*/ 2276187 w 2321683"/>
                <a:gd name="connsiteY24" fmla="*/ 1051238 h 1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21683" h="1298001">
                  <a:moveTo>
                    <a:pt x="2276187" y="1051238"/>
                  </a:moveTo>
                  <a:cubicBezTo>
                    <a:pt x="2276187" y="1053914"/>
                    <a:pt x="2275518" y="1057259"/>
                    <a:pt x="2275518" y="1059936"/>
                  </a:cubicBezTo>
                  <a:cubicBezTo>
                    <a:pt x="2271503" y="1055252"/>
                    <a:pt x="2270165" y="1053245"/>
                    <a:pt x="2268827" y="1050569"/>
                  </a:cubicBezTo>
                  <a:cubicBezTo>
                    <a:pt x="2118286" y="766213"/>
                    <a:pt x="1914218" y="526684"/>
                    <a:pt x="1662647" y="327301"/>
                  </a:cubicBezTo>
                  <a:cubicBezTo>
                    <a:pt x="1491364" y="192148"/>
                    <a:pt x="1303354" y="89110"/>
                    <a:pt x="1089920" y="35585"/>
                  </a:cubicBezTo>
                  <a:cubicBezTo>
                    <a:pt x="1036394" y="22203"/>
                    <a:pt x="982199" y="16182"/>
                    <a:pt x="927335" y="8822"/>
                  </a:cubicBezTo>
                  <a:cubicBezTo>
                    <a:pt x="835672" y="-3891"/>
                    <a:pt x="744678" y="-2553"/>
                    <a:pt x="653685" y="10829"/>
                  </a:cubicBezTo>
                  <a:cubicBezTo>
                    <a:pt x="630267" y="14174"/>
                    <a:pt x="606849" y="16182"/>
                    <a:pt x="584101" y="20865"/>
                  </a:cubicBezTo>
                  <a:cubicBezTo>
                    <a:pt x="486416" y="38930"/>
                    <a:pt x="398099" y="77736"/>
                    <a:pt x="319817" y="138622"/>
                  </a:cubicBezTo>
                  <a:cubicBezTo>
                    <a:pt x="163254" y="252364"/>
                    <a:pt x="62893" y="403575"/>
                    <a:pt x="15389" y="590915"/>
                  </a:cubicBezTo>
                  <a:cubicBezTo>
                    <a:pt x="10705" y="610319"/>
                    <a:pt x="12043" y="631060"/>
                    <a:pt x="0" y="648456"/>
                  </a:cubicBezTo>
                  <a:cubicBezTo>
                    <a:pt x="0" y="696629"/>
                    <a:pt x="0" y="744802"/>
                    <a:pt x="0" y="792975"/>
                  </a:cubicBezTo>
                  <a:cubicBezTo>
                    <a:pt x="10036" y="801674"/>
                    <a:pt x="7360" y="813717"/>
                    <a:pt x="10036" y="825091"/>
                  </a:cubicBezTo>
                  <a:cubicBezTo>
                    <a:pt x="39475" y="950208"/>
                    <a:pt x="106383" y="1043878"/>
                    <a:pt x="226816" y="1096066"/>
                  </a:cubicBezTo>
                  <a:cubicBezTo>
                    <a:pt x="305097" y="1130188"/>
                    <a:pt x="387393" y="1150930"/>
                    <a:pt x="471028" y="1163642"/>
                  </a:cubicBezTo>
                  <a:cubicBezTo>
                    <a:pt x="771441" y="1209808"/>
                    <a:pt x="1074531" y="1202448"/>
                    <a:pt x="1376953" y="1205125"/>
                  </a:cubicBezTo>
                  <a:cubicBezTo>
                    <a:pt x="1377622" y="1203117"/>
                    <a:pt x="1378291" y="1201110"/>
                    <a:pt x="1378960" y="1199103"/>
                  </a:cubicBezTo>
                  <a:cubicBezTo>
                    <a:pt x="1378291" y="1201110"/>
                    <a:pt x="1377622" y="1203117"/>
                    <a:pt x="1376953" y="1205125"/>
                  </a:cubicBezTo>
                  <a:cubicBezTo>
                    <a:pt x="1444529" y="1206463"/>
                    <a:pt x="1512105" y="1208470"/>
                    <a:pt x="1579682" y="1209139"/>
                  </a:cubicBezTo>
                  <a:cubicBezTo>
                    <a:pt x="1676697" y="1210477"/>
                    <a:pt x="1773713" y="1216499"/>
                    <a:pt x="1870060" y="1221851"/>
                  </a:cubicBezTo>
                  <a:cubicBezTo>
                    <a:pt x="1882103" y="1223859"/>
                    <a:pt x="1894815" y="1225866"/>
                    <a:pt x="1906859" y="1227204"/>
                  </a:cubicBezTo>
                  <a:cubicBezTo>
                    <a:pt x="2012572" y="1239247"/>
                    <a:pt x="2117617" y="1251960"/>
                    <a:pt x="2215970" y="1294111"/>
                  </a:cubicBezTo>
                  <a:cubicBezTo>
                    <a:pt x="2226006" y="1298795"/>
                    <a:pt x="2236712" y="1297457"/>
                    <a:pt x="2247417" y="1298126"/>
                  </a:cubicBezTo>
                  <a:cubicBezTo>
                    <a:pt x="2290907" y="1281399"/>
                    <a:pt x="2324360" y="1255305"/>
                    <a:pt x="2327036" y="1202448"/>
                  </a:cubicBezTo>
                  <a:lnTo>
                    <a:pt x="2276187" y="1051238"/>
                  </a:lnTo>
                  <a:close/>
                </a:path>
              </a:pathLst>
            </a:custGeom>
            <a:solidFill>
              <a:schemeClr val="accent1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409D05E-AED2-46EA-8E9D-9CE040E78C05}"/>
                </a:ext>
              </a:extLst>
            </p:cNvPr>
            <p:cNvSpPr/>
            <p:nvPr/>
          </p:nvSpPr>
          <p:spPr>
            <a:xfrm>
              <a:off x="6482613" y="2227346"/>
              <a:ext cx="583617" cy="628048"/>
            </a:xfrm>
            <a:custGeom>
              <a:avLst/>
              <a:gdLst>
                <a:gd name="connsiteX0" fmla="*/ 2023257 w 2040673"/>
                <a:gd name="connsiteY0" fmla="*/ 857083 h 2194560"/>
                <a:gd name="connsiteX1" fmla="*/ 1672662 w 2040673"/>
                <a:gd name="connsiteY1" fmla="*/ 280342 h 2194560"/>
                <a:gd name="connsiteX2" fmla="*/ 1390983 w 2040673"/>
                <a:gd name="connsiteY2" fmla="*/ 81627 h 2194560"/>
                <a:gd name="connsiteX3" fmla="*/ 1275902 w 2040673"/>
                <a:gd name="connsiteY3" fmla="*/ 36799 h 2194560"/>
                <a:gd name="connsiteX4" fmla="*/ 1275902 w 2040673"/>
                <a:gd name="connsiteY4" fmla="*/ 36799 h 2194560"/>
                <a:gd name="connsiteX5" fmla="*/ 1253823 w 2040673"/>
                <a:gd name="connsiteY5" fmla="*/ 25425 h 2194560"/>
                <a:gd name="connsiteX6" fmla="*/ 1152793 w 2040673"/>
                <a:gd name="connsiteY6" fmla="*/ 0 h 2194560"/>
                <a:gd name="connsiteX7" fmla="*/ 1136735 w 2040673"/>
                <a:gd name="connsiteY7" fmla="*/ 0 h 2194560"/>
                <a:gd name="connsiteX8" fmla="*/ 1099267 w 2040673"/>
                <a:gd name="connsiteY8" fmla="*/ 0 h 2194560"/>
                <a:gd name="connsiteX9" fmla="*/ 1083209 w 2040673"/>
                <a:gd name="connsiteY9" fmla="*/ 0 h 2194560"/>
                <a:gd name="connsiteX10" fmla="*/ 1025000 w 2040673"/>
                <a:gd name="connsiteY10" fmla="*/ 5353 h 2194560"/>
                <a:gd name="connsiteX11" fmla="*/ 954747 w 2040673"/>
                <a:gd name="connsiteY11" fmla="*/ 16058 h 2194560"/>
                <a:gd name="connsiteX12" fmla="*/ 911257 w 2040673"/>
                <a:gd name="connsiteY12" fmla="*/ 24087 h 2194560"/>
                <a:gd name="connsiteX13" fmla="*/ 467662 w 2040673"/>
                <a:gd name="connsiteY13" fmla="*/ 292385 h 2194560"/>
                <a:gd name="connsiteX14" fmla="*/ 151859 w 2040673"/>
                <a:gd name="connsiteY14" fmla="*/ 861097 h 2194560"/>
                <a:gd name="connsiteX15" fmla="*/ 18044 w 2040673"/>
                <a:gd name="connsiteY15" fmla="*/ 1487350 h 2194560"/>
                <a:gd name="connsiteX16" fmla="*/ 5332 w 2040673"/>
                <a:gd name="connsiteY16" fmla="*/ 1947003 h 2194560"/>
                <a:gd name="connsiteX17" fmla="*/ 10685 w 2040673"/>
                <a:gd name="connsiteY17" fmla="*/ 2009227 h 2194560"/>
                <a:gd name="connsiteX18" fmla="*/ 62203 w 2040673"/>
                <a:gd name="connsiteY18" fmla="*/ 2161106 h 2194560"/>
                <a:gd name="connsiteX19" fmla="*/ 66218 w 2040673"/>
                <a:gd name="connsiteY19" fmla="*/ 2163783 h 2194560"/>
                <a:gd name="connsiteX20" fmla="*/ 78261 w 2040673"/>
                <a:gd name="connsiteY20" fmla="*/ 2171812 h 2194560"/>
                <a:gd name="connsiteX21" fmla="*/ 78930 w 2040673"/>
                <a:gd name="connsiteY21" fmla="*/ 2172481 h 2194560"/>
                <a:gd name="connsiteX22" fmla="*/ 84952 w 2040673"/>
                <a:gd name="connsiteY22" fmla="*/ 2176495 h 2194560"/>
                <a:gd name="connsiteX23" fmla="*/ 87628 w 2040673"/>
                <a:gd name="connsiteY23" fmla="*/ 2177833 h 2194560"/>
                <a:gd name="connsiteX24" fmla="*/ 92981 w 2040673"/>
                <a:gd name="connsiteY24" fmla="*/ 2181179 h 2194560"/>
                <a:gd name="connsiteX25" fmla="*/ 95657 w 2040673"/>
                <a:gd name="connsiteY25" fmla="*/ 2183186 h 2194560"/>
                <a:gd name="connsiteX26" fmla="*/ 100340 w 2040673"/>
                <a:gd name="connsiteY26" fmla="*/ 2185862 h 2194560"/>
                <a:gd name="connsiteX27" fmla="*/ 103686 w 2040673"/>
                <a:gd name="connsiteY27" fmla="*/ 2187200 h 2194560"/>
                <a:gd name="connsiteX28" fmla="*/ 108369 w 2040673"/>
                <a:gd name="connsiteY28" fmla="*/ 2189208 h 2194560"/>
                <a:gd name="connsiteX29" fmla="*/ 111715 w 2040673"/>
                <a:gd name="connsiteY29" fmla="*/ 2190546 h 2194560"/>
                <a:gd name="connsiteX30" fmla="*/ 117067 w 2040673"/>
                <a:gd name="connsiteY30" fmla="*/ 2192553 h 2194560"/>
                <a:gd name="connsiteX31" fmla="*/ 119744 w 2040673"/>
                <a:gd name="connsiteY31" fmla="*/ 2193891 h 2194560"/>
                <a:gd name="connsiteX32" fmla="*/ 128442 w 2040673"/>
                <a:gd name="connsiteY32" fmla="*/ 2196567 h 2194560"/>
                <a:gd name="connsiteX33" fmla="*/ 134463 w 2040673"/>
                <a:gd name="connsiteY33" fmla="*/ 2197905 h 2194560"/>
                <a:gd name="connsiteX34" fmla="*/ 135132 w 2040673"/>
                <a:gd name="connsiteY34" fmla="*/ 2197905 h 2194560"/>
                <a:gd name="connsiteX35" fmla="*/ 139816 w 2040673"/>
                <a:gd name="connsiteY35" fmla="*/ 2198575 h 2194560"/>
                <a:gd name="connsiteX36" fmla="*/ 140485 w 2040673"/>
                <a:gd name="connsiteY36" fmla="*/ 2198575 h 2194560"/>
                <a:gd name="connsiteX37" fmla="*/ 145168 w 2040673"/>
                <a:gd name="connsiteY37" fmla="*/ 2199244 h 2194560"/>
                <a:gd name="connsiteX38" fmla="*/ 145168 w 2040673"/>
                <a:gd name="connsiteY38" fmla="*/ 2199244 h 2194560"/>
                <a:gd name="connsiteX39" fmla="*/ 149852 w 2040673"/>
                <a:gd name="connsiteY39" fmla="*/ 2199244 h 2194560"/>
                <a:gd name="connsiteX40" fmla="*/ 149852 w 2040673"/>
                <a:gd name="connsiteY40" fmla="*/ 2199244 h 2194560"/>
                <a:gd name="connsiteX41" fmla="*/ 149852 w 2040673"/>
                <a:gd name="connsiteY41" fmla="*/ 2199244 h 2194560"/>
                <a:gd name="connsiteX42" fmla="*/ 153197 w 2040673"/>
                <a:gd name="connsiteY42" fmla="*/ 2198575 h 2194560"/>
                <a:gd name="connsiteX43" fmla="*/ 153197 w 2040673"/>
                <a:gd name="connsiteY43" fmla="*/ 2198575 h 2194560"/>
                <a:gd name="connsiteX44" fmla="*/ 156543 w 2040673"/>
                <a:gd name="connsiteY44" fmla="*/ 2197905 h 2194560"/>
                <a:gd name="connsiteX45" fmla="*/ 156543 w 2040673"/>
                <a:gd name="connsiteY45" fmla="*/ 2197905 h 2194560"/>
                <a:gd name="connsiteX46" fmla="*/ 159219 w 2040673"/>
                <a:gd name="connsiteY46" fmla="*/ 2196567 h 2194560"/>
                <a:gd name="connsiteX47" fmla="*/ 159219 w 2040673"/>
                <a:gd name="connsiteY47" fmla="*/ 2196567 h 2194560"/>
                <a:gd name="connsiteX48" fmla="*/ 161895 w 2040673"/>
                <a:gd name="connsiteY48" fmla="*/ 2194560 h 2194560"/>
                <a:gd name="connsiteX49" fmla="*/ 161895 w 2040673"/>
                <a:gd name="connsiteY49" fmla="*/ 2194560 h 2194560"/>
                <a:gd name="connsiteX50" fmla="*/ 163902 w 2040673"/>
                <a:gd name="connsiteY50" fmla="*/ 2192553 h 2194560"/>
                <a:gd name="connsiteX51" fmla="*/ 163902 w 2040673"/>
                <a:gd name="connsiteY51" fmla="*/ 2192553 h 2194560"/>
                <a:gd name="connsiteX52" fmla="*/ 165910 w 2040673"/>
                <a:gd name="connsiteY52" fmla="*/ 2189877 h 2194560"/>
                <a:gd name="connsiteX53" fmla="*/ 165910 w 2040673"/>
                <a:gd name="connsiteY53" fmla="*/ 2189877 h 2194560"/>
                <a:gd name="connsiteX54" fmla="*/ 167248 w 2040673"/>
                <a:gd name="connsiteY54" fmla="*/ 2186531 h 2194560"/>
                <a:gd name="connsiteX55" fmla="*/ 167248 w 2040673"/>
                <a:gd name="connsiteY55" fmla="*/ 2186531 h 2194560"/>
                <a:gd name="connsiteX56" fmla="*/ 169255 w 2040673"/>
                <a:gd name="connsiteY56" fmla="*/ 2179840 h 2194560"/>
                <a:gd name="connsiteX57" fmla="*/ 169255 w 2040673"/>
                <a:gd name="connsiteY57" fmla="*/ 2178502 h 2194560"/>
                <a:gd name="connsiteX58" fmla="*/ 169924 w 2040673"/>
                <a:gd name="connsiteY58" fmla="*/ 2175826 h 2194560"/>
                <a:gd name="connsiteX59" fmla="*/ 170593 w 2040673"/>
                <a:gd name="connsiteY59" fmla="*/ 2173819 h 2194560"/>
                <a:gd name="connsiteX60" fmla="*/ 171262 w 2040673"/>
                <a:gd name="connsiteY60" fmla="*/ 2171812 h 2194560"/>
                <a:gd name="connsiteX61" fmla="*/ 171931 w 2040673"/>
                <a:gd name="connsiteY61" fmla="*/ 2166459 h 2194560"/>
                <a:gd name="connsiteX62" fmla="*/ 179291 w 2040673"/>
                <a:gd name="connsiteY62" fmla="*/ 2141034 h 2194560"/>
                <a:gd name="connsiteX63" fmla="*/ 180629 w 2040673"/>
                <a:gd name="connsiteY63" fmla="*/ 2137020 h 2194560"/>
                <a:gd name="connsiteX64" fmla="*/ 229472 w 2040673"/>
                <a:gd name="connsiteY64" fmla="*/ 2128322 h 2194560"/>
                <a:gd name="connsiteX65" fmla="*/ 243522 w 2040673"/>
                <a:gd name="connsiteY65" fmla="*/ 2118286 h 2194560"/>
                <a:gd name="connsiteX66" fmla="*/ 251551 w 2040673"/>
                <a:gd name="connsiteY66" fmla="*/ 2110926 h 2194560"/>
                <a:gd name="connsiteX67" fmla="*/ 497101 w 2040673"/>
                <a:gd name="connsiteY67" fmla="*/ 1967744 h 2194560"/>
                <a:gd name="connsiteX68" fmla="*/ 600807 w 2040673"/>
                <a:gd name="connsiteY68" fmla="*/ 1915556 h 2194560"/>
                <a:gd name="connsiteX69" fmla="*/ 634261 w 2040673"/>
                <a:gd name="connsiteY69" fmla="*/ 1907528 h 2194560"/>
                <a:gd name="connsiteX70" fmla="*/ 820932 w 2040673"/>
                <a:gd name="connsiteY70" fmla="*/ 1834599 h 2194560"/>
                <a:gd name="connsiteX71" fmla="*/ 1515430 w 2040673"/>
                <a:gd name="connsiteY71" fmla="*/ 1572322 h 2194560"/>
                <a:gd name="connsiteX72" fmla="*/ 1876730 w 2040673"/>
                <a:gd name="connsiteY72" fmla="*/ 1360895 h 2194560"/>
                <a:gd name="connsiteX73" fmla="*/ 2026602 w 2040673"/>
                <a:gd name="connsiteY73" fmla="*/ 1147461 h 2194560"/>
                <a:gd name="connsiteX74" fmla="*/ 2023257 w 2040673"/>
                <a:gd name="connsiteY74" fmla="*/ 857083 h 2194560"/>
                <a:gd name="connsiteX75" fmla="*/ 1219031 w 2040673"/>
                <a:gd name="connsiteY75" fmla="*/ 181988 h 2194560"/>
                <a:gd name="connsiteX76" fmla="*/ 1156138 w 2040673"/>
                <a:gd name="connsiteY76" fmla="*/ 353271 h 2194560"/>
                <a:gd name="connsiteX77" fmla="*/ 1219031 w 2040673"/>
                <a:gd name="connsiteY77" fmla="*/ 181988 h 2194560"/>
                <a:gd name="connsiteX0" fmla="*/ 2023257 w 2043660"/>
                <a:gd name="connsiteY0" fmla="*/ 857083 h 2199245"/>
                <a:gd name="connsiteX1" fmla="*/ 1672662 w 2043660"/>
                <a:gd name="connsiteY1" fmla="*/ 280342 h 2199245"/>
                <a:gd name="connsiteX2" fmla="*/ 1390983 w 2043660"/>
                <a:gd name="connsiteY2" fmla="*/ 81627 h 2199245"/>
                <a:gd name="connsiteX3" fmla="*/ 1275902 w 2043660"/>
                <a:gd name="connsiteY3" fmla="*/ 36799 h 2199245"/>
                <a:gd name="connsiteX4" fmla="*/ 1275902 w 2043660"/>
                <a:gd name="connsiteY4" fmla="*/ 36799 h 2199245"/>
                <a:gd name="connsiteX5" fmla="*/ 1253823 w 2043660"/>
                <a:gd name="connsiteY5" fmla="*/ 25425 h 2199245"/>
                <a:gd name="connsiteX6" fmla="*/ 1152793 w 2043660"/>
                <a:gd name="connsiteY6" fmla="*/ 0 h 2199245"/>
                <a:gd name="connsiteX7" fmla="*/ 1136735 w 2043660"/>
                <a:gd name="connsiteY7" fmla="*/ 0 h 2199245"/>
                <a:gd name="connsiteX8" fmla="*/ 1099267 w 2043660"/>
                <a:gd name="connsiteY8" fmla="*/ 0 h 2199245"/>
                <a:gd name="connsiteX9" fmla="*/ 1083209 w 2043660"/>
                <a:gd name="connsiteY9" fmla="*/ 0 h 2199245"/>
                <a:gd name="connsiteX10" fmla="*/ 1025000 w 2043660"/>
                <a:gd name="connsiteY10" fmla="*/ 5353 h 2199245"/>
                <a:gd name="connsiteX11" fmla="*/ 954747 w 2043660"/>
                <a:gd name="connsiteY11" fmla="*/ 16058 h 2199245"/>
                <a:gd name="connsiteX12" fmla="*/ 911257 w 2043660"/>
                <a:gd name="connsiteY12" fmla="*/ 24087 h 2199245"/>
                <a:gd name="connsiteX13" fmla="*/ 467662 w 2043660"/>
                <a:gd name="connsiteY13" fmla="*/ 292385 h 2199245"/>
                <a:gd name="connsiteX14" fmla="*/ 151859 w 2043660"/>
                <a:gd name="connsiteY14" fmla="*/ 861097 h 2199245"/>
                <a:gd name="connsiteX15" fmla="*/ 18044 w 2043660"/>
                <a:gd name="connsiteY15" fmla="*/ 1487350 h 2199245"/>
                <a:gd name="connsiteX16" fmla="*/ 5332 w 2043660"/>
                <a:gd name="connsiteY16" fmla="*/ 1947003 h 2199245"/>
                <a:gd name="connsiteX17" fmla="*/ 10685 w 2043660"/>
                <a:gd name="connsiteY17" fmla="*/ 2009227 h 2199245"/>
                <a:gd name="connsiteX18" fmla="*/ 62203 w 2043660"/>
                <a:gd name="connsiteY18" fmla="*/ 2161106 h 2199245"/>
                <a:gd name="connsiteX19" fmla="*/ 66218 w 2043660"/>
                <a:gd name="connsiteY19" fmla="*/ 2163783 h 2199245"/>
                <a:gd name="connsiteX20" fmla="*/ 78261 w 2043660"/>
                <a:gd name="connsiteY20" fmla="*/ 2171812 h 2199245"/>
                <a:gd name="connsiteX21" fmla="*/ 78930 w 2043660"/>
                <a:gd name="connsiteY21" fmla="*/ 2172481 h 2199245"/>
                <a:gd name="connsiteX22" fmla="*/ 84952 w 2043660"/>
                <a:gd name="connsiteY22" fmla="*/ 2176495 h 2199245"/>
                <a:gd name="connsiteX23" fmla="*/ 87628 w 2043660"/>
                <a:gd name="connsiteY23" fmla="*/ 2177833 h 2199245"/>
                <a:gd name="connsiteX24" fmla="*/ 92981 w 2043660"/>
                <a:gd name="connsiteY24" fmla="*/ 2181179 h 2199245"/>
                <a:gd name="connsiteX25" fmla="*/ 95657 w 2043660"/>
                <a:gd name="connsiteY25" fmla="*/ 2183186 h 2199245"/>
                <a:gd name="connsiteX26" fmla="*/ 100340 w 2043660"/>
                <a:gd name="connsiteY26" fmla="*/ 2185862 h 2199245"/>
                <a:gd name="connsiteX27" fmla="*/ 103686 w 2043660"/>
                <a:gd name="connsiteY27" fmla="*/ 2187200 h 2199245"/>
                <a:gd name="connsiteX28" fmla="*/ 108369 w 2043660"/>
                <a:gd name="connsiteY28" fmla="*/ 2189208 h 2199245"/>
                <a:gd name="connsiteX29" fmla="*/ 111715 w 2043660"/>
                <a:gd name="connsiteY29" fmla="*/ 2190546 h 2199245"/>
                <a:gd name="connsiteX30" fmla="*/ 117067 w 2043660"/>
                <a:gd name="connsiteY30" fmla="*/ 2192553 h 2199245"/>
                <a:gd name="connsiteX31" fmla="*/ 119744 w 2043660"/>
                <a:gd name="connsiteY31" fmla="*/ 2193891 h 2199245"/>
                <a:gd name="connsiteX32" fmla="*/ 128442 w 2043660"/>
                <a:gd name="connsiteY32" fmla="*/ 2196567 h 2199245"/>
                <a:gd name="connsiteX33" fmla="*/ 134463 w 2043660"/>
                <a:gd name="connsiteY33" fmla="*/ 2197905 h 2199245"/>
                <a:gd name="connsiteX34" fmla="*/ 135132 w 2043660"/>
                <a:gd name="connsiteY34" fmla="*/ 2197905 h 2199245"/>
                <a:gd name="connsiteX35" fmla="*/ 139816 w 2043660"/>
                <a:gd name="connsiteY35" fmla="*/ 2198575 h 2199245"/>
                <a:gd name="connsiteX36" fmla="*/ 140485 w 2043660"/>
                <a:gd name="connsiteY36" fmla="*/ 2198575 h 2199245"/>
                <a:gd name="connsiteX37" fmla="*/ 145168 w 2043660"/>
                <a:gd name="connsiteY37" fmla="*/ 2199244 h 2199245"/>
                <a:gd name="connsiteX38" fmla="*/ 145168 w 2043660"/>
                <a:gd name="connsiteY38" fmla="*/ 2199244 h 2199245"/>
                <a:gd name="connsiteX39" fmla="*/ 149852 w 2043660"/>
                <a:gd name="connsiteY39" fmla="*/ 2199244 h 2199245"/>
                <a:gd name="connsiteX40" fmla="*/ 149852 w 2043660"/>
                <a:gd name="connsiteY40" fmla="*/ 2199244 h 2199245"/>
                <a:gd name="connsiteX41" fmla="*/ 149852 w 2043660"/>
                <a:gd name="connsiteY41" fmla="*/ 2199244 h 2199245"/>
                <a:gd name="connsiteX42" fmla="*/ 153197 w 2043660"/>
                <a:gd name="connsiteY42" fmla="*/ 2198575 h 2199245"/>
                <a:gd name="connsiteX43" fmla="*/ 153197 w 2043660"/>
                <a:gd name="connsiteY43" fmla="*/ 2198575 h 2199245"/>
                <a:gd name="connsiteX44" fmla="*/ 156543 w 2043660"/>
                <a:gd name="connsiteY44" fmla="*/ 2197905 h 2199245"/>
                <a:gd name="connsiteX45" fmla="*/ 156543 w 2043660"/>
                <a:gd name="connsiteY45" fmla="*/ 2197905 h 2199245"/>
                <a:gd name="connsiteX46" fmla="*/ 159219 w 2043660"/>
                <a:gd name="connsiteY46" fmla="*/ 2196567 h 2199245"/>
                <a:gd name="connsiteX47" fmla="*/ 159219 w 2043660"/>
                <a:gd name="connsiteY47" fmla="*/ 2196567 h 2199245"/>
                <a:gd name="connsiteX48" fmla="*/ 161895 w 2043660"/>
                <a:gd name="connsiteY48" fmla="*/ 2194560 h 2199245"/>
                <a:gd name="connsiteX49" fmla="*/ 161895 w 2043660"/>
                <a:gd name="connsiteY49" fmla="*/ 2194560 h 2199245"/>
                <a:gd name="connsiteX50" fmla="*/ 163902 w 2043660"/>
                <a:gd name="connsiteY50" fmla="*/ 2192553 h 2199245"/>
                <a:gd name="connsiteX51" fmla="*/ 163902 w 2043660"/>
                <a:gd name="connsiteY51" fmla="*/ 2192553 h 2199245"/>
                <a:gd name="connsiteX52" fmla="*/ 165910 w 2043660"/>
                <a:gd name="connsiteY52" fmla="*/ 2189877 h 2199245"/>
                <a:gd name="connsiteX53" fmla="*/ 165910 w 2043660"/>
                <a:gd name="connsiteY53" fmla="*/ 2189877 h 2199245"/>
                <a:gd name="connsiteX54" fmla="*/ 167248 w 2043660"/>
                <a:gd name="connsiteY54" fmla="*/ 2186531 h 2199245"/>
                <a:gd name="connsiteX55" fmla="*/ 167248 w 2043660"/>
                <a:gd name="connsiteY55" fmla="*/ 2186531 h 2199245"/>
                <a:gd name="connsiteX56" fmla="*/ 169255 w 2043660"/>
                <a:gd name="connsiteY56" fmla="*/ 2179840 h 2199245"/>
                <a:gd name="connsiteX57" fmla="*/ 169255 w 2043660"/>
                <a:gd name="connsiteY57" fmla="*/ 2178502 h 2199245"/>
                <a:gd name="connsiteX58" fmla="*/ 169924 w 2043660"/>
                <a:gd name="connsiteY58" fmla="*/ 2175826 h 2199245"/>
                <a:gd name="connsiteX59" fmla="*/ 170593 w 2043660"/>
                <a:gd name="connsiteY59" fmla="*/ 2173819 h 2199245"/>
                <a:gd name="connsiteX60" fmla="*/ 171262 w 2043660"/>
                <a:gd name="connsiteY60" fmla="*/ 2171812 h 2199245"/>
                <a:gd name="connsiteX61" fmla="*/ 171931 w 2043660"/>
                <a:gd name="connsiteY61" fmla="*/ 2166459 h 2199245"/>
                <a:gd name="connsiteX62" fmla="*/ 179291 w 2043660"/>
                <a:gd name="connsiteY62" fmla="*/ 2141034 h 2199245"/>
                <a:gd name="connsiteX63" fmla="*/ 180629 w 2043660"/>
                <a:gd name="connsiteY63" fmla="*/ 2137020 h 2199245"/>
                <a:gd name="connsiteX64" fmla="*/ 229472 w 2043660"/>
                <a:gd name="connsiteY64" fmla="*/ 2128322 h 2199245"/>
                <a:gd name="connsiteX65" fmla="*/ 243522 w 2043660"/>
                <a:gd name="connsiteY65" fmla="*/ 2118286 h 2199245"/>
                <a:gd name="connsiteX66" fmla="*/ 251551 w 2043660"/>
                <a:gd name="connsiteY66" fmla="*/ 2110926 h 2199245"/>
                <a:gd name="connsiteX67" fmla="*/ 497101 w 2043660"/>
                <a:gd name="connsiteY67" fmla="*/ 1967744 h 2199245"/>
                <a:gd name="connsiteX68" fmla="*/ 600807 w 2043660"/>
                <a:gd name="connsiteY68" fmla="*/ 1915556 h 2199245"/>
                <a:gd name="connsiteX69" fmla="*/ 634261 w 2043660"/>
                <a:gd name="connsiteY69" fmla="*/ 1907528 h 2199245"/>
                <a:gd name="connsiteX70" fmla="*/ 820932 w 2043660"/>
                <a:gd name="connsiteY70" fmla="*/ 1834599 h 2199245"/>
                <a:gd name="connsiteX71" fmla="*/ 1515430 w 2043660"/>
                <a:gd name="connsiteY71" fmla="*/ 1572322 h 2199245"/>
                <a:gd name="connsiteX72" fmla="*/ 1876730 w 2043660"/>
                <a:gd name="connsiteY72" fmla="*/ 1360895 h 2199245"/>
                <a:gd name="connsiteX73" fmla="*/ 2026602 w 2043660"/>
                <a:gd name="connsiteY73" fmla="*/ 1147461 h 2199245"/>
                <a:gd name="connsiteX74" fmla="*/ 2023257 w 2043660"/>
                <a:gd name="connsiteY74" fmla="*/ 857083 h 21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43660" h="2199245">
                  <a:moveTo>
                    <a:pt x="2023257" y="857083"/>
                  </a:moveTo>
                  <a:cubicBezTo>
                    <a:pt x="1966386" y="628929"/>
                    <a:pt x="1838592" y="442926"/>
                    <a:pt x="1672662" y="280342"/>
                  </a:cubicBezTo>
                  <a:cubicBezTo>
                    <a:pt x="1589697" y="199384"/>
                    <a:pt x="1497365" y="130469"/>
                    <a:pt x="1390983" y="81627"/>
                  </a:cubicBezTo>
                  <a:cubicBezTo>
                    <a:pt x="1353514" y="64231"/>
                    <a:pt x="1317385" y="44159"/>
                    <a:pt x="1275902" y="36799"/>
                  </a:cubicBezTo>
                  <a:lnTo>
                    <a:pt x="1275902" y="36799"/>
                  </a:lnTo>
                  <a:cubicBezTo>
                    <a:pt x="1271888" y="26094"/>
                    <a:pt x="1261182" y="28101"/>
                    <a:pt x="1253823" y="25425"/>
                  </a:cubicBezTo>
                  <a:cubicBezTo>
                    <a:pt x="1221038" y="13381"/>
                    <a:pt x="1184908" y="15389"/>
                    <a:pt x="1152793" y="0"/>
                  </a:cubicBezTo>
                  <a:lnTo>
                    <a:pt x="1136735" y="0"/>
                  </a:lnTo>
                  <a:cubicBezTo>
                    <a:pt x="1124022" y="9367"/>
                    <a:pt x="1111979" y="8029"/>
                    <a:pt x="1099267" y="0"/>
                  </a:cubicBezTo>
                  <a:lnTo>
                    <a:pt x="1083209" y="0"/>
                  </a:lnTo>
                  <a:cubicBezTo>
                    <a:pt x="1064475" y="11374"/>
                    <a:pt x="1044403" y="3345"/>
                    <a:pt x="1025000" y="5353"/>
                  </a:cubicBezTo>
                  <a:cubicBezTo>
                    <a:pt x="1002251" y="13381"/>
                    <a:pt x="976826" y="6022"/>
                    <a:pt x="954747" y="16058"/>
                  </a:cubicBezTo>
                  <a:cubicBezTo>
                    <a:pt x="940027" y="18734"/>
                    <a:pt x="925308" y="20741"/>
                    <a:pt x="911257" y="24087"/>
                  </a:cubicBezTo>
                  <a:cubicBezTo>
                    <a:pt x="734622" y="66238"/>
                    <a:pt x="589433" y="159908"/>
                    <a:pt x="467662" y="292385"/>
                  </a:cubicBezTo>
                  <a:cubicBezTo>
                    <a:pt x="317789" y="456977"/>
                    <a:pt x="222781" y="653015"/>
                    <a:pt x="151859" y="861097"/>
                  </a:cubicBezTo>
                  <a:cubicBezTo>
                    <a:pt x="82275" y="1064496"/>
                    <a:pt x="40793" y="1273915"/>
                    <a:pt x="18044" y="1487350"/>
                  </a:cubicBezTo>
                  <a:cubicBezTo>
                    <a:pt x="1987" y="1639898"/>
                    <a:pt x="-6042" y="1793116"/>
                    <a:pt x="5332" y="1947003"/>
                  </a:cubicBezTo>
                  <a:cubicBezTo>
                    <a:pt x="6670" y="1967075"/>
                    <a:pt x="12023" y="1987147"/>
                    <a:pt x="10685" y="2009227"/>
                  </a:cubicBezTo>
                  <a:lnTo>
                    <a:pt x="62203" y="2161106"/>
                  </a:lnTo>
                  <a:cubicBezTo>
                    <a:pt x="63541" y="2161776"/>
                    <a:pt x="64880" y="2163114"/>
                    <a:pt x="66218" y="2163783"/>
                  </a:cubicBezTo>
                  <a:lnTo>
                    <a:pt x="78261" y="2171812"/>
                  </a:lnTo>
                  <a:cubicBezTo>
                    <a:pt x="78261" y="2171812"/>
                    <a:pt x="78930" y="2171812"/>
                    <a:pt x="78930" y="2172481"/>
                  </a:cubicBezTo>
                  <a:lnTo>
                    <a:pt x="84952" y="2176495"/>
                  </a:lnTo>
                  <a:cubicBezTo>
                    <a:pt x="85621" y="2177164"/>
                    <a:pt x="86290" y="2177164"/>
                    <a:pt x="87628" y="2177833"/>
                  </a:cubicBezTo>
                  <a:cubicBezTo>
                    <a:pt x="89635" y="2179172"/>
                    <a:pt x="90973" y="2179840"/>
                    <a:pt x="92981" y="2181179"/>
                  </a:cubicBezTo>
                  <a:cubicBezTo>
                    <a:pt x="93650" y="2181848"/>
                    <a:pt x="94988" y="2182517"/>
                    <a:pt x="95657" y="2183186"/>
                  </a:cubicBezTo>
                  <a:cubicBezTo>
                    <a:pt x="96995" y="2183855"/>
                    <a:pt x="99002" y="2185193"/>
                    <a:pt x="100340" y="2185862"/>
                  </a:cubicBezTo>
                  <a:cubicBezTo>
                    <a:pt x="101679" y="2186531"/>
                    <a:pt x="102348" y="2187200"/>
                    <a:pt x="103686" y="2187200"/>
                  </a:cubicBezTo>
                  <a:cubicBezTo>
                    <a:pt x="105024" y="2187869"/>
                    <a:pt x="107031" y="2188539"/>
                    <a:pt x="108369" y="2189208"/>
                  </a:cubicBezTo>
                  <a:cubicBezTo>
                    <a:pt x="109708" y="2189877"/>
                    <a:pt x="110376" y="2189877"/>
                    <a:pt x="111715" y="2190546"/>
                  </a:cubicBezTo>
                  <a:cubicBezTo>
                    <a:pt x="113722" y="2191215"/>
                    <a:pt x="115060" y="2191884"/>
                    <a:pt x="117067" y="2192553"/>
                  </a:cubicBezTo>
                  <a:cubicBezTo>
                    <a:pt x="117736" y="2192553"/>
                    <a:pt x="119075" y="2193222"/>
                    <a:pt x="119744" y="2193891"/>
                  </a:cubicBezTo>
                  <a:cubicBezTo>
                    <a:pt x="122420" y="2194560"/>
                    <a:pt x="125096" y="2195898"/>
                    <a:pt x="128442" y="2196567"/>
                  </a:cubicBezTo>
                  <a:cubicBezTo>
                    <a:pt x="130449" y="2197236"/>
                    <a:pt x="132456" y="2197236"/>
                    <a:pt x="134463" y="2197905"/>
                  </a:cubicBezTo>
                  <a:lnTo>
                    <a:pt x="135132" y="2197905"/>
                  </a:lnTo>
                  <a:cubicBezTo>
                    <a:pt x="137139" y="2197905"/>
                    <a:pt x="138478" y="2198575"/>
                    <a:pt x="139816" y="2198575"/>
                  </a:cubicBezTo>
                  <a:lnTo>
                    <a:pt x="140485" y="2198575"/>
                  </a:lnTo>
                  <a:cubicBezTo>
                    <a:pt x="141823" y="2198575"/>
                    <a:pt x="143830" y="2199244"/>
                    <a:pt x="145168" y="2199244"/>
                  </a:cubicBezTo>
                  <a:lnTo>
                    <a:pt x="145168" y="2199244"/>
                  </a:lnTo>
                  <a:lnTo>
                    <a:pt x="149852" y="2199244"/>
                  </a:lnTo>
                  <a:lnTo>
                    <a:pt x="149852" y="2199244"/>
                  </a:lnTo>
                  <a:lnTo>
                    <a:pt x="149852" y="2199244"/>
                  </a:lnTo>
                  <a:cubicBezTo>
                    <a:pt x="151190" y="2199244"/>
                    <a:pt x="152528" y="2199244"/>
                    <a:pt x="153197" y="2198575"/>
                  </a:cubicBezTo>
                  <a:lnTo>
                    <a:pt x="153197" y="2198575"/>
                  </a:lnTo>
                  <a:cubicBezTo>
                    <a:pt x="154535" y="2198575"/>
                    <a:pt x="155204" y="2197905"/>
                    <a:pt x="156543" y="2197905"/>
                  </a:cubicBezTo>
                  <a:lnTo>
                    <a:pt x="156543" y="2197905"/>
                  </a:lnTo>
                  <a:cubicBezTo>
                    <a:pt x="157212" y="2197236"/>
                    <a:pt x="158550" y="2197236"/>
                    <a:pt x="159219" y="2196567"/>
                  </a:cubicBezTo>
                  <a:lnTo>
                    <a:pt x="159219" y="2196567"/>
                  </a:lnTo>
                  <a:cubicBezTo>
                    <a:pt x="159888" y="2195898"/>
                    <a:pt x="161226" y="2195229"/>
                    <a:pt x="161895" y="2194560"/>
                  </a:cubicBezTo>
                  <a:lnTo>
                    <a:pt x="161895" y="2194560"/>
                  </a:lnTo>
                  <a:lnTo>
                    <a:pt x="163902" y="2192553"/>
                  </a:lnTo>
                  <a:lnTo>
                    <a:pt x="163902" y="2192553"/>
                  </a:lnTo>
                  <a:cubicBezTo>
                    <a:pt x="164571" y="2191884"/>
                    <a:pt x="165241" y="2190546"/>
                    <a:pt x="165910" y="2189877"/>
                  </a:cubicBezTo>
                  <a:lnTo>
                    <a:pt x="165910" y="2189877"/>
                  </a:lnTo>
                  <a:cubicBezTo>
                    <a:pt x="166579" y="2188539"/>
                    <a:pt x="167248" y="2187869"/>
                    <a:pt x="167248" y="2186531"/>
                  </a:cubicBezTo>
                  <a:lnTo>
                    <a:pt x="167248" y="2186531"/>
                  </a:lnTo>
                  <a:cubicBezTo>
                    <a:pt x="167917" y="2184524"/>
                    <a:pt x="168586" y="2182517"/>
                    <a:pt x="169255" y="2179840"/>
                  </a:cubicBezTo>
                  <a:lnTo>
                    <a:pt x="169255" y="2178502"/>
                  </a:lnTo>
                  <a:cubicBezTo>
                    <a:pt x="169255" y="2177833"/>
                    <a:pt x="169924" y="2176495"/>
                    <a:pt x="169924" y="2175826"/>
                  </a:cubicBezTo>
                  <a:cubicBezTo>
                    <a:pt x="169924" y="2175157"/>
                    <a:pt x="169924" y="2174488"/>
                    <a:pt x="170593" y="2173819"/>
                  </a:cubicBezTo>
                  <a:cubicBezTo>
                    <a:pt x="170593" y="2173150"/>
                    <a:pt x="170593" y="2172481"/>
                    <a:pt x="171262" y="2171812"/>
                  </a:cubicBezTo>
                  <a:cubicBezTo>
                    <a:pt x="171262" y="2170473"/>
                    <a:pt x="171931" y="2168466"/>
                    <a:pt x="171931" y="2166459"/>
                  </a:cubicBezTo>
                  <a:cubicBezTo>
                    <a:pt x="173269" y="2157761"/>
                    <a:pt x="175946" y="2149063"/>
                    <a:pt x="179291" y="2141034"/>
                  </a:cubicBezTo>
                  <a:cubicBezTo>
                    <a:pt x="179960" y="2139696"/>
                    <a:pt x="180629" y="2138358"/>
                    <a:pt x="180629" y="2137020"/>
                  </a:cubicBezTo>
                  <a:cubicBezTo>
                    <a:pt x="197356" y="2133674"/>
                    <a:pt x="213414" y="2130998"/>
                    <a:pt x="229472" y="2128322"/>
                  </a:cubicBezTo>
                  <a:cubicBezTo>
                    <a:pt x="233486" y="2124977"/>
                    <a:pt x="238169" y="2121631"/>
                    <a:pt x="243522" y="2118286"/>
                  </a:cubicBezTo>
                  <a:cubicBezTo>
                    <a:pt x="246198" y="2116278"/>
                    <a:pt x="248875" y="2113602"/>
                    <a:pt x="251551" y="2110926"/>
                  </a:cubicBezTo>
                  <a:cubicBezTo>
                    <a:pt x="327156" y="2052048"/>
                    <a:pt x="412128" y="2009896"/>
                    <a:pt x="497101" y="1967744"/>
                  </a:cubicBezTo>
                  <a:cubicBezTo>
                    <a:pt x="531893" y="1950348"/>
                    <a:pt x="569361" y="1938974"/>
                    <a:pt x="600807" y="1915556"/>
                  </a:cubicBezTo>
                  <a:cubicBezTo>
                    <a:pt x="612850" y="1915556"/>
                    <a:pt x="623556" y="1911542"/>
                    <a:pt x="634261" y="1907528"/>
                  </a:cubicBezTo>
                  <a:lnTo>
                    <a:pt x="820932" y="1834599"/>
                  </a:lnTo>
                  <a:cubicBezTo>
                    <a:pt x="1053101" y="1748288"/>
                    <a:pt x="1288615" y="1672014"/>
                    <a:pt x="1515430" y="1572322"/>
                  </a:cubicBezTo>
                  <a:cubicBezTo>
                    <a:pt x="1643892" y="1515451"/>
                    <a:pt x="1769009" y="1452558"/>
                    <a:pt x="1876730" y="1360895"/>
                  </a:cubicBezTo>
                  <a:cubicBezTo>
                    <a:pt x="1944975" y="1302686"/>
                    <a:pt x="2002515" y="1235778"/>
                    <a:pt x="2026602" y="1147461"/>
                  </a:cubicBezTo>
                  <a:cubicBezTo>
                    <a:pt x="2052696" y="1049776"/>
                    <a:pt x="2046674" y="952760"/>
                    <a:pt x="2023257" y="857083"/>
                  </a:cubicBezTo>
                  <a:close/>
                </a:path>
              </a:pathLst>
            </a:custGeom>
            <a:solidFill>
              <a:schemeClr val="accent2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9A4048-3890-4624-BD16-1F0969B14DBE}"/>
                </a:ext>
              </a:extLst>
            </p:cNvPr>
            <p:cNvSpPr/>
            <p:nvPr/>
          </p:nvSpPr>
          <p:spPr>
            <a:xfrm>
              <a:off x="6448000" y="2834949"/>
              <a:ext cx="120374" cy="491050"/>
            </a:xfrm>
            <a:custGeom>
              <a:avLst/>
              <a:gdLst>
                <a:gd name="connsiteX0" fmla="*/ 318562 w 421516"/>
                <a:gd name="connsiteY0" fmla="*/ 1215037 h 1719518"/>
                <a:gd name="connsiteX1" fmla="*/ 422269 w 421516"/>
                <a:gd name="connsiteY1" fmla="*/ 573396 h 1719518"/>
                <a:gd name="connsiteX2" fmla="*/ 390153 w 421516"/>
                <a:gd name="connsiteY2" fmla="*/ 349256 h 1719518"/>
                <a:gd name="connsiteX3" fmla="*/ 388146 w 421516"/>
                <a:gd name="connsiteY3" fmla="*/ 333867 h 1719518"/>
                <a:gd name="connsiteX4" fmla="*/ 384801 w 421516"/>
                <a:gd name="connsiteY4" fmla="*/ 322493 h 1719518"/>
                <a:gd name="connsiteX5" fmla="*/ 374765 w 421516"/>
                <a:gd name="connsiteY5" fmla="*/ 290378 h 1719518"/>
                <a:gd name="connsiteX6" fmla="*/ 329937 w 421516"/>
                <a:gd name="connsiteY6" fmla="*/ 112404 h 1719518"/>
                <a:gd name="connsiteX7" fmla="*/ 350678 w 421516"/>
                <a:gd name="connsiteY7" fmla="*/ 0 h 1719518"/>
                <a:gd name="connsiteX8" fmla="*/ 301836 w 421516"/>
                <a:gd name="connsiteY8" fmla="*/ 8698 h 1719518"/>
                <a:gd name="connsiteX9" fmla="*/ 300498 w 421516"/>
                <a:gd name="connsiteY9" fmla="*/ 12712 h 1719518"/>
                <a:gd name="connsiteX10" fmla="*/ 293138 w 421516"/>
                <a:gd name="connsiteY10" fmla="*/ 38137 h 1719518"/>
                <a:gd name="connsiteX11" fmla="*/ 289792 w 421516"/>
                <a:gd name="connsiteY11" fmla="*/ 54195 h 1719518"/>
                <a:gd name="connsiteX12" fmla="*/ 270389 w 421516"/>
                <a:gd name="connsiteY12" fmla="*/ 71591 h 1719518"/>
                <a:gd name="connsiteX13" fmla="*/ 248310 w 421516"/>
                <a:gd name="connsiteY13" fmla="*/ 68914 h 1719518"/>
                <a:gd name="connsiteX14" fmla="*/ 186086 w 421516"/>
                <a:gd name="connsiteY14" fmla="*/ 37468 h 1719518"/>
                <a:gd name="connsiteX15" fmla="*/ 181402 w 421516"/>
                <a:gd name="connsiteY15" fmla="*/ 38806 h 1719518"/>
                <a:gd name="connsiteX16" fmla="*/ 101783 w 421516"/>
                <a:gd name="connsiteY16" fmla="*/ 130469 h 1719518"/>
                <a:gd name="connsiteX17" fmla="*/ 163338 w 421516"/>
                <a:gd name="connsiteY17" fmla="*/ 343234 h 1719518"/>
                <a:gd name="connsiteX18" fmla="*/ 173374 w 421516"/>
                <a:gd name="connsiteY18" fmla="*/ 349256 h 1719518"/>
                <a:gd name="connsiteX19" fmla="*/ 163338 w 421516"/>
                <a:gd name="connsiteY19" fmla="*/ 343234 h 1719518"/>
                <a:gd name="connsiteX20" fmla="*/ 166683 w 421516"/>
                <a:gd name="connsiteY20" fmla="*/ 369328 h 1719518"/>
                <a:gd name="connsiteX21" fmla="*/ 163338 w 421516"/>
                <a:gd name="connsiteY21" fmla="*/ 960789 h 1719518"/>
                <a:gd name="connsiteX22" fmla="*/ 60969 w 421516"/>
                <a:gd name="connsiteY22" fmla="*/ 1267894 h 1719518"/>
                <a:gd name="connsiteX23" fmla="*/ 8112 w 421516"/>
                <a:gd name="connsiteY23" fmla="*/ 1720856 h 1719518"/>
                <a:gd name="connsiteX24" fmla="*/ 109143 w 421516"/>
                <a:gd name="connsiteY24" fmla="*/ 1704798 h 1719518"/>
                <a:gd name="connsiteX25" fmla="*/ 231583 w 421516"/>
                <a:gd name="connsiteY25" fmla="*/ 1698777 h 1719518"/>
                <a:gd name="connsiteX26" fmla="*/ 230245 w 421516"/>
                <a:gd name="connsiteY26" fmla="*/ 1512105 h 1719518"/>
                <a:gd name="connsiteX27" fmla="*/ 318562 w 421516"/>
                <a:gd name="connsiteY27" fmla="*/ 1215037 h 1719518"/>
                <a:gd name="connsiteX28" fmla="*/ 275073 w 421516"/>
                <a:gd name="connsiteY28" fmla="*/ 353940 h 1719518"/>
                <a:gd name="connsiteX29" fmla="*/ 235597 w 421516"/>
                <a:gd name="connsiteY29" fmla="*/ 353940 h 1719518"/>
                <a:gd name="connsiteX30" fmla="*/ 275073 w 421516"/>
                <a:gd name="connsiteY30" fmla="*/ 353940 h 171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1516" h="1719518">
                  <a:moveTo>
                    <a:pt x="318562" y="1215037"/>
                  </a:moveTo>
                  <a:cubicBezTo>
                    <a:pt x="394837" y="1007624"/>
                    <a:pt x="440334" y="795528"/>
                    <a:pt x="422269" y="573396"/>
                  </a:cubicBezTo>
                  <a:cubicBezTo>
                    <a:pt x="416247" y="497790"/>
                    <a:pt x="409556" y="422854"/>
                    <a:pt x="390153" y="349256"/>
                  </a:cubicBezTo>
                  <a:cubicBezTo>
                    <a:pt x="389484" y="343904"/>
                    <a:pt x="388815" y="338551"/>
                    <a:pt x="388146" y="333867"/>
                  </a:cubicBezTo>
                  <a:cubicBezTo>
                    <a:pt x="380117" y="331860"/>
                    <a:pt x="376103" y="329184"/>
                    <a:pt x="384801" y="322493"/>
                  </a:cubicBezTo>
                  <a:cubicBezTo>
                    <a:pt x="381455" y="311788"/>
                    <a:pt x="375434" y="301083"/>
                    <a:pt x="374765" y="290378"/>
                  </a:cubicBezTo>
                  <a:cubicBezTo>
                    <a:pt x="370750" y="228154"/>
                    <a:pt x="353354" y="168607"/>
                    <a:pt x="329937" y="112404"/>
                  </a:cubicBezTo>
                  <a:cubicBezTo>
                    <a:pt x="309195" y="62893"/>
                    <a:pt x="314548" y="28101"/>
                    <a:pt x="350678" y="0"/>
                  </a:cubicBezTo>
                  <a:cubicBezTo>
                    <a:pt x="334620" y="2676"/>
                    <a:pt x="318562" y="5353"/>
                    <a:pt x="301836" y="8698"/>
                  </a:cubicBezTo>
                  <a:cubicBezTo>
                    <a:pt x="301167" y="10036"/>
                    <a:pt x="300498" y="11374"/>
                    <a:pt x="300498" y="12712"/>
                  </a:cubicBezTo>
                  <a:cubicBezTo>
                    <a:pt x="297152" y="20741"/>
                    <a:pt x="294476" y="29439"/>
                    <a:pt x="293138" y="38137"/>
                  </a:cubicBezTo>
                  <a:cubicBezTo>
                    <a:pt x="292469" y="44828"/>
                    <a:pt x="291131" y="49511"/>
                    <a:pt x="289792" y="54195"/>
                  </a:cubicBezTo>
                  <a:cubicBezTo>
                    <a:pt x="286447" y="65569"/>
                    <a:pt x="280425" y="70922"/>
                    <a:pt x="270389" y="71591"/>
                  </a:cubicBezTo>
                  <a:cubicBezTo>
                    <a:pt x="264368" y="72260"/>
                    <a:pt x="257677" y="70922"/>
                    <a:pt x="248310" y="68914"/>
                  </a:cubicBezTo>
                  <a:cubicBezTo>
                    <a:pt x="226230" y="63562"/>
                    <a:pt x="207496" y="50850"/>
                    <a:pt x="186086" y="37468"/>
                  </a:cubicBezTo>
                  <a:cubicBezTo>
                    <a:pt x="184748" y="38137"/>
                    <a:pt x="183410" y="38137"/>
                    <a:pt x="181402" y="38806"/>
                  </a:cubicBezTo>
                  <a:cubicBezTo>
                    <a:pt x="177388" y="89656"/>
                    <a:pt x="144603" y="114412"/>
                    <a:pt x="101783" y="130469"/>
                  </a:cubicBezTo>
                  <a:cubicBezTo>
                    <a:pt x="122524" y="201391"/>
                    <a:pt x="142596" y="272313"/>
                    <a:pt x="163338" y="343234"/>
                  </a:cubicBezTo>
                  <a:cubicBezTo>
                    <a:pt x="166683" y="345242"/>
                    <a:pt x="170028" y="347249"/>
                    <a:pt x="173374" y="349256"/>
                  </a:cubicBezTo>
                  <a:cubicBezTo>
                    <a:pt x="170028" y="347249"/>
                    <a:pt x="166683" y="345242"/>
                    <a:pt x="163338" y="343234"/>
                  </a:cubicBezTo>
                  <a:cubicBezTo>
                    <a:pt x="164676" y="351933"/>
                    <a:pt x="164676" y="360630"/>
                    <a:pt x="166683" y="369328"/>
                  </a:cubicBezTo>
                  <a:cubicBezTo>
                    <a:pt x="208834" y="566705"/>
                    <a:pt x="215525" y="763413"/>
                    <a:pt x="163338" y="960789"/>
                  </a:cubicBezTo>
                  <a:cubicBezTo>
                    <a:pt x="135236" y="1065165"/>
                    <a:pt x="95761" y="1165526"/>
                    <a:pt x="60969" y="1267894"/>
                  </a:cubicBezTo>
                  <a:cubicBezTo>
                    <a:pt x="10789" y="1415090"/>
                    <a:pt x="-13967" y="1564962"/>
                    <a:pt x="8112" y="1720856"/>
                  </a:cubicBezTo>
                  <a:cubicBezTo>
                    <a:pt x="42235" y="1717511"/>
                    <a:pt x="74351" y="1704130"/>
                    <a:pt x="109143" y="1704798"/>
                  </a:cubicBezTo>
                  <a:cubicBezTo>
                    <a:pt x="149287" y="1694762"/>
                    <a:pt x="190770" y="1701453"/>
                    <a:pt x="231583" y="1698777"/>
                  </a:cubicBezTo>
                  <a:cubicBezTo>
                    <a:pt x="220878" y="1636553"/>
                    <a:pt x="221547" y="1574329"/>
                    <a:pt x="230245" y="1512105"/>
                  </a:cubicBezTo>
                  <a:cubicBezTo>
                    <a:pt x="246303" y="1408399"/>
                    <a:pt x="283102" y="1312052"/>
                    <a:pt x="318562" y="1215037"/>
                  </a:cubicBezTo>
                  <a:close/>
                  <a:moveTo>
                    <a:pt x="275073" y="353940"/>
                  </a:moveTo>
                  <a:cubicBezTo>
                    <a:pt x="261691" y="353940"/>
                    <a:pt x="248979" y="353940"/>
                    <a:pt x="235597" y="353940"/>
                  </a:cubicBezTo>
                  <a:cubicBezTo>
                    <a:pt x="248979" y="353940"/>
                    <a:pt x="261691" y="353940"/>
                    <a:pt x="275073" y="353940"/>
                  </a:cubicBezTo>
                  <a:close/>
                </a:path>
              </a:pathLst>
            </a:custGeom>
            <a:solidFill>
              <a:schemeClr val="accent5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991801-8E5E-4D74-AE22-C1F968F7888E}"/>
              </a:ext>
            </a:extLst>
          </p:cNvPr>
          <p:cNvGrpSpPr/>
          <p:nvPr/>
        </p:nvGrpSpPr>
        <p:grpSpPr>
          <a:xfrm>
            <a:off x="2933173" y="2514014"/>
            <a:ext cx="862205" cy="1849046"/>
            <a:chOff x="7673333" y="2278260"/>
            <a:chExt cx="862205" cy="1849046"/>
          </a:xfrm>
        </p:grpSpPr>
        <p:grpSp>
          <p:nvGrpSpPr>
            <p:cNvPr id="32" name="그룹 22">
              <a:extLst>
                <a:ext uri="{FF2B5EF4-FFF2-40B4-BE49-F238E27FC236}">
                  <a16:creationId xmlns:a16="http://schemas.microsoft.com/office/drawing/2014/main" id="{027802BD-85BE-4D2A-8724-F484220893DD}"/>
                </a:ext>
              </a:extLst>
            </p:cNvPr>
            <p:cNvGrpSpPr/>
            <p:nvPr/>
          </p:nvGrpSpPr>
          <p:grpSpPr>
            <a:xfrm>
              <a:off x="7673333" y="2797366"/>
              <a:ext cx="862205" cy="1329940"/>
              <a:chOff x="7311137" y="4298740"/>
              <a:chExt cx="1360941" cy="1965858"/>
            </a:xfrm>
          </p:grpSpPr>
          <p:grpSp>
            <p:nvGrpSpPr>
              <p:cNvPr id="36" name="그룹 23">
                <a:extLst>
                  <a:ext uri="{FF2B5EF4-FFF2-40B4-BE49-F238E27FC236}">
                    <a16:creationId xmlns:a16="http://schemas.microsoft.com/office/drawing/2014/main" id="{E8D3FC7C-8E48-414A-910A-AA88B9C8704C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7521194" y="5284915"/>
                <a:chExt cx="1137987" cy="979683"/>
              </a:xfrm>
            </p:grpSpPr>
            <p:grpSp>
              <p:nvGrpSpPr>
                <p:cNvPr id="42" name="Group 7">
                  <a:extLst>
                    <a:ext uri="{FF2B5EF4-FFF2-40B4-BE49-F238E27FC236}">
                      <a16:creationId xmlns:a16="http://schemas.microsoft.com/office/drawing/2014/main" id="{918ED968-5E19-49D5-A97A-50746B1A371D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5580112" y="4160675"/>
                  <a:chExt cx="2016224" cy="1735751"/>
                </a:xfrm>
              </p:grpSpPr>
              <p:sp>
                <p:nvSpPr>
                  <p:cNvPr id="44" name="Trapezoid 1">
                    <a:extLst>
                      <a:ext uri="{FF2B5EF4-FFF2-40B4-BE49-F238E27FC236}">
                        <a16:creationId xmlns:a16="http://schemas.microsoft.com/office/drawing/2014/main" id="{9672ED79-ADE1-46B8-8F54-A0D782C8B6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96136" y="4653136"/>
                    <a:ext cx="1584176" cy="1243290"/>
                  </a:xfrm>
                  <a:custGeom>
                    <a:avLst/>
                    <a:gdLst>
                      <a:gd name="connsiteX0" fmla="*/ 0 w 1584176"/>
                      <a:gd name="connsiteY0" fmla="*/ 1216152 h 1216152"/>
                      <a:gd name="connsiteX1" fmla="*/ 304038 w 1584176"/>
                      <a:gd name="connsiteY1" fmla="*/ 0 h 1216152"/>
                      <a:gd name="connsiteX2" fmla="*/ 1280138 w 1584176"/>
                      <a:gd name="connsiteY2" fmla="*/ 0 h 1216152"/>
                      <a:gd name="connsiteX3" fmla="*/ 1584176 w 1584176"/>
                      <a:gd name="connsiteY3" fmla="*/ 1216152 h 1216152"/>
                      <a:gd name="connsiteX4" fmla="*/ 0 w 1584176"/>
                      <a:gd name="connsiteY4" fmla="*/ 1216152 h 1216152"/>
                      <a:gd name="connsiteX0" fmla="*/ 0 w 1584176"/>
                      <a:gd name="connsiteY0" fmla="*/ 1235792 h 1235792"/>
                      <a:gd name="connsiteX1" fmla="*/ 304038 w 1584176"/>
                      <a:gd name="connsiteY1" fmla="*/ 19640 h 1235792"/>
                      <a:gd name="connsiteX2" fmla="*/ 1280138 w 1584176"/>
                      <a:gd name="connsiteY2" fmla="*/ 19640 h 1235792"/>
                      <a:gd name="connsiteX3" fmla="*/ 1584176 w 1584176"/>
                      <a:gd name="connsiteY3" fmla="*/ 1235792 h 1235792"/>
                      <a:gd name="connsiteX4" fmla="*/ 0 w 1584176"/>
                      <a:gd name="connsiteY4" fmla="*/ 1235792 h 1235792"/>
                      <a:gd name="connsiteX0" fmla="*/ 0 w 1584176"/>
                      <a:gd name="connsiteY0" fmla="*/ 1243290 h 1243290"/>
                      <a:gd name="connsiteX1" fmla="*/ 304038 w 1584176"/>
                      <a:gd name="connsiteY1" fmla="*/ 27138 h 1243290"/>
                      <a:gd name="connsiteX2" fmla="*/ 1280138 w 1584176"/>
                      <a:gd name="connsiteY2" fmla="*/ 27138 h 1243290"/>
                      <a:gd name="connsiteX3" fmla="*/ 1584176 w 1584176"/>
                      <a:gd name="connsiteY3" fmla="*/ 1243290 h 1243290"/>
                      <a:gd name="connsiteX4" fmla="*/ 0 w 1584176"/>
                      <a:gd name="connsiteY4" fmla="*/ 1243290 h 1243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4176" h="1243290">
                        <a:moveTo>
                          <a:pt x="0" y="1243290"/>
                        </a:moveTo>
                        <a:lnTo>
                          <a:pt x="304038" y="27138"/>
                        </a:lnTo>
                        <a:cubicBezTo>
                          <a:pt x="629405" y="-57"/>
                          <a:pt x="941174" y="-17053"/>
                          <a:pt x="1280138" y="27138"/>
                        </a:cubicBezTo>
                        <a:lnTo>
                          <a:pt x="1584176" y="1243290"/>
                        </a:lnTo>
                        <a:lnTo>
                          <a:pt x="0" y="1243290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Trapezoid 6">
                    <a:extLst>
                      <a:ext uri="{FF2B5EF4-FFF2-40B4-BE49-F238E27FC236}">
                        <a16:creationId xmlns:a16="http://schemas.microsoft.com/office/drawing/2014/main" id="{589AAA43-8310-4261-8729-AC06FB5C86E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80112" y="4312147"/>
                    <a:ext cx="2016224" cy="471979"/>
                  </a:xfrm>
                  <a:custGeom>
                    <a:avLst/>
                    <a:gdLst>
                      <a:gd name="connsiteX0" fmla="*/ 0 w 2016224"/>
                      <a:gd name="connsiteY0" fmla="*/ 360040 h 360040"/>
                      <a:gd name="connsiteX1" fmla="*/ 128109 w 2016224"/>
                      <a:gd name="connsiteY1" fmla="*/ 0 h 360040"/>
                      <a:gd name="connsiteX2" fmla="*/ 1888115 w 2016224"/>
                      <a:gd name="connsiteY2" fmla="*/ 0 h 360040"/>
                      <a:gd name="connsiteX3" fmla="*/ 2016224 w 2016224"/>
                      <a:gd name="connsiteY3" fmla="*/ 360040 h 360040"/>
                      <a:gd name="connsiteX4" fmla="*/ 0 w 2016224"/>
                      <a:gd name="connsiteY4" fmla="*/ 360040 h 360040"/>
                      <a:gd name="connsiteX0" fmla="*/ 0 w 2016224"/>
                      <a:gd name="connsiteY0" fmla="*/ 431046 h 431046"/>
                      <a:gd name="connsiteX1" fmla="*/ 128109 w 2016224"/>
                      <a:gd name="connsiteY1" fmla="*/ 71006 h 431046"/>
                      <a:gd name="connsiteX2" fmla="*/ 1888115 w 2016224"/>
                      <a:gd name="connsiteY2" fmla="*/ 71006 h 431046"/>
                      <a:gd name="connsiteX3" fmla="*/ 2016224 w 2016224"/>
                      <a:gd name="connsiteY3" fmla="*/ 431046 h 431046"/>
                      <a:gd name="connsiteX4" fmla="*/ 0 w 2016224"/>
                      <a:gd name="connsiteY4" fmla="*/ 431046 h 431046"/>
                      <a:gd name="connsiteX0" fmla="*/ 0 w 2016224"/>
                      <a:gd name="connsiteY0" fmla="*/ 458241 h 458241"/>
                      <a:gd name="connsiteX1" fmla="*/ 128109 w 2016224"/>
                      <a:gd name="connsiteY1" fmla="*/ 98201 h 458241"/>
                      <a:gd name="connsiteX2" fmla="*/ 1888115 w 2016224"/>
                      <a:gd name="connsiteY2" fmla="*/ 98201 h 458241"/>
                      <a:gd name="connsiteX3" fmla="*/ 2016224 w 2016224"/>
                      <a:gd name="connsiteY3" fmla="*/ 458241 h 458241"/>
                      <a:gd name="connsiteX4" fmla="*/ 0 w 2016224"/>
                      <a:gd name="connsiteY4" fmla="*/ 458241 h 458241"/>
                      <a:gd name="connsiteX0" fmla="*/ 0 w 2016224"/>
                      <a:gd name="connsiteY0" fmla="*/ 465296 h 465296"/>
                      <a:gd name="connsiteX1" fmla="*/ 128109 w 2016224"/>
                      <a:gd name="connsiteY1" fmla="*/ 105256 h 465296"/>
                      <a:gd name="connsiteX2" fmla="*/ 1888115 w 2016224"/>
                      <a:gd name="connsiteY2" fmla="*/ 105256 h 465296"/>
                      <a:gd name="connsiteX3" fmla="*/ 2016224 w 2016224"/>
                      <a:gd name="connsiteY3" fmla="*/ 465296 h 465296"/>
                      <a:gd name="connsiteX4" fmla="*/ 0 w 2016224"/>
                      <a:gd name="connsiteY4" fmla="*/ 465296 h 465296"/>
                      <a:gd name="connsiteX0" fmla="*/ 0 w 2016224"/>
                      <a:gd name="connsiteY0" fmla="*/ 471979 h 471979"/>
                      <a:gd name="connsiteX1" fmla="*/ 128109 w 2016224"/>
                      <a:gd name="connsiteY1" fmla="*/ 111939 h 471979"/>
                      <a:gd name="connsiteX2" fmla="*/ 1888115 w 2016224"/>
                      <a:gd name="connsiteY2" fmla="*/ 111939 h 471979"/>
                      <a:gd name="connsiteX3" fmla="*/ 2016224 w 2016224"/>
                      <a:gd name="connsiteY3" fmla="*/ 471979 h 471979"/>
                      <a:gd name="connsiteX4" fmla="*/ 0 w 2016224"/>
                      <a:gd name="connsiteY4" fmla="*/ 471979 h 471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6224" h="471979">
                        <a:moveTo>
                          <a:pt x="0" y="471979"/>
                        </a:moveTo>
                        <a:lnTo>
                          <a:pt x="128109" y="111939"/>
                        </a:lnTo>
                        <a:cubicBezTo>
                          <a:pt x="572010" y="-7034"/>
                          <a:pt x="1260655" y="-64822"/>
                          <a:pt x="1888115" y="111939"/>
                        </a:cubicBezTo>
                        <a:lnTo>
                          <a:pt x="2016224" y="471979"/>
                        </a:lnTo>
                        <a:lnTo>
                          <a:pt x="0" y="471979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Oval 5">
                    <a:extLst>
                      <a:ext uri="{FF2B5EF4-FFF2-40B4-BE49-F238E27FC236}">
                        <a16:creationId xmlns:a16="http://schemas.microsoft.com/office/drawing/2014/main" id="{79F8B878-2D06-4CAE-98CE-9ED905FB8CD4}"/>
                      </a:ext>
                    </a:extLst>
                  </p:cNvPr>
                  <p:cNvSpPr/>
                  <p:nvPr/>
                </p:nvSpPr>
                <p:spPr>
                  <a:xfrm>
                    <a:off x="5580223" y="4160675"/>
                    <a:ext cx="2016000" cy="30294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3" name="Chord 23">
                  <a:extLst>
                    <a:ext uri="{FF2B5EF4-FFF2-40B4-BE49-F238E27FC236}">
                      <a16:creationId xmlns:a16="http://schemas.microsoft.com/office/drawing/2014/main" id="{F5A2C239-CCCD-4301-A9B4-713100C89060}"/>
                    </a:ext>
                  </a:extLst>
                </p:cNvPr>
                <p:cNvSpPr/>
                <p:nvPr/>
              </p:nvSpPr>
              <p:spPr>
                <a:xfrm>
                  <a:off x="7788585" y="5306768"/>
                  <a:ext cx="578589" cy="141955"/>
                </a:xfrm>
                <a:custGeom>
                  <a:avLst/>
                  <a:gdLst>
                    <a:gd name="connsiteX0" fmla="*/ 115433 w 914400"/>
                    <a:gd name="connsiteY0" fmla="*/ 153510 h 914400"/>
                    <a:gd name="connsiteX1" fmla="*/ 462323 w 914400"/>
                    <a:gd name="connsiteY1" fmla="*/ 28 h 914400"/>
                    <a:gd name="connsiteX2" fmla="*/ 805686 w 914400"/>
                    <a:gd name="connsiteY2" fmla="*/ 161244 h 914400"/>
                    <a:gd name="connsiteX3" fmla="*/ 115433 w 914400"/>
                    <a:gd name="connsiteY3" fmla="*/ 153510 h 914400"/>
                    <a:gd name="connsiteX0" fmla="*/ 0 w 723591"/>
                    <a:gd name="connsiteY0" fmla="*/ 177315 h 177532"/>
                    <a:gd name="connsiteX1" fmla="*/ 380228 w 723591"/>
                    <a:gd name="connsiteY1" fmla="*/ 21 h 177532"/>
                    <a:gd name="connsiteX2" fmla="*/ 723591 w 723591"/>
                    <a:gd name="connsiteY2" fmla="*/ 161237 h 177532"/>
                    <a:gd name="connsiteX3" fmla="*/ 0 w 723591"/>
                    <a:gd name="connsiteY3" fmla="*/ 177315 h 177532"/>
                    <a:gd name="connsiteX0" fmla="*/ 0 w 759310"/>
                    <a:gd name="connsiteY0" fmla="*/ 177315 h 185049"/>
                    <a:gd name="connsiteX1" fmla="*/ 380228 w 759310"/>
                    <a:gd name="connsiteY1" fmla="*/ 21 h 185049"/>
                    <a:gd name="connsiteX2" fmla="*/ 759310 w 759310"/>
                    <a:gd name="connsiteY2" fmla="*/ 185049 h 185049"/>
                    <a:gd name="connsiteX3" fmla="*/ 0 w 759310"/>
                    <a:gd name="connsiteY3" fmla="*/ 177315 h 185049"/>
                    <a:gd name="connsiteX0" fmla="*/ 0 w 759310"/>
                    <a:gd name="connsiteY0" fmla="*/ 177315 h 188144"/>
                    <a:gd name="connsiteX1" fmla="*/ 380228 w 759310"/>
                    <a:gd name="connsiteY1" fmla="*/ 21 h 188144"/>
                    <a:gd name="connsiteX2" fmla="*/ 759310 w 759310"/>
                    <a:gd name="connsiteY2" fmla="*/ 185049 h 188144"/>
                    <a:gd name="connsiteX3" fmla="*/ 0 w 759310"/>
                    <a:gd name="connsiteY3" fmla="*/ 177315 h 188144"/>
                    <a:gd name="connsiteX0" fmla="*/ 0 w 759310"/>
                    <a:gd name="connsiteY0" fmla="*/ 177315 h 191233"/>
                    <a:gd name="connsiteX1" fmla="*/ 380228 w 759310"/>
                    <a:gd name="connsiteY1" fmla="*/ 21 h 191233"/>
                    <a:gd name="connsiteX2" fmla="*/ 759310 w 759310"/>
                    <a:gd name="connsiteY2" fmla="*/ 185049 h 191233"/>
                    <a:gd name="connsiteX3" fmla="*/ 0 w 759310"/>
                    <a:gd name="connsiteY3" fmla="*/ 177315 h 191233"/>
                    <a:gd name="connsiteX0" fmla="*/ 0 w 759310"/>
                    <a:gd name="connsiteY0" fmla="*/ 177315 h 187572"/>
                    <a:gd name="connsiteX1" fmla="*/ 380228 w 759310"/>
                    <a:gd name="connsiteY1" fmla="*/ 21 h 187572"/>
                    <a:gd name="connsiteX2" fmla="*/ 759310 w 759310"/>
                    <a:gd name="connsiteY2" fmla="*/ 177905 h 187572"/>
                    <a:gd name="connsiteX3" fmla="*/ 0 w 759310"/>
                    <a:gd name="connsiteY3" fmla="*/ 177315 h 187572"/>
                    <a:gd name="connsiteX0" fmla="*/ 0 w 768835"/>
                    <a:gd name="connsiteY0" fmla="*/ 177315 h 188632"/>
                    <a:gd name="connsiteX1" fmla="*/ 380228 w 768835"/>
                    <a:gd name="connsiteY1" fmla="*/ 21 h 188632"/>
                    <a:gd name="connsiteX2" fmla="*/ 768835 w 768835"/>
                    <a:gd name="connsiteY2" fmla="*/ 180287 h 188632"/>
                    <a:gd name="connsiteX3" fmla="*/ 0 w 768835"/>
                    <a:gd name="connsiteY3" fmla="*/ 177315 h 18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8835" h="188632">
                      <a:moveTo>
                        <a:pt x="0" y="177315"/>
                      </a:moveTo>
                      <a:cubicBezTo>
                        <a:pt x="87950" y="78338"/>
                        <a:pt x="247828" y="-1462"/>
                        <a:pt x="380228" y="21"/>
                      </a:cubicBezTo>
                      <a:cubicBezTo>
                        <a:pt x="512627" y="1505"/>
                        <a:pt x="683125" y="79364"/>
                        <a:pt x="768835" y="180287"/>
                      </a:cubicBezTo>
                      <a:cubicBezTo>
                        <a:pt x="513351" y="189616"/>
                        <a:pt x="257866" y="194180"/>
                        <a:pt x="0" y="1773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24">
                <a:extLst>
                  <a:ext uri="{FF2B5EF4-FFF2-40B4-BE49-F238E27FC236}">
                    <a16:creationId xmlns:a16="http://schemas.microsoft.com/office/drawing/2014/main" id="{DC032337-4B4E-4002-AA2A-E2A32256D2F2}"/>
                  </a:ext>
                </a:extLst>
              </p:cNvPr>
              <p:cNvGrpSpPr/>
              <p:nvPr/>
            </p:nvGrpSpPr>
            <p:grpSpPr>
              <a:xfrm>
                <a:off x="7311137" y="4298740"/>
                <a:ext cx="1360941" cy="1039848"/>
                <a:chOff x="7311137" y="4298740"/>
                <a:chExt cx="1360941" cy="1039848"/>
              </a:xfrm>
            </p:grpSpPr>
            <p:sp>
              <p:nvSpPr>
                <p:cNvPr id="38" name="Freeform 9">
                  <a:extLst>
                    <a:ext uri="{FF2B5EF4-FFF2-40B4-BE49-F238E27FC236}">
                      <a16:creationId xmlns:a16="http://schemas.microsoft.com/office/drawing/2014/main" id="{8302CA75-FB27-4808-9E29-604B17A23485}"/>
                    </a:ext>
                  </a:extLst>
                </p:cNvPr>
                <p:cNvSpPr/>
                <p:nvPr/>
              </p:nvSpPr>
              <p:spPr>
                <a:xfrm>
                  <a:off x="7967244" y="4298740"/>
                  <a:ext cx="165150" cy="1039848"/>
                </a:xfrm>
                <a:custGeom>
                  <a:avLst/>
                  <a:gdLst>
                    <a:gd name="connsiteX0" fmla="*/ 171450 w 323850"/>
                    <a:gd name="connsiteY0" fmla="*/ 28575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71450 w 323850"/>
                    <a:gd name="connsiteY9" fmla="*/ 28575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76225 w 323850"/>
                    <a:gd name="connsiteY7" fmla="*/ 0 h 2152650"/>
                    <a:gd name="connsiteX8" fmla="*/ 167117 w 323850"/>
                    <a:gd name="connsiteY8" fmla="*/ 2573 h 2152650"/>
                    <a:gd name="connsiteX0" fmla="*/ 167117 w 327783"/>
                    <a:gd name="connsiteY0" fmla="*/ 2573 h 2152650"/>
                    <a:gd name="connsiteX1" fmla="*/ 152400 w 327783"/>
                    <a:gd name="connsiteY1" fmla="*/ 647700 h 2152650"/>
                    <a:gd name="connsiteX2" fmla="*/ 0 w 327783"/>
                    <a:gd name="connsiteY2" fmla="*/ 1457325 h 2152650"/>
                    <a:gd name="connsiteX3" fmla="*/ 180975 w 327783"/>
                    <a:gd name="connsiteY3" fmla="*/ 2152650 h 2152650"/>
                    <a:gd name="connsiteX4" fmla="*/ 323850 w 327783"/>
                    <a:gd name="connsiteY4" fmla="*/ 2066925 h 2152650"/>
                    <a:gd name="connsiteX5" fmla="*/ 161925 w 327783"/>
                    <a:gd name="connsiteY5" fmla="*/ 1419225 h 2152650"/>
                    <a:gd name="connsiteX6" fmla="*/ 295275 w 327783"/>
                    <a:gd name="connsiteY6" fmla="*/ 628650 h 2152650"/>
                    <a:gd name="connsiteX7" fmla="*/ 276225 w 327783"/>
                    <a:gd name="connsiteY7" fmla="*/ 0 h 2152650"/>
                    <a:gd name="connsiteX8" fmla="*/ 167117 w 327783"/>
                    <a:gd name="connsiteY8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78793 w 361458"/>
                    <a:gd name="connsiteY0" fmla="*/ 2573 h 2152650"/>
                    <a:gd name="connsiteX1" fmla="*/ 164076 w 361458"/>
                    <a:gd name="connsiteY1" fmla="*/ 647700 h 2152650"/>
                    <a:gd name="connsiteX2" fmla="*/ 11676 w 361458"/>
                    <a:gd name="connsiteY2" fmla="*/ 1457325 h 2152650"/>
                    <a:gd name="connsiteX3" fmla="*/ 192651 w 361458"/>
                    <a:gd name="connsiteY3" fmla="*/ 2152650 h 2152650"/>
                    <a:gd name="connsiteX4" fmla="*/ 335526 w 361458"/>
                    <a:gd name="connsiteY4" fmla="*/ 2066925 h 2152650"/>
                    <a:gd name="connsiteX5" fmla="*/ 173601 w 361458"/>
                    <a:gd name="connsiteY5" fmla="*/ 1419225 h 2152650"/>
                    <a:gd name="connsiteX6" fmla="*/ 306951 w 361458"/>
                    <a:gd name="connsiteY6" fmla="*/ 628650 h 2152650"/>
                    <a:gd name="connsiteX7" fmla="*/ 360986 w 361458"/>
                    <a:gd name="connsiteY7" fmla="*/ 216050 h 2152650"/>
                    <a:gd name="connsiteX8" fmla="*/ 287901 w 361458"/>
                    <a:gd name="connsiteY8" fmla="*/ 0 h 2152650"/>
                    <a:gd name="connsiteX9" fmla="*/ 178793 w 361458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35526 w 361849"/>
                    <a:gd name="connsiteY4" fmla="*/ 2066925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61528 w 361849"/>
                    <a:gd name="connsiteY4" fmla="*/ 2131929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528"/>
                    <a:gd name="connsiteY0" fmla="*/ 2573 h 2152650"/>
                    <a:gd name="connsiteX1" fmla="*/ 164076 w 361528"/>
                    <a:gd name="connsiteY1" fmla="*/ 647700 h 2152650"/>
                    <a:gd name="connsiteX2" fmla="*/ 11676 w 361528"/>
                    <a:gd name="connsiteY2" fmla="*/ 1457325 h 2152650"/>
                    <a:gd name="connsiteX3" fmla="*/ 192651 w 361528"/>
                    <a:gd name="connsiteY3" fmla="*/ 2152650 h 2152650"/>
                    <a:gd name="connsiteX4" fmla="*/ 361528 w 361528"/>
                    <a:gd name="connsiteY4" fmla="*/ 2131929 h 2152650"/>
                    <a:gd name="connsiteX5" fmla="*/ 173601 w 361528"/>
                    <a:gd name="connsiteY5" fmla="*/ 1419225 h 2152650"/>
                    <a:gd name="connsiteX6" fmla="*/ 315618 w 361528"/>
                    <a:gd name="connsiteY6" fmla="*/ 654652 h 2152650"/>
                    <a:gd name="connsiteX7" fmla="*/ 287901 w 361528"/>
                    <a:gd name="connsiteY7" fmla="*/ 0 h 2152650"/>
                    <a:gd name="connsiteX8" fmla="*/ 178793 w 361528"/>
                    <a:gd name="connsiteY8" fmla="*/ 2573 h 2152650"/>
                    <a:gd name="connsiteX0" fmla="*/ 178793 w 374776"/>
                    <a:gd name="connsiteY0" fmla="*/ 2573 h 2152650"/>
                    <a:gd name="connsiteX1" fmla="*/ 164076 w 374776"/>
                    <a:gd name="connsiteY1" fmla="*/ 647700 h 2152650"/>
                    <a:gd name="connsiteX2" fmla="*/ 11676 w 374776"/>
                    <a:gd name="connsiteY2" fmla="*/ 1457325 h 2152650"/>
                    <a:gd name="connsiteX3" fmla="*/ 192651 w 374776"/>
                    <a:gd name="connsiteY3" fmla="*/ 2152650 h 2152650"/>
                    <a:gd name="connsiteX4" fmla="*/ 361528 w 374776"/>
                    <a:gd name="connsiteY4" fmla="*/ 2131929 h 2152650"/>
                    <a:gd name="connsiteX5" fmla="*/ 173601 w 374776"/>
                    <a:gd name="connsiteY5" fmla="*/ 1419225 h 2152650"/>
                    <a:gd name="connsiteX6" fmla="*/ 315618 w 374776"/>
                    <a:gd name="connsiteY6" fmla="*/ 654652 h 2152650"/>
                    <a:gd name="connsiteX7" fmla="*/ 287901 w 374776"/>
                    <a:gd name="connsiteY7" fmla="*/ 0 h 2152650"/>
                    <a:gd name="connsiteX8" fmla="*/ 178793 w 374776"/>
                    <a:gd name="connsiteY8" fmla="*/ 2573 h 2152650"/>
                    <a:gd name="connsiteX0" fmla="*/ 178793 w 391181"/>
                    <a:gd name="connsiteY0" fmla="*/ 2573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78793 w 391181"/>
                    <a:gd name="connsiteY8" fmla="*/ 2573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50132 w 392855"/>
                    <a:gd name="connsiteY0" fmla="*/ 15574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50132 w 392855"/>
                    <a:gd name="connsiteY8" fmla="*/ 15574 h 2152650"/>
                    <a:gd name="connsiteX0" fmla="*/ 132798 w 392855"/>
                    <a:gd name="connsiteY0" fmla="*/ 11240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32798 w 392855"/>
                    <a:gd name="connsiteY8" fmla="*/ 11240 h 2152650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46589 w 418794"/>
                    <a:gd name="connsiteY0" fmla="*/ 0 h 2158745"/>
                    <a:gd name="connsiteX1" fmla="*/ 179541 w 418794"/>
                    <a:gd name="connsiteY1" fmla="*/ 653795 h 2158745"/>
                    <a:gd name="connsiteX2" fmla="*/ 22807 w 418794"/>
                    <a:gd name="connsiteY2" fmla="*/ 1463420 h 2158745"/>
                    <a:gd name="connsiteX3" fmla="*/ 225450 w 418794"/>
                    <a:gd name="connsiteY3" fmla="*/ 2158745 h 2158745"/>
                    <a:gd name="connsiteX4" fmla="*/ 394327 w 418794"/>
                    <a:gd name="connsiteY4" fmla="*/ 2138024 h 2158745"/>
                    <a:gd name="connsiteX5" fmla="*/ 206400 w 418794"/>
                    <a:gd name="connsiteY5" fmla="*/ 1425320 h 2158745"/>
                    <a:gd name="connsiteX6" fmla="*/ 348417 w 418794"/>
                    <a:gd name="connsiteY6" fmla="*/ 660747 h 2158745"/>
                    <a:gd name="connsiteX7" fmla="*/ 320700 w 418794"/>
                    <a:gd name="connsiteY7" fmla="*/ 6095 h 2158745"/>
                    <a:gd name="connsiteX8" fmla="*/ 146589 w 418794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2139 w 408867"/>
                    <a:gd name="connsiteY5" fmla="*/ 1442655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388246"/>
                    <a:gd name="connsiteY0" fmla="*/ 0 h 2158745"/>
                    <a:gd name="connsiteX1" fmla="*/ 169614 w 388246"/>
                    <a:gd name="connsiteY1" fmla="*/ 653795 h 2158745"/>
                    <a:gd name="connsiteX2" fmla="*/ 12880 w 388246"/>
                    <a:gd name="connsiteY2" fmla="*/ 1463420 h 2158745"/>
                    <a:gd name="connsiteX3" fmla="*/ 215523 w 388246"/>
                    <a:gd name="connsiteY3" fmla="*/ 2158745 h 2158745"/>
                    <a:gd name="connsiteX4" fmla="*/ 384400 w 388246"/>
                    <a:gd name="connsiteY4" fmla="*/ 2138024 h 2158745"/>
                    <a:gd name="connsiteX5" fmla="*/ 183472 w 388246"/>
                    <a:gd name="connsiteY5" fmla="*/ 1464323 h 2158745"/>
                    <a:gd name="connsiteX6" fmla="*/ 338490 w 388246"/>
                    <a:gd name="connsiteY6" fmla="*/ 660747 h 2158745"/>
                    <a:gd name="connsiteX7" fmla="*/ 266867 w 388246"/>
                    <a:gd name="connsiteY7" fmla="*/ 6095 h 2158745"/>
                    <a:gd name="connsiteX8" fmla="*/ 136662 w 388246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83472 w 384400"/>
                    <a:gd name="connsiteY5" fmla="*/ 1464323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39567 w 384400"/>
                    <a:gd name="connsiteY5" fmla="*/ 1464322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56941 w 384400"/>
                    <a:gd name="connsiteY0" fmla="*/ 0 h 2407594"/>
                    <a:gd name="connsiteX1" fmla="*/ 169614 w 384400"/>
                    <a:gd name="connsiteY1" fmla="*/ 902644 h 2407594"/>
                    <a:gd name="connsiteX2" fmla="*/ 12880 w 384400"/>
                    <a:gd name="connsiteY2" fmla="*/ 1712269 h 2407594"/>
                    <a:gd name="connsiteX3" fmla="*/ 215523 w 384400"/>
                    <a:gd name="connsiteY3" fmla="*/ 2407594 h 2407594"/>
                    <a:gd name="connsiteX4" fmla="*/ 384400 w 384400"/>
                    <a:gd name="connsiteY4" fmla="*/ 2386873 h 2407594"/>
                    <a:gd name="connsiteX5" fmla="*/ 139567 w 384400"/>
                    <a:gd name="connsiteY5" fmla="*/ 1713171 h 2407594"/>
                    <a:gd name="connsiteX6" fmla="*/ 309219 w 384400"/>
                    <a:gd name="connsiteY6" fmla="*/ 880326 h 2407594"/>
                    <a:gd name="connsiteX7" fmla="*/ 266867 w 384400"/>
                    <a:gd name="connsiteY7" fmla="*/ 254944 h 2407594"/>
                    <a:gd name="connsiteX8" fmla="*/ 56941 w 384400"/>
                    <a:gd name="connsiteY8" fmla="*/ 0 h 2407594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400" h="2420336">
                      <a:moveTo>
                        <a:pt x="56941" y="12742"/>
                      </a:moveTo>
                      <a:cubicBezTo>
                        <a:pt x="357106" y="479348"/>
                        <a:pt x="226524" y="709011"/>
                        <a:pt x="169614" y="915386"/>
                      </a:cubicBezTo>
                      <a:cubicBezTo>
                        <a:pt x="62476" y="1189595"/>
                        <a:pt x="-35995" y="1489805"/>
                        <a:pt x="12880" y="1725011"/>
                      </a:cubicBezTo>
                      <a:cubicBezTo>
                        <a:pt x="90539" y="1956786"/>
                        <a:pt x="124862" y="2171226"/>
                        <a:pt x="215523" y="2420336"/>
                      </a:cubicBezTo>
                      <a:lnTo>
                        <a:pt x="384400" y="2399615"/>
                      </a:lnTo>
                      <a:cubicBezTo>
                        <a:pt x="291422" y="2153379"/>
                        <a:pt x="202209" y="1963481"/>
                        <a:pt x="139567" y="1725913"/>
                      </a:cubicBezTo>
                      <a:cubicBezTo>
                        <a:pt x="80011" y="1462388"/>
                        <a:pt x="191096" y="1160926"/>
                        <a:pt x="309219" y="893068"/>
                      </a:cubicBezTo>
                      <a:cubicBezTo>
                        <a:pt x="380273" y="691199"/>
                        <a:pt x="432968" y="342313"/>
                        <a:pt x="173863" y="173"/>
                      </a:cubicBezTo>
                      <a:cubicBezTo>
                        <a:pt x="115826" y="-1859"/>
                        <a:pt x="114978" y="14774"/>
                        <a:pt x="56941" y="127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5D458282-02FA-4EFC-80BB-1BEDA4D0176F}"/>
                    </a:ext>
                  </a:extLst>
                </p:cNvPr>
                <p:cNvSpPr/>
                <p:nvPr/>
              </p:nvSpPr>
              <p:spPr>
                <a:xfrm rot="5400000">
                  <a:off x="8262210" y="4321359"/>
                  <a:ext cx="202973" cy="57163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Freeform 19">
                  <a:extLst>
                    <a:ext uri="{FF2B5EF4-FFF2-40B4-BE49-F238E27FC236}">
                      <a16:creationId xmlns:a16="http://schemas.microsoft.com/office/drawing/2014/main" id="{C547807B-AF8F-4195-83FF-626BF9030F8F}"/>
                    </a:ext>
                  </a:extLst>
                </p:cNvPr>
                <p:cNvSpPr/>
                <p:nvPr/>
              </p:nvSpPr>
              <p:spPr>
                <a:xfrm rot="3762166">
                  <a:off x="8242421" y="4782780"/>
                  <a:ext cx="225169" cy="63414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Freeform 20">
                  <a:extLst>
                    <a:ext uri="{FF2B5EF4-FFF2-40B4-BE49-F238E27FC236}">
                      <a16:creationId xmlns:a16="http://schemas.microsoft.com/office/drawing/2014/main" id="{66CC5B38-8D50-4333-A717-DFE73D2F2386}"/>
                    </a:ext>
                  </a:extLst>
                </p:cNvPr>
                <p:cNvSpPr/>
                <p:nvPr/>
              </p:nvSpPr>
              <p:spPr>
                <a:xfrm rot="6040617" flipV="1">
                  <a:off x="7530207" y="4416473"/>
                  <a:ext cx="241225" cy="67936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AF7781-431C-4B00-8514-9DE3ADA4C1C6}"/>
                </a:ext>
              </a:extLst>
            </p:cNvPr>
            <p:cNvGrpSpPr/>
            <p:nvPr/>
          </p:nvGrpSpPr>
          <p:grpSpPr>
            <a:xfrm>
              <a:off x="7874486" y="2278260"/>
              <a:ext cx="550974" cy="550974"/>
              <a:chOff x="7821967" y="2225741"/>
              <a:chExt cx="603493" cy="603493"/>
            </a:xfrm>
          </p:grpSpPr>
          <p:sp>
            <p:nvSpPr>
              <p:cNvPr id="34" name="타원 4">
                <a:extLst>
                  <a:ext uri="{FF2B5EF4-FFF2-40B4-BE49-F238E27FC236}">
                    <a16:creationId xmlns:a16="http://schemas.microsoft.com/office/drawing/2014/main" id="{4BA9C89B-C5DE-4DC5-9AEA-E966A952A1BB}"/>
                  </a:ext>
                </a:extLst>
              </p:cNvPr>
              <p:cNvSpPr/>
              <p:nvPr/>
            </p:nvSpPr>
            <p:spPr>
              <a:xfrm>
                <a:off x="7821967" y="2225741"/>
                <a:ext cx="603493" cy="60349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Block Arc 11">
                <a:extLst>
                  <a:ext uri="{FF2B5EF4-FFF2-40B4-BE49-F238E27FC236}">
                    <a16:creationId xmlns:a16="http://schemas.microsoft.com/office/drawing/2014/main" id="{05BA46B9-EA7E-4CE6-8118-53BDE0F0A52A}"/>
                  </a:ext>
                </a:extLst>
              </p:cNvPr>
              <p:cNvSpPr/>
              <p:nvPr/>
            </p:nvSpPr>
            <p:spPr>
              <a:xfrm rot="10800000">
                <a:off x="7994680" y="2327026"/>
                <a:ext cx="241901" cy="393604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08553B-82CF-4519-B38B-C34254779EBC}"/>
              </a:ext>
            </a:extLst>
          </p:cNvPr>
          <p:cNvGrpSpPr/>
          <p:nvPr/>
        </p:nvGrpSpPr>
        <p:grpSpPr>
          <a:xfrm>
            <a:off x="10764008" y="4757249"/>
            <a:ext cx="1091756" cy="1883263"/>
            <a:chOff x="10432357" y="212669"/>
            <a:chExt cx="612578" cy="105668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E170934-DE41-4E2C-A475-5F8E0AE0A4ED}"/>
                </a:ext>
              </a:extLst>
            </p:cNvPr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ABE8A1-BEF6-473E-90A6-71ED8DD22377}"/>
                </a:ext>
              </a:extLst>
            </p:cNvPr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2B8E54-C1EA-4772-B5B4-AA832CC83939}"/>
                </a:ext>
              </a:extLst>
            </p:cNvPr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8566AA6-2D46-4B61-97EC-051304DFD75D}"/>
                </a:ext>
              </a:extLst>
            </p:cNvPr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72C2D57-3998-4D3D-90AF-C21CAE0BF90E}"/>
                </a:ext>
              </a:extLst>
            </p:cNvPr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8DD182-4C99-4277-93C2-F3DE28464DE5}"/>
                </a:ext>
              </a:extLst>
            </p:cNvPr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0E772B8-A2F1-4492-B073-112388439E6A}"/>
                </a:ext>
              </a:extLst>
            </p:cNvPr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9DCE86-A704-438B-A8C1-937488EDE612}"/>
                </a:ext>
              </a:extLst>
            </p:cNvPr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Oval 22">
            <a:extLst>
              <a:ext uri="{FF2B5EF4-FFF2-40B4-BE49-F238E27FC236}">
                <a16:creationId xmlns:a16="http://schemas.microsoft.com/office/drawing/2014/main" id="{9C3B291B-AEE0-4433-AB8E-F479096FA805}"/>
              </a:ext>
            </a:extLst>
          </p:cNvPr>
          <p:cNvSpPr>
            <a:spLocks/>
          </p:cNvSpPr>
          <p:nvPr/>
        </p:nvSpPr>
        <p:spPr>
          <a:xfrm>
            <a:off x="3848849" y="4791084"/>
            <a:ext cx="1525507" cy="1525507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8643BA-C758-468F-85E8-9662AAE73CFE}"/>
              </a:ext>
            </a:extLst>
          </p:cNvPr>
          <p:cNvGrpSpPr/>
          <p:nvPr/>
        </p:nvGrpSpPr>
        <p:grpSpPr>
          <a:xfrm>
            <a:off x="1923477" y="4001645"/>
            <a:ext cx="5820586" cy="2860574"/>
            <a:chOff x="722386" y="1282969"/>
            <a:chExt cx="11029075" cy="542032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26FD3EA-2BDC-4343-BC83-63F0991E313D}"/>
                </a:ext>
              </a:extLst>
            </p:cNvPr>
            <p:cNvGrpSpPr/>
            <p:nvPr/>
          </p:nvGrpSpPr>
          <p:grpSpPr>
            <a:xfrm>
              <a:off x="722386" y="1282969"/>
              <a:ext cx="2412148" cy="2058482"/>
              <a:chOff x="477316" y="1191995"/>
              <a:chExt cx="2412148" cy="2058482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623CD70-6265-4109-A8DC-9FF2D52ED29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47214">
                <a:off x="664455" y="2085656"/>
                <a:ext cx="732149" cy="1164821"/>
              </a:xfrm>
              <a:custGeom>
                <a:avLst/>
                <a:gdLst>
                  <a:gd name="connsiteX0" fmla="*/ 644498 w 732149"/>
                  <a:gd name="connsiteY0" fmla="*/ 0 h 1164821"/>
                  <a:gd name="connsiteX1" fmla="*/ 690901 w 732149"/>
                  <a:gd name="connsiteY1" fmla="*/ 5157 h 1164821"/>
                  <a:gd name="connsiteX2" fmla="*/ 697776 w 732149"/>
                  <a:gd name="connsiteY2" fmla="*/ 8594 h 1164821"/>
                  <a:gd name="connsiteX3" fmla="*/ 702932 w 732149"/>
                  <a:gd name="connsiteY3" fmla="*/ 12031 h 1164821"/>
                  <a:gd name="connsiteX4" fmla="*/ 706370 w 732149"/>
                  <a:gd name="connsiteY4" fmla="*/ 15468 h 1164821"/>
                  <a:gd name="connsiteX5" fmla="*/ 709807 w 732149"/>
                  <a:gd name="connsiteY5" fmla="*/ 15468 h 1164821"/>
                  <a:gd name="connsiteX6" fmla="*/ 713244 w 732149"/>
                  <a:gd name="connsiteY6" fmla="*/ 20624 h 1164821"/>
                  <a:gd name="connsiteX7" fmla="*/ 718400 w 732149"/>
                  <a:gd name="connsiteY7" fmla="*/ 27499 h 1164821"/>
                  <a:gd name="connsiteX8" fmla="*/ 732149 w 732149"/>
                  <a:gd name="connsiteY8" fmla="*/ 58434 h 1164821"/>
                  <a:gd name="connsiteX9" fmla="*/ 732149 w 732149"/>
                  <a:gd name="connsiteY9" fmla="*/ 92808 h 1164821"/>
                  <a:gd name="connsiteX10" fmla="*/ 721837 w 732149"/>
                  <a:gd name="connsiteY10" fmla="*/ 123743 h 1164821"/>
                  <a:gd name="connsiteX11" fmla="*/ 702932 w 732149"/>
                  <a:gd name="connsiteY11" fmla="*/ 149524 h 1164821"/>
                  <a:gd name="connsiteX12" fmla="*/ 668559 w 732149"/>
                  <a:gd name="connsiteY12" fmla="*/ 161554 h 1164821"/>
                  <a:gd name="connsiteX13" fmla="*/ 634186 w 732149"/>
                  <a:gd name="connsiteY13" fmla="*/ 161554 h 1164821"/>
                  <a:gd name="connsiteX14" fmla="*/ 596375 w 732149"/>
                  <a:gd name="connsiteY14" fmla="*/ 152961 h 1164821"/>
                  <a:gd name="connsiteX15" fmla="*/ 560283 w 732149"/>
                  <a:gd name="connsiteY15" fmla="*/ 142649 h 1164821"/>
                  <a:gd name="connsiteX16" fmla="*/ 519035 w 732149"/>
                  <a:gd name="connsiteY16" fmla="*/ 139212 h 1164821"/>
                  <a:gd name="connsiteX17" fmla="*/ 477787 w 732149"/>
                  <a:gd name="connsiteY17" fmla="*/ 142649 h 1164821"/>
                  <a:gd name="connsiteX18" fmla="*/ 390136 w 732149"/>
                  <a:gd name="connsiteY18" fmla="*/ 171866 h 1164821"/>
                  <a:gd name="connsiteX19" fmla="*/ 316233 w 732149"/>
                  <a:gd name="connsiteY19" fmla="*/ 214833 h 1164821"/>
                  <a:gd name="connsiteX20" fmla="*/ 250924 w 732149"/>
                  <a:gd name="connsiteY20" fmla="*/ 271548 h 1164821"/>
                  <a:gd name="connsiteX21" fmla="*/ 197646 w 732149"/>
                  <a:gd name="connsiteY21" fmla="*/ 333420 h 1164821"/>
                  <a:gd name="connsiteX22" fmla="*/ 152961 w 732149"/>
                  <a:gd name="connsiteY22" fmla="*/ 409041 h 1164821"/>
                  <a:gd name="connsiteX23" fmla="*/ 118588 w 732149"/>
                  <a:gd name="connsiteY23" fmla="*/ 493256 h 1164821"/>
                  <a:gd name="connsiteX24" fmla="*/ 106557 w 732149"/>
                  <a:gd name="connsiteY24" fmla="*/ 555127 h 1164821"/>
                  <a:gd name="connsiteX25" fmla="*/ 99682 w 732149"/>
                  <a:gd name="connsiteY25" fmla="*/ 623874 h 1164821"/>
                  <a:gd name="connsiteX26" fmla="*/ 103120 w 732149"/>
                  <a:gd name="connsiteY26" fmla="*/ 696057 h 1164821"/>
                  <a:gd name="connsiteX27" fmla="*/ 109994 w 732149"/>
                  <a:gd name="connsiteY27" fmla="*/ 768241 h 1164821"/>
                  <a:gd name="connsiteX28" fmla="*/ 118588 w 732149"/>
                  <a:gd name="connsiteY28" fmla="*/ 836988 h 1164821"/>
                  <a:gd name="connsiteX29" fmla="*/ 134055 w 732149"/>
                  <a:gd name="connsiteY29" fmla="*/ 893703 h 1164821"/>
                  <a:gd name="connsiteX30" fmla="*/ 175303 w 732149"/>
                  <a:gd name="connsiteY30" fmla="*/ 1005416 h 1164821"/>
                  <a:gd name="connsiteX31" fmla="*/ 225145 w 732149"/>
                  <a:gd name="connsiteY31" fmla="*/ 1115410 h 1164821"/>
                  <a:gd name="connsiteX32" fmla="*/ 249850 w 732149"/>
                  <a:gd name="connsiteY32" fmla="*/ 1164821 h 1164821"/>
                  <a:gd name="connsiteX33" fmla="*/ 129723 w 732149"/>
                  <a:gd name="connsiteY33" fmla="*/ 1164821 h 1164821"/>
                  <a:gd name="connsiteX34" fmla="*/ 109994 w 732149"/>
                  <a:gd name="connsiteY34" fmla="*/ 1124003 h 1164821"/>
                  <a:gd name="connsiteX35" fmla="*/ 65309 w 732149"/>
                  <a:gd name="connsiteY35" fmla="*/ 1015728 h 1164821"/>
                  <a:gd name="connsiteX36" fmla="*/ 30936 w 732149"/>
                  <a:gd name="connsiteY36" fmla="*/ 898859 h 1164821"/>
                  <a:gd name="connsiteX37" fmla="*/ 15468 w 732149"/>
                  <a:gd name="connsiteY37" fmla="*/ 833550 h 1164821"/>
                  <a:gd name="connsiteX38" fmla="*/ 6875 w 732149"/>
                  <a:gd name="connsiteY38" fmla="*/ 757929 h 1164821"/>
                  <a:gd name="connsiteX39" fmla="*/ 0 w 732149"/>
                  <a:gd name="connsiteY39" fmla="*/ 680589 h 1164821"/>
                  <a:gd name="connsiteX40" fmla="*/ 0 w 732149"/>
                  <a:gd name="connsiteY40" fmla="*/ 599813 h 1164821"/>
                  <a:gd name="connsiteX41" fmla="*/ 10312 w 732149"/>
                  <a:gd name="connsiteY41" fmla="*/ 527629 h 1164821"/>
                  <a:gd name="connsiteX42" fmla="*/ 25780 w 732149"/>
                  <a:gd name="connsiteY42" fmla="*/ 458882 h 1164821"/>
                  <a:gd name="connsiteX43" fmla="*/ 56716 w 732149"/>
                  <a:gd name="connsiteY43" fmla="*/ 371230 h 1164821"/>
                  <a:gd name="connsiteX44" fmla="*/ 103120 w 732149"/>
                  <a:gd name="connsiteY44" fmla="*/ 293891 h 1164821"/>
                  <a:gd name="connsiteX45" fmla="*/ 156399 w 732149"/>
                  <a:gd name="connsiteY45" fmla="*/ 221707 h 1164821"/>
                  <a:gd name="connsiteX46" fmla="*/ 221708 w 732149"/>
                  <a:gd name="connsiteY46" fmla="*/ 158117 h 1164821"/>
                  <a:gd name="connsiteX47" fmla="*/ 293891 w 732149"/>
                  <a:gd name="connsiteY47" fmla="*/ 104839 h 1164821"/>
                  <a:gd name="connsiteX48" fmla="*/ 374668 w 732149"/>
                  <a:gd name="connsiteY48" fmla="*/ 68746 h 1164821"/>
                  <a:gd name="connsiteX49" fmla="*/ 427947 w 732149"/>
                  <a:gd name="connsiteY49" fmla="*/ 53279 h 1164821"/>
                  <a:gd name="connsiteX50" fmla="*/ 484662 w 732149"/>
                  <a:gd name="connsiteY50" fmla="*/ 39530 h 1164821"/>
                  <a:gd name="connsiteX51" fmla="*/ 541378 w 732149"/>
                  <a:gd name="connsiteY51" fmla="*/ 30936 h 1164821"/>
                  <a:gd name="connsiteX52" fmla="*/ 594656 w 732149"/>
                  <a:gd name="connsiteY52" fmla="*/ 18906 h 116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732149" h="1164821">
                    <a:moveTo>
                      <a:pt x="644498" y="0"/>
                    </a:moveTo>
                    <a:lnTo>
                      <a:pt x="690901" y="5157"/>
                    </a:lnTo>
                    <a:lnTo>
                      <a:pt x="697776" y="8594"/>
                    </a:lnTo>
                    <a:lnTo>
                      <a:pt x="702932" y="12031"/>
                    </a:lnTo>
                    <a:lnTo>
                      <a:pt x="706370" y="15468"/>
                    </a:lnTo>
                    <a:lnTo>
                      <a:pt x="709807" y="15468"/>
                    </a:lnTo>
                    <a:lnTo>
                      <a:pt x="713244" y="20624"/>
                    </a:lnTo>
                    <a:lnTo>
                      <a:pt x="718400" y="27499"/>
                    </a:lnTo>
                    <a:lnTo>
                      <a:pt x="732149" y="58434"/>
                    </a:lnTo>
                    <a:lnTo>
                      <a:pt x="732149" y="92808"/>
                    </a:lnTo>
                    <a:lnTo>
                      <a:pt x="721837" y="123743"/>
                    </a:lnTo>
                    <a:lnTo>
                      <a:pt x="702932" y="149524"/>
                    </a:lnTo>
                    <a:lnTo>
                      <a:pt x="668559" y="161554"/>
                    </a:lnTo>
                    <a:lnTo>
                      <a:pt x="634186" y="161554"/>
                    </a:lnTo>
                    <a:lnTo>
                      <a:pt x="596375" y="152961"/>
                    </a:lnTo>
                    <a:lnTo>
                      <a:pt x="560283" y="142649"/>
                    </a:lnTo>
                    <a:lnTo>
                      <a:pt x="519035" y="139212"/>
                    </a:lnTo>
                    <a:lnTo>
                      <a:pt x="477787" y="142649"/>
                    </a:lnTo>
                    <a:lnTo>
                      <a:pt x="390136" y="171866"/>
                    </a:lnTo>
                    <a:lnTo>
                      <a:pt x="316233" y="214833"/>
                    </a:lnTo>
                    <a:lnTo>
                      <a:pt x="250924" y="271548"/>
                    </a:lnTo>
                    <a:lnTo>
                      <a:pt x="197646" y="333420"/>
                    </a:lnTo>
                    <a:lnTo>
                      <a:pt x="152961" y="409041"/>
                    </a:lnTo>
                    <a:lnTo>
                      <a:pt x="118588" y="493256"/>
                    </a:lnTo>
                    <a:lnTo>
                      <a:pt x="106557" y="555127"/>
                    </a:lnTo>
                    <a:lnTo>
                      <a:pt x="99682" y="623874"/>
                    </a:lnTo>
                    <a:lnTo>
                      <a:pt x="103120" y="696057"/>
                    </a:lnTo>
                    <a:lnTo>
                      <a:pt x="109994" y="768241"/>
                    </a:lnTo>
                    <a:lnTo>
                      <a:pt x="118588" y="836988"/>
                    </a:lnTo>
                    <a:lnTo>
                      <a:pt x="134055" y="893703"/>
                    </a:lnTo>
                    <a:lnTo>
                      <a:pt x="175303" y="1005416"/>
                    </a:lnTo>
                    <a:lnTo>
                      <a:pt x="225145" y="1115410"/>
                    </a:lnTo>
                    <a:lnTo>
                      <a:pt x="249850" y="1164821"/>
                    </a:lnTo>
                    <a:lnTo>
                      <a:pt x="129723" y="1164821"/>
                    </a:lnTo>
                    <a:lnTo>
                      <a:pt x="109994" y="1124003"/>
                    </a:lnTo>
                    <a:lnTo>
                      <a:pt x="65309" y="1015728"/>
                    </a:lnTo>
                    <a:lnTo>
                      <a:pt x="30936" y="898859"/>
                    </a:lnTo>
                    <a:lnTo>
                      <a:pt x="15468" y="833550"/>
                    </a:lnTo>
                    <a:lnTo>
                      <a:pt x="6875" y="757929"/>
                    </a:lnTo>
                    <a:lnTo>
                      <a:pt x="0" y="680589"/>
                    </a:lnTo>
                    <a:lnTo>
                      <a:pt x="0" y="599813"/>
                    </a:lnTo>
                    <a:lnTo>
                      <a:pt x="10312" y="527629"/>
                    </a:lnTo>
                    <a:lnTo>
                      <a:pt x="25780" y="458882"/>
                    </a:lnTo>
                    <a:lnTo>
                      <a:pt x="56716" y="371230"/>
                    </a:lnTo>
                    <a:lnTo>
                      <a:pt x="103120" y="293891"/>
                    </a:lnTo>
                    <a:lnTo>
                      <a:pt x="156399" y="221707"/>
                    </a:lnTo>
                    <a:lnTo>
                      <a:pt x="221708" y="158117"/>
                    </a:lnTo>
                    <a:lnTo>
                      <a:pt x="293891" y="104839"/>
                    </a:lnTo>
                    <a:lnTo>
                      <a:pt x="374668" y="68746"/>
                    </a:lnTo>
                    <a:lnTo>
                      <a:pt x="427947" y="53279"/>
                    </a:lnTo>
                    <a:lnTo>
                      <a:pt x="484662" y="39530"/>
                    </a:lnTo>
                    <a:lnTo>
                      <a:pt x="541378" y="30936"/>
                    </a:lnTo>
                    <a:lnTo>
                      <a:pt x="594656" y="1890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Isosceles Triangle 22">
                <a:extLst>
                  <a:ext uri="{FF2B5EF4-FFF2-40B4-BE49-F238E27FC236}">
                    <a16:creationId xmlns:a16="http://schemas.microsoft.com/office/drawing/2014/main" id="{55970EC8-F4BE-4694-85D7-7213164ACE0B}"/>
                  </a:ext>
                </a:extLst>
              </p:cNvPr>
              <p:cNvSpPr/>
              <p:nvPr/>
            </p:nvSpPr>
            <p:spPr>
              <a:xfrm rot="19800000">
                <a:off x="477316" y="1191995"/>
                <a:ext cx="2412148" cy="1955524"/>
              </a:xfrm>
              <a:custGeom>
                <a:avLst/>
                <a:gdLst>
                  <a:gd name="connsiteX0" fmla="*/ 1295747 w 4995280"/>
                  <a:gd name="connsiteY0" fmla="*/ 905623 h 4221188"/>
                  <a:gd name="connsiteX1" fmla="*/ 1042019 w 4995280"/>
                  <a:gd name="connsiteY1" fmla="*/ 973609 h 4221188"/>
                  <a:gd name="connsiteX2" fmla="*/ 1110004 w 4995280"/>
                  <a:gd name="connsiteY2" fmla="*/ 1227337 h 4221188"/>
                  <a:gd name="connsiteX3" fmla="*/ 1363734 w 4995280"/>
                  <a:gd name="connsiteY3" fmla="*/ 1159349 h 4221188"/>
                  <a:gd name="connsiteX4" fmla="*/ 1295747 w 4995280"/>
                  <a:gd name="connsiteY4" fmla="*/ 905623 h 4221188"/>
                  <a:gd name="connsiteX5" fmla="*/ 2863670 w 4995280"/>
                  <a:gd name="connsiteY5" fmla="*/ 1075337 h 4221188"/>
                  <a:gd name="connsiteX6" fmla="*/ 2476544 w 4995280"/>
                  <a:gd name="connsiteY6" fmla="*/ 891386 h 4221188"/>
                  <a:gd name="connsiteX7" fmla="*/ 2389121 w 4995280"/>
                  <a:gd name="connsiteY7" fmla="*/ 874986 h 4221188"/>
                  <a:gd name="connsiteX8" fmla="*/ 2317734 w 4995280"/>
                  <a:gd name="connsiteY8" fmla="*/ 1082029 h 4221188"/>
                  <a:gd name="connsiteX9" fmla="*/ 3205629 w 4995280"/>
                  <a:gd name="connsiteY9" fmla="*/ 1594653 h 4221188"/>
                  <a:gd name="connsiteX10" fmla="*/ 3357227 w 4995280"/>
                  <a:gd name="connsiteY10" fmla="*/ 1446173 h 4221188"/>
                  <a:gd name="connsiteX11" fmla="*/ 2863670 w 4995280"/>
                  <a:gd name="connsiteY11" fmla="*/ 1075337 h 4221188"/>
                  <a:gd name="connsiteX12" fmla="*/ 4568006 w 4995280"/>
                  <a:gd name="connsiteY12" fmla="*/ 2045651 h 4221188"/>
                  <a:gd name="connsiteX13" fmla="*/ 4524932 w 4995280"/>
                  <a:gd name="connsiteY13" fmla="*/ 2024256 h 4221188"/>
                  <a:gd name="connsiteX14" fmla="*/ 4376584 w 4995280"/>
                  <a:gd name="connsiteY14" fmla="*/ 2109904 h 4221188"/>
                  <a:gd name="connsiteX15" fmla="*/ 4462232 w 4995280"/>
                  <a:gd name="connsiteY15" fmla="*/ 2258247 h 4221188"/>
                  <a:gd name="connsiteX16" fmla="*/ 4610577 w 4995280"/>
                  <a:gd name="connsiteY16" fmla="*/ 2172601 h 4221188"/>
                  <a:gd name="connsiteX17" fmla="*/ 4568006 w 4995280"/>
                  <a:gd name="connsiteY17" fmla="*/ 2045651 h 4221188"/>
                  <a:gd name="connsiteX18" fmla="*/ 4995280 w 4995280"/>
                  <a:gd name="connsiteY18" fmla="*/ 1981007 h 4221188"/>
                  <a:gd name="connsiteX19" fmla="*/ 4937112 w 4995280"/>
                  <a:gd name="connsiteY19" fmla="*/ 2070280 h 4221188"/>
                  <a:gd name="connsiteX20" fmla="*/ 4678445 w 4995280"/>
                  <a:gd name="connsiteY20" fmla="*/ 1985146 h 4221188"/>
                  <a:gd name="connsiteX21" fmla="*/ 4727574 w 4995280"/>
                  <a:gd name="connsiteY21" fmla="*/ 2203950 h 4221188"/>
                  <a:gd name="connsiteX22" fmla="*/ 4430883 w 4995280"/>
                  <a:gd name="connsiteY22" fmla="*/ 2375246 h 4221188"/>
                  <a:gd name="connsiteX23" fmla="*/ 4259587 w 4995280"/>
                  <a:gd name="connsiteY23" fmla="*/ 2078553 h 4221188"/>
                  <a:gd name="connsiteX24" fmla="*/ 4378457 w 4995280"/>
                  <a:gd name="connsiteY24" fmla="*/ 1928722 h 4221188"/>
                  <a:gd name="connsiteX25" fmla="*/ 4281143 w 4995280"/>
                  <a:gd name="connsiteY25" fmla="*/ 1925477 h 4221188"/>
                  <a:gd name="connsiteX26" fmla="*/ 4111363 w 4995280"/>
                  <a:gd name="connsiteY26" fmla="*/ 2010327 h 4221188"/>
                  <a:gd name="connsiteX27" fmla="*/ 3937078 w 4995280"/>
                  <a:gd name="connsiteY27" fmla="*/ 3001142 h 4221188"/>
                  <a:gd name="connsiteX28" fmla="*/ 2864666 w 4995280"/>
                  <a:gd name="connsiteY28" fmla="*/ 3621717 h 4221188"/>
                  <a:gd name="connsiteX29" fmla="*/ 2346113 w 4995280"/>
                  <a:gd name="connsiteY29" fmla="*/ 4221188 h 4221188"/>
                  <a:gd name="connsiteX30" fmla="*/ 2043869 w 4995280"/>
                  <a:gd name="connsiteY30" fmla="*/ 4046689 h 4221188"/>
                  <a:gd name="connsiteX31" fmla="*/ 2232704 w 4995280"/>
                  <a:gd name="connsiteY31" fmla="*/ 3502581 h 4221188"/>
                  <a:gd name="connsiteX32" fmla="*/ 1545844 w 4995280"/>
                  <a:gd name="connsiteY32" fmla="*/ 3182914 h 4221188"/>
                  <a:gd name="connsiteX33" fmla="*/ 1187080 w 4995280"/>
                  <a:gd name="connsiteY33" fmla="*/ 2940350 h 4221188"/>
                  <a:gd name="connsiteX34" fmla="*/ 644563 w 4995280"/>
                  <a:gd name="connsiteY34" fmla="*/ 3221269 h 4221188"/>
                  <a:gd name="connsiteX35" fmla="*/ 313243 w 4995280"/>
                  <a:gd name="connsiteY35" fmla="*/ 3021214 h 4221188"/>
                  <a:gd name="connsiteX36" fmla="*/ 758618 w 4995280"/>
                  <a:gd name="connsiteY36" fmla="*/ 2520701 h 4221188"/>
                  <a:gd name="connsiteX37" fmla="*/ 220359 w 4995280"/>
                  <a:gd name="connsiteY37" fmla="*/ 1559552 h 4221188"/>
                  <a:gd name="connsiteX38" fmla="*/ 0 w 4995280"/>
                  <a:gd name="connsiteY38" fmla="*/ 974235 h 4221188"/>
                  <a:gd name="connsiteX39" fmla="*/ 136031 w 4995280"/>
                  <a:gd name="connsiteY39" fmla="*/ 632342 h 4221188"/>
                  <a:gd name="connsiteX40" fmla="*/ 441680 w 4995280"/>
                  <a:gd name="connsiteY40" fmla="*/ 683821 h 4221188"/>
                  <a:gd name="connsiteX41" fmla="*/ 615174 w 4995280"/>
                  <a:gd name="connsiteY41" fmla="*/ 766457 h 4221188"/>
                  <a:gd name="connsiteX42" fmla="*/ 1149669 w 4995280"/>
                  <a:gd name="connsiteY42" fmla="*/ 564016 h 4221188"/>
                  <a:gd name="connsiteX43" fmla="*/ 1235408 w 4995280"/>
                  <a:gd name="connsiteY43" fmla="*/ 0 h 4221188"/>
                  <a:gd name="connsiteX44" fmla="*/ 1757574 w 4995280"/>
                  <a:gd name="connsiteY44" fmla="*/ 501984 h 4221188"/>
                  <a:gd name="connsiteX45" fmla="*/ 2586293 w 4995280"/>
                  <a:gd name="connsiteY45" fmla="*/ 651253 h 4221188"/>
                  <a:gd name="connsiteX46" fmla="*/ 2586551 w 4995280"/>
                  <a:gd name="connsiteY46" fmla="*/ 653057 h 4221188"/>
                  <a:gd name="connsiteX47" fmla="*/ 2998334 w 4995280"/>
                  <a:gd name="connsiteY47" fmla="*/ 842092 h 4221188"/>
                  <a:gd name="connsiteX48" fmla="*/ 3507935 w 4995280"/>
                  <a:gd name="connsiteY48" fmla="*/ 1190180 h 4221188"/>
                  <a:gd name="connsiteX49" fmla="*/ 4078560 w 4995280"/>
                  <a:gd name="connsiteY49" fmla="*/ 1897671 h 4221188"/>
                  <a:gd name="connsiteX50" fmla="*/ 4265191 w 4995280"/>
                  <a:gd name="connsiteY50" fmla="*/ 1816859 h 4221188"/>
                  <a:gd name="connsiteX51" fmla="*/ 4559259 w 4995280"/>
                  <a:gd name="connsiteY51" fmla="*/ 1882733 h 4221188"/>
                  <a:gd name="connsiteX52" fmla="*/ 4843997 w 4995280"/>
                  <a:gd name="connsiteY52" fmla="*/ 1908391 h 4221188"/>
                  <a:gd name="connsiteX53" fmla="*/ 4995280 w 4995280"/>
                  <a:gd name="connsiteY53" fmla="*/ 1981007 h 4221188"/>
                  <a:gd name="connsiteX0" fmla="*/ 1295747 w 4995280"/>
                  <a:gd name="connsiteY0" fmla="*/ 905623 h 4221188"/>
                  <a:gd name="connsiteX1" fmla="*/ 1042019 w 4995280"/>
                  <a:gd name="connsiteY1" fmla="*/ 973609 h 4221188"/>
                  <a:gd name="connsiteX2" fmla="*/ 1110004 w 4995280"/>
                  <a:gd name="connsiteY2" fmla="*/ 1227337 h 4221188"/>
                  <a:gd name="connsiteX3" fmla="*/ 1363734 w 4995280"/>
                  <a:gd name="connsiteY3" fmla="*/ 1159349 h 4221188"/>
                  <a:gd name="connsiteX4" fmla="*/ 1295747 w 4995280"/>
                  <a:gd name="connsiteY4" fmla="*/ 905623 h 4221188"/>
                  <a:gd name="connsiteX5" fmla="*/ 2863670 w 4995280"/>
                  <a:gd name="connsiteY5" fmla="*/ 1075337 h 4221188"/>
                  <a:gd name="connsiteX6" fmla="*/ 2389121 w 4995280"/>
                  <a:gd name="connsiteY6" fmla="*/ 874986 h 4221188"/>
                  <a:gd name="connsiteX7" fmla="*/ 2317734 w 4995280"/>
                  <a:gd name="connsiteY7" fmla="*/ 1082029 h 4221188"/>
                  <a:gd name="connsiteX8" fmla="*/ 3205629 w 4995280"/>
                  <a:gd name="connsiteY8" fmla="*/ 1594653 h 4221188"/>
                  <a:gd name="connsiteX9" fmla="*/ 3357227 w 4995280"/>
                  <a:gd name="connsiteY9" fmla="*/ 1446173 h 4221188"/>
                  <a:gd name="connsiteX10" fmla="*/ 2863670 w 4995280"/>
                  <a:gd name="connsiteY10" fmla="*/ 1075337 h 4221188"/>
                  <a:gd name="connsiteX11" fmla="*/ 4568006 w 4995280"/>
                  <a:gd name="connsiteY11" fmla="*/ 2045651 h 4221188"/>
                  <a:gd name="connsiteX12" fmla="*/ 4524932 w 4995280"/>
                  <a:gd name="connsiteY12" fmla="*/ 2024256 h 4221188"/>
                  <a:gd name="connsiteX13" fmla="*/ 4376584 w 4995280"/>
                  <a:gd name="connsiteY13" fmla="*/ 2109904 h 4221188"/>
                  <a:gd name="connsiteX14" fmla="*/ 4462232 w 4995280"/>
                  <a:gd name="connsiteY14" fmla="*/ 2258247 h 4221188"/>
                  <a:gd name="connsiteX15" fmla="*/ 4610577 w 4995280"/>
                  <a:gd name="connsiteY15" fmla="*/ 2172601 h 4221188"/>
                  <a:gd name="connsiteX16" fmla="*/ 4568006 w 4995280"/>
                  <a:gd name="connsiteY16" fmla="*/ 2045651 h 4221188"/>
                  <a:gd name="connsiteX17" fmla="*/ 4995280 w 4995280"/>
                  <a:gd name="connsiteY17" fmla="*/ 1981007 h 4221188"/>
                  <a:gd name="connsiteX18" fmla="*/ 4937112 w 4995280"/>
                  <a:gd name="connsiteY18" fmla="*/ 2070280 h 4221188"/>
                  <a:gd name="connsiteX19" fmla="*/ 4678445 w 4995280"/>
                  <a:gd name="connsiteY19" fmla="*/ 1985146 h 4221188"/>
                  <a:gd name="connsiteX20" fmla="*/ 4727574 w 4995280"/>
                  <a:gd name="connsiteY20" fmla="*/ 2203950 h 4221188"/>
                  <a:gd name="connsiteX21" fmla="*/ 4430883 w 4995280"/>
                  <a:gd name="connsiteY21" fmla="*/ 2375246 h 4221188"/>
                  <a:gd name="connsiteX22" fmla="*/ 4259587 w 4995280"/>
                  <a:gd name="connsiteY22" fmla="*/ 2078553 h 4221188"/>
                  <a:gd name="connsiteX23" fmla="*/ 4378457 w 4995280"/>
                  <a:gd name="connsiteY23" fmla="*/ 1928722 h 4221188"/>
                  <a:gd name="connsiteX24" fmla="*/ 4281143 w 4995280"/>
                  <a:gd name="connsiteY24" fmla="*/ 1925477 h 4221188"/>
                  <a:gd name="connsiteX25" fmla="*/ 4111363 w 4995280"/>
                  <a:gd name="connsiteY25" fmla="*/ 2010327 h 4221188"/>
                  <a:gd name="connsiteX26" fmla="*/ 3937078 w 4995280"/>
                  <a:gd name="connsiteY26" fmla="*/ 3001142 h 4221188"/>
                  <a:gd name="connsiteX27" fmla="*/ 2864666 w 4995280"/>
                  <a:gd name="connsiteY27" fmla="*/ 3621717 h 4221188"/>
                  <a:gd name="connsiteX28" fmla="*/ 2346113 w 4995280"/>
                  <a:gd name="connsiteY28" fmla="*/ 4221188 h 4221188"/>
                  <a:gd name="connsiteX29" fmla="*/ 2043869 w 4995280"/>
                  <a:gd name="connsiteY29" fmla="*/ 4046689 h 4221188"/>
                  <a:gd name="connsiteX30" fmla="*/ 2232704 w 4995280"/>
                  <a:gd name="connsiteY30" fmla="*/ 3502581 h 4221188"/>
                  <a:gd name="connsiteX31" fmla="*/ 1545844 w 4995280"/>
                  <a:gd name="connsiteY31" fmla="*/ 3182914 h 4221188"/>
                  <a:gd name="connsiteX32" fmla="*/ 1187080 w 4995280"/>
                  <a:gd name="connsiteY32" fmla="*/ 2940350 h 4221188"/>
                  <a:gd name="connsiteX33" fmla="*/ 644563 w 4995280"/>
                  <a:gd name="connsiteY33" fmla="*/ 3221269 h 4221188"/>
                  <a:gd name="connsiteX34" fmla="*/ 313243 w 4995280"/>
                  <a:gd name="connsiteY34" fmla="*/ 3021214 h 4221188"/>
                  <a:gd name="connsiteX35" fmla="*/ 758618 w 4995280"/>
                  <a:gd name="connsiteY35" fmla="*/ 2520701 h 4221188"/>
                  <a:gd name="connsiteX36" fmla="*/ 220359 w 4995280"/>
                  <a:gd name="connsiteY36" fmla="*/ 1559552 h 4221188"/>
                  <a:gd name="connsiteX37" fmla="*/ 0 w 4995280"/>
                  <a:gd name="connsiteY37" fmla="*/ 974235 h 4221188"/>
                  <a:gd name="connsiteX38" fmla="*/ 136031 w 4995280"/>
                  <a:gd name="connsiteY38" fmla="*/ 632342 h 4221188"/>
                  <a:gd name="connsiteX39" fmla="*/ 441680 w 4995280"/>
                  <a:gd name="connsiteY39" fmla="*/ 683821 h 4221188"/>
                  <a:gd name="connsiteX40" fmla="*/ 615174 w 4995280"/>
                  <a:gd name="connsiteY40" fmla="*/ 766457 h 4221188"/>
                  <a:gd name="connsiteX41" fmla="*/ 1149669 w 4995280"/>
                  <a:gd name="connsiteY41" fmla="*/ 564016 h 4221188"/>
                  <a:gd name="connsiteX42" fmla="*/ 1235408 w 4995280"/>
                  <a:gd name="connsiteY42" fmla="*/ 0 h 4221188"/>
                  <a:gd name="connsiteX43" fmla="*/ 1757574 w 4995280"/>
                  <a:gd name="connsiteY43" fmla="*/ 501984 h 4221188"/>
                  <a:gd name="connsiteX44" fmla="*/ 2586293 w 4995280"/>
                  <a:gd name="connsiteY44" fmla="*/ 651253 h 4221188"/>
                  <a:gd name="connsiteX45" fmla="*/ 2586551 w 4995280"/>
                  <a:gd name="connsiteY45" fmla="*/ 653057 h 4221188"/>
                  <a:gd name="connsiteX46" fmla="*/ 2998334 w 4995280"/>
                  <a:gd name="connsiteY46" fmla="*/ 842092 h 4221188"/>
                  <a:gd name="connsiteX47" fmla="*/ 3507935 w 4995280"/>
                  <a:gd name="connsiteY47" fmla="*/ 1190180 h 4221188"/>
                  <a:gd name="connsiteX48" fmla="*/ 4078560 w 4995280"/>
                  <a:gd name="connsiteY48" fmla="*/ 1897671 h 4221188"/>
                  <a:gd name="connsiteX49" fmla="*/ 4265191 w 4995280"/>
                  <a:gd name="connsiteY49" fmla="*/ 1816859 h 4221188"/>
                  <a:gd name="connsiteX50" fmla="*/ 4559259 w 4995280"/>
                  <a:gd name="connsiteY50" fmla="*/ 1882733 h 4221188"/>
                  <a:gd name="connsiteX51" fmla="*/ 4843997 w 4995280"/>
                  <a:gd name="connsiteY51" fmla="*/ 1908391 h 4221188"/>
                  <a:gd name="connsiteX52" fmla="*/ 4995280 w 4995280"/>
                  <a:gd name="connsiteY52" fmla="*/ 1981007 h 4221188"/>
                  <a:gd name="connsiteX0" fmla="*/ 1295747 w 4995280"/>
                  <a:gd name="connsiteY0" fmla="*/ 905623 h 4221188"/>
                  <a:gd name="connsiteX1" fmla="*/ 1042019 w 4995280"/>
                  <a:gd name="connsiteY1" fmla="*/ 973609 h 4221188"/>
                  <a:gd name="connsiteX2" fmla="*/ 1110004 w 4995280"/>
                  <a:gd name="connsiteY2" fmla="*/ 1227337 h 4221188"/>
                  <a:gd name="connsiteX3" fmla="*/ 1363734 w 4995280"/>
                  <a:gd name="connsiteY3" fmla="*/ 1159349 h 4221188"/>
                  <a:gd name="connsiteX4" fmla="*/ 1295747 w 4995280"/>
                  <a:gd name="connsiteY4" fmla="*/ 905623 h 4221188"/>
                  <a:gd name="connsiteX5" fmla="*/ 3357227 w 4995280"/>
                  <a:gd name="connsiteY5" fmla="*/ 1446173 h 4221188"/>
                  <a:gd name="connsiteX6" fmla="*/ 2389121 w 4995280"/>
                  <a:gd name="connsiteY6" fmla="*/ 874986 h 4221188"/>
                  <a:gd name="connsiteX7" fmla="*/ 2317734 w 4995280"/>
                  <a:gd name="connsiteY7" fmla="*/ 1082029 h 4221188"/>
                  <a:gd name="connsiteX8" fmla="*/ 3205629 w 4995280"/>
                  <a:gd name="connsiteY8" fmla="*/ 1594653 h 4221188"/>
                  <a:gd name="connsiteX9" fmla="*/ 3357227 w 4995280"/>
                  <a:gd name="connsiteY9" fmla="*/ 1446173 h 4221188"/>
                  <a:gd name="connsiteX10" fmla="*/ 4568006 w 4995280"/>
                  <a:gd name="connsiteY10" fmla="*/ 2045651 h 4221188"/>
                  <a:gd name="connsiteX11" fmla="*/ 4524932 w 4995280"/>
                  <a:gd name="connsiteY11" fmla="*/ 2024256 h 4221188"/>
                  <a:gd name="connsiteX12" fmla="*/ 4376584 w 4995280"/>
                  <a:gd name="connsiteY12" fmla="*/ 2109904 h 4221188"/>
                  <a:gd name="connsiteX13" fmla="*/ 4462232 w 4995280"/>
                  <a:gd name="connsiteY13" fmla="*/ 2258247 h 4221188"/>
                  <a:gd name="connsiteX14" fmla="*/ 4610577 w 4995280"/>
                  <a:gd name="connsiteY14" fmla="*/ 2172601 h 4221188"/>
                  <a:gd name="connsiteX15" fmla="*/ 4568006 w 4995280"/>
                  <a:gd name="connsiteY15" fmla="*/ 2045651 h 4221188"/>
                  <a:gd name="connsiteX16" fmla="*/ 4995280 w 4995280"/>
                  <a:gd name="connsiteY16" fmla="*/ 1981007 h 4221188"/>
                  <a:gd name="connsiteX17" fmla="*/ 4937112 w 4995280"/>
                  <a:gd name="connsiteY17" fmla="*/ 2070280 h 4221188"/>
                  <a:gd name="connsiteX18" fmla="*/ 4678445 w 4995280"/>
                  <a:gd name="connsiteY18" fmla="*/ 1985146 h 4221188"/>
                  <a:gd name="connsiteX19" fmla="*/ 4727574 w 4995280"/>
                  <a:gd name="connsiteY19" fmla="*/ 2203950 h 4221188"/>
                  <a:gd name="connsiteX20" fmla="*/ 4430883 w 4995280"/>
                  <a:gd name="connsiteY20" fmla="*/ 2375246 h 4221188"/>
                  <a:gd name="connsiteX21" fmla="*/ 4259587 w 4995280"/>
                  <a:gd name="connsiteY21" fmla="*/ 2078553 h 4221188"/>
                  <a:gd name="connsiteX22" fmla="*/ 4378457 w 4995280"/>
                  <a:gd name="connsiteY22" fmla="*/ 1928722 h 4221188"/>
                  <a:gd name="connsiteX23" fmla="*/ 4281143 w 4995280"/>
                  <a:gd name="connsiteY23" fmla="*/ 1925477 h 4221188"/>
                  <a:gd name="connsiteX24" fmla="*/ 4111363 w 4995280"/>
                  <a:gd name="connsiteY24" fmla="*/ 2010327 h 4221188"/>
                  <a:gd name="connsiteX25" fmla="*/ 3937078 w 4995280"/>
                  <a:gd name="connsiteY25" fmla="*/ 3001142 h 4221188"/>
                  <a:gd name="connsiteX26" fmla="*/ 2864666 w 4995280"/>
                  <a:gd name="connsiteY26" fmla="*/ 3621717 h 4221188"/>
                  <a:gd name="connsiteX27" fmla="*/ 2346113 w 4995280"/>
                  <a:gd name="connsiteY27" fmla="*/ 4221188 h 4221188"/>
                  <a:gd name="connsiteX28" fmla="*/ 2043869 w 4995280"/>
                  <a:gd name="connsiteY28" fmla="*/ 4046689 h 4221188"/>
                  <a:gd name="connsiteX29" fmla="*/ 2232704 w 4995280"/>
                  <a:gd name="connsiteY29" fmla="*/ 3502581 h 4221188"/>
                  <a:gd name="connsiteX30" fmla="*/ 1545844 w 4995280"/>
                  <a:gd name="connsiteY30" fmla="*/ 3182914 h 4221188"/>
                  <a:gd name="connsiteX31" fmla="*/ 1187080 w 4995280"/>
                  <a:gd name="connsiteY31" fmla="*/ 2940350 h 4221188"/>
                  <a:gd name="connsiteX32" fmla="*/ 644563 w 4995280"/>
                  <a:gd name="connsiteY32" fmla="*/ 3221269 h 4221188"/>
                  <a:gd name="connsiteX33" fmla="*/ 313243 w 4995280"/>
                  <a:gd name="connsiteY33" fmla="*/ 3021214 h 4221188"/>
                  <a:gd name="connsiteX34" fmla="*/ 758618 w 4995280"/>
                  <a:gd name="connsiteY34" fmla="*/ 2520701 h 4221188"/>
                  <a:gd name="connsiteX35" fmla="*/ 220359 w 4995280"/>
                  <a:gd name="connsiteY35" fmla="*/ 1559552 h 4221188"/>
                  <a:gd name="connsiteX36" fmla="*/ 0 w 4995280"/>
                  <a:gd name="connsiteY36" fmla="*/ 974235 h 4221188"/>
                  <a:gd name="connsiteX37" fmla="*/ 136031 w 4995280"/>
                  <a:gd name="connsiteY37" fmla="*/ 632342 h 4221188"/>
                  <a:gd name="connsiteX38" fmla="*/ 441680 w 4995280"/>
                  <a:gd name="connsiteY38" fmla="*/ 683821 h 4221188"/>
                  <a:gd name="connsiteX39" fmla="*/ 615174 w 4995280"/>
                  <a:gd name="connsiteY39" fmla="*/ 766457 h 4221188"/>
                  <a:gd name="connsiteX40" fmla="*/ 1149669 w 4995280"/>
                  <a:gd name="connsiteY40" fmla="*/ 564016 h 4221188"/>
                  <a:gd name="connsiteX41" fmla="*/ 1235408 w 4995280"/>
                  <a:gd name="connsiteY41" fmla="*/ 0 h 4221188"/>
                  <a:gd name="connsiteX42" fmla="*/ 1757574 w 4995280"/>
                  <a:gd name="connsiteY42" fmla="*/ 501984 h 4221188"/>
                  <a:gd name="connsiteX43" fmla="*/ 2586293 w 4995280"/>
                  <a:gd name="connsiteY43" fmla="*/ 651253 h 4221188"/>
                  <a:gd name="connsiteX44" fmla="*/ 2586551 w 4995280"/>
                  <a:gd name="connsiteY44" fmla="*/ 653057 h 4221188"/>
                  <a:gd name="connsiteX45" fmla="*/ 2998334 w 4995280"/>
                  <a:gd name="connsiteY45" fmla="*/ 842092 h 4221188"/>
                  <a:gd name="connsiteX46" fmla="*/ 3507935 w 4995280"/>
                  <a:gd name="connsiteY46" fmla="*/ 1190180 h 4221188"/>
                  <a:gd name="connsiteX47" fmla="*/ 4078560 w 4995280"/>
                  <a:gd name="connsiteY47" fmla="*/ 1897671 h 4221188"/>
                  <a:gd name="connsiteX48" fmla="*/ 4265191 w 4995280"/>
                  <a:gd name="connsiteY48" fmla="*/ 1816859 h 4221188"/>
                  <a:gd name="connsiteX49" fmla="*/ 4559259 w 4995280"/>
                  <a:gd name="connsiteY49" fmla="*/ 1882733 h 4221188"/>
                  <a:gd name="connsiteX50" fmla="*/ 4843997 w 4995280"/>
                  <a:gd name="connsiteY50" fmla="*/ 1908391 h 4221188"/>
                  <a:gd name="connsiteX51" fmla="*/ 4995280 w 4995280"/>
                  <a:gd name="connsiteY51" fmla="*/ 1981007 h 4221188"/>
                  <a:gd name="connsiteX0" fmla="*/ 1295747 w 4995280"/>
                  <a:gd name="connsiteY0" fmla="*/ 905623 h 4221188"/>
                  <a:gd name="connsiteX1" fmla="*/ 1042019 w 4995280"/>
                  <a:gd name="connsiteY1" fmla="*/ 973609 h 4221188"/>
                  <a:gd name="connsiteX2" fmla="*/ 1110004 w 4995280"/>
                  <a:gd name="connsiteY2" fmla="*/ 1227337 h 4221188"/>
                  <a:gd name="connsiteX3" fmla="*/ 1363734 w 4995280"/>
                  <a:gd name="connsiteY3" fmla="*/ 1159349 h 4221188"/>
                  <a:gd name="connsiteX4" fmla="*/ 1295747 w 4995280"/>
                  <a:gd name="connsiteY4" fmla="*/ 905623 h 4221188"/>
                  <a:gd name="connsiteX5" fmla="*/ 3357227 w 4995280"/>
                  <a:gd name="connsiteY5" fmla="*/ 1446173 h 4221188"/>
                  <a:gd name="connsiteX6" fmla="*/ 2389121 w 4995280"/>
                  <a:gd name="connsiteY6" fmla="*/ 874986 h 4221188"/>
                  <a:gd name="connsiteX7" fmla="*/ 2317734 w 4995280"/>
                  <a:gd name="connsiteY7" fmla="*/ 1082029 h 4221188"/>
                  <a:gd name="connsiteX8" fmla="*/ 3205629 w 4995280"/>
                  <a:gd name="connsiteY8" fmla="*/ 1594653 h 4221188"/>
                  <a:gd name="connsiteX9" fmla="*/ 3357227 w 4995280"/>
                  <a:gd name="connsiteY9" fmla="*/ 1446173 h 4221188"/>
                  <a:gd name="connsiteX10" fmla="*/ 4568006 w 4995280"/>
                  <a:gd name="connsiteY10" fmla="*/ 2045651 h 4221188"/>
                  <a:gd name="connsiteX11" fmla="*/ 4524932 w 4995280"/>
                  <a:gd name="connsiteY11" fmla="*/ 2024256 h 4221188"/>
                  <a:gd name="connsiteX12" fmla="*/ 4376584 w 4995280"/>
                  <a:gd name="connsiteY12" fmla="*/ 2109904 h 4221188"/>
                  <a:gd name="connsiteX13" fmla="*/ 4462232 w 4995280"/>
                  <a:gd name="connsiteY13" fmla="*/ 2258247 h 4221188"/>
                  <a:gd name="connsiteX14" fmla="*/ 4610577 w 4995280"/>
                  <a:gd name="connsiteY14" fmla="*/ 2172601 h 4221188"/>
                  <a:gd name="connsiteX15" fmla="*/ 4568006 w 4995280"/>
                  <a:gd name="connsiteY15" fmla="*/ 2045651 h 4221188"/>
                  <a:gd name="connsiteX16" fmla="*/ 4995280 w 4995280"/>
                  <a:gd name="connsiteY16" fmla="*/ 1981007 h 4221188"/>
                  <a:gd name="connsiteX17" fmla="*/ 4937112 w 4995280"/>
                  <a:gd name="connsiteY17" fmla="*/ 2070280 h 4221188"/>
                  <a:gd name="connsiteX18" fmla="*/ 4678445 w 4995280"/>
                  <a:gd name="connsiteY18" fmla="*/ 1985146 h 4221188"/>
                  <a:gd name="connsiteX19" fmla="*/ 4727574 w 4995280"/>
                  <a:gd name="connsiteY19" fmla="*/ 2203950 h 4221188"/>
                  <a:gd name="connsiteX20" fmla="*/ 4430883 w 4995280"/>
                  <a:gd name="connsiteY20" fmla="*/ 2375246 h 4221188"/>
                  <a:gd name="connsiteX21" fmla="*/ 4259587 w 4995280"/>
                  <a:gd name="connsiteY21" fmla="*/ 2078553 h 4221188"/>
                  <a:gd name="connsiteX22" fmla="*/ 4378457 w 4995280"/>
                  <a:gd name="connsiteY22" fmla="*/ 1928722 h 4221188"/>
                  <a:gd name="connsiteX23" fmla="*/ 4281143 w 4995280"/>
                  <a:gd name="connsiteY23" fmla="*/ 1925477 h 4221188"/>
                  <a:gd name="connsiteX24" fmla="*/ 4111363 w 4995280"/>
                  <a:gd name="connsiteY24" fmla="*/ 2010327 h 4221188"/>
                  <a:gd name="connsiteX25" fmla="*/ 3937078 w 4995280"/>
                  <a:gd name="connsiteY25" fmla="*/ 3001142 h 4221188"/>
                  <a:gd name="connsiteX26" fmla="*/ 2864666 w 4995280"/>
                  <a:gd name="connsiteY26" fmla="*/ 3621717 h 4221188"/>
                  <a:gd name="connsiteX27" fmla="*/ 2346113 w 4995280"/>
                  <a:gd name="connsiteY27" fmla="*/ 4221188 h 4221188"/>
                  <a:gd name="connsiteX28" fmla="*/ 2043869 w 4995280"/>
                  <a:gd name="connsiteY28" fmla="*/ 4046689 h 4221188"/>
                  <a:gd name="connsiteX29" fmla="*/ 2232704 w 4995280"/>
                  <a:gd name="connsiteY29" fmla="*/ 3502581 h 4221188"/>
                  <a:gd name="connsiteX30" fmla="*/ 1545844 w 4995280"/>
                  <a:gd name="connsiteY30" fmla="*/ 3182914 h 4221188"/>
                  <a:gd name="connsiteX31" fmla="*/ 1187080 w 4995280"/>
                  <a:gd name="connsiteY31" fmla="*/ 2940350 h 4221188"/>
                  <a:gd name="connsiteX32" fmla="*/ 644563 w 4995280"/>
                  <a:gd name="connsiteY32" fmla="*/ 3221269 h 4221188"/>
                  <a:gd name="connsiteX33" fmla="*/ 313243 w 4995280"/>
                  <a:gd name="connsiteY33" fmla="*/ 3021214 h 4221188"/>
                  <a:gd name="connsiteX34" fmla="*/ 758618 w 4995280"/>
                  <a:gd name="connsiteY34" fmla="*/ 2520701 h 4221188"/>
                  <a:gd name="connsiteX35" fmla="*/ 220359 w 4995280"/>
                  <a:gd name="connsiteY35" fmla="*/ 1559552 h 4221188"/>
                  <a:gd name="connsiteX36" fmla="*/ 0 w 4995280"/>
                  <a:gd name="connsiteY36" fmla="*/ 974235 h 4221188"/>
                  <a:gd name="connsiteX37" fmla="*/ 136031 w 4995280"/>
                  <a:gd name="connsiteY37" fmla="*/ 632342 h 4221188"/>
                  <a:gd name="connsiteX38" fmla="*/ 441680 w 4995280"/>
                  <a:gd name="connsiteY38" fmla="*/ 683821 h 4221188"/>
                  <a:gd name="connsiteX39" fmla="*/ 615174 w 4995280"/>
                  <a:gd name="connsiteY39" fmla="*/ 766457 h 4221188"/>
                  <a:gd name="connsiteX40" fmla="*/ 1149669 w 4995280"/>
                  <a:gd name="connsiteY40" fmla="*/ 564016 h 4221188"/>
                  <a:gd name="connsiteX41" fmla="*/ 1235408 w 4995280"/>
                  <a:gd name="connsiteY41" fmla="*/ 0 h 4221188"/>
                  <a:gd name="connsiteX42" fmla="*/ 1757574 w 4995280"/>
                  <a:gd name="connsiteY42" fmla="*/ 501984 h 4221188"/>
                  <a:gd name="connsiteX43" fmla="*/ 2586293 w 4995280"/>
                  <a:gd name="connsiteY43" fmla="*/ 651253 h 4221188"/>
                  <a:gd name="connsiteX44" fmla="*/ 2586551 w 4995280"/>
                  <a:gd name="connsiteY44" fmla="*/ 653057 h 4221188"/>
                  <a:gd name="connsiteX45" fmla="*/ 2998334 w 4995280"/>
                  <a:gd name="connsiteY45" fmla="*/ 842092 h 4221188"/>
                  <a:gd name="connsiteX46" fmla="*/ 3507935 w 4995280"/>
                  <a:gd name="connsiteY46" fmla="*/ 1190180 h 4221188"/>
                  <a:gd name="connsiteX47" fmla="*/ 4078560 w 4995280"/>
                  <a:gd name="connsiteY47" fmla="*/ 1897671 h 4221188"/>
                  <a:gd name="connsiteX48" fmla="*/ 4265191 w 4995280"/>
                  <a:gd name="connsiteY48" fmla="*/ 1816859 h 4221188"/>
                  <a:gd name="connsiteX49" fmla="*/ 4559259 w 4995280"/>
                  <a:gd name="connsiteY49" fmla="*/ 1882733 h 4221188"/>
                  <a:gd name="connsiteX50" fmla="*/ 4843997 w 4995280"/>
                  <a:gd name="connsiteY50" fmla="*/ 1908391 h 4221188"/>
                  <a:gd name="connsiteX51" fmla="*/ 4995280 w 4995280"/>
                  <a:gd name="connsiteY51" fmla="*/ 1981007 h 4221188"/>
                  <a:gd name="connsiteX0" fmla="*/ 1295747 w 4995280"/>
                  <a:gd name="connsiteY0" fmla="*/ 905623 h 4221188"/>
                  <a:gd name="connsiteX1" fmla="*/ 1042019 w 4995280"/>
                  <a:gd name="connsiteY1" fmla="*/ 973609 h 4221188"/>
                  <a:gd name="connsiteX2" fmla="*/ 1110004 w 4995280"/>
                  <a:gd name="connsiteY2" fmla="*/ 1227337 h 4221188"/>
                  <a:gd name="connsiteX3" fmla="*/ 1363734 w 4995280"/>
                  <a:gd name="connsiteY3" fmla="*/ 1159349 h 4221188"/>
                  <a:gd name="connsiteX4" fmla="*/ 1295747 w 4995280"/>
                  <a:gd name="connsiteY4" fmla="*/ 905623 h 4221188"/>
                  <a:gd name="connsiteX5" fmla="*/ 3357227 w 4995280"/>
                  <a:gd name="connsiteY5" fmla="*/ 1446173 h 4221188"/>
                  <a:gd name="connsiteX6" fmla="*/ 2389121 w 4995280"/>
                  <a:gd name="connsiteY6" fmla="*/ 874986 h 4221188"/>
                  <a:gd name="connsiteX7" fmla="*/ 2317734 w 4995280"/>
                  <a:gd name="connsiteY7" fmla="*/ 1082029 h 4221188"/>
                  <a:gd name="connsiteX8" fmla="*/ 3205629 w 4995280"/>
                  <a:gd name="connsiteY8" fmla="*/ 1594653 h 4221188"/>
                  <a:gd name="connsiteX9" fmla="*/ 3357227 w 4995280"/>
                  <a:gd name="connsiteY9" fmla="*/ 1446173 h 4221188"/>
                  <a:gd name="connsiteX10" fmla="*/ 4568006 w 4995280"/>
                  <a:gd name="connsiteY10" fmla="*/ 2045651 h 4221188"/>
                  <a:gd name="connsiteX11" fmla="*/ 4524932 w 4995280"/>
                  <a:gd name="connsiteY11" fmla="*/ 2024256 h 4221188"/>
                  <a:gd name="connsiteX12" fmla="*/ 4376584 w 4995280"/>
                  <a:gd name="connsiteY12" fmla="*/ 2109904 h 4221188"/>
                  <a:gd name="connsiteX13" fmla="*/ 4462232 w 4995280"/>
                  <a:gd name="connsiteY13" fmla="*/ 2258247 h 4221188"/>
                  <a:gd name="connsiteX14" fmla="*/ 4610577 w 4995280"/>
                  <a:gd name="connsiteY14" fmla="*/ 2172601 h 4221188"/>
                  <a:gd name="connsiteX15" fmla="*/ 4568006 w 4995280"/>
                  <a:gd name="connsiteY15" fmla="*/ 2045651 h 4221188"/>
                  <a:gd name="connsiteX16" fmla="*/ 4995280 w 4995280"/>
                  <a:gd name="connsiteY16" fmla="*/ 1981007 h 4221188"/>
                  <a:gd name="connsiteX17" fmla="*/ 4937112 w 4995280"/>
                  <a:gd name="connsiteY17" fmla="*/ 2070280 h 4221188"/>
                  <a:gd name="connsiteX18" fmla="*/ 4678445 w 4995280"/>
                  <a:gd name="connsiteY18" fmla="*/ 1985146 h 4221188"/>
                  <a:gd name="connsiteX19" fmla="*/ 4727574 w 4995280"/>
                  <a:gd name="connsiteY19" fmla="*/ 2203950 h 4221188"/>
                  <a:gd name="connsiteX20" fmla="*/ 4430883 w 4995280"/>
                  <a:gd name="connsiteY20" fmla="*/ 2375246 h 4221188"/>
                  <a:gd name="connsiteX21" fmla="*/ 4259587 w 4995280"/>
                  <a:gd name="connsiteY21" fmla="*/ 2078553 h 4221188"/>
                  <a:gd name="connsiteX22" fmla="*/ 4378457 w 4995280"/>
                  <a:gd name="connsiteY22" fmla="*/ 1928722 h 4221188"/>
                  <a:gd name="connsiteX23" fmla="*/ 4281143 w 4995280"/>
                  <a:gd name="connsiteY23" fmla="*/ 1925477 h 4221188"/>
                  <a:gd name="connsiteX24" fmla="*/ 4111363 w 4995280"/>
                  <a:gd name="connsiteY24" fmla="*/ 2010327 h 4221188"/>
                  <a:gd name="connsiteX25" fmla="*/ 3937078 w 4995280"/>
                  <a:gd name="connsiteY25" fmla="*/ 3001142 h 4221188"/>
                  <a:gd name="connsiteX26" fmla="*/ 2864666 w 4995280"/>
                  <a:gd name="connsiteY26" fmla="*/ 3621717 h 4221188"/>
                  <a:gd name="connsiteX27" fmla="*/ 2346113 w 4995280"/>
                  <a:gd name="connsiteY27" fmla="*/ 4221188 h 4221188"/>
                  <a:gd name="connsiteX28" fmla="*/ 2043869 w 4995280"/>
                  <a:gd name="connsiteY28" fmla="*/ 4046689 h 4221188"/>
                  <a:gd name="connsiteX29" fmla="*/ 2232704 w 4995280"/>
                  <a:gd name="connsiteY29" fmla="*/ 3502581 h 4221188"/>
                  <a:gd name="connsiteX30" fmla="*/ 1545844 w 4995280"/>
                  <a:gd name="connsiteY30" fmla="*/ 3182914 h 4221188"/>
                  <a:gd name="connsiteX31" fmla="*/ 1187080 w 4995280"/>
                  <a:gd name="connsiteY31" fmla="*/ 2940350 h 4221188"/>
                  <a:gd name="connsiteX32" fmla="*/ 644563 w 4995280"/>
                  <a:gd name="connsiteY32" fmla="*/ 3221269 h 4221188"/>
                  <a:gd name="connsiteX33" fmla="*/ 313243 w 4995280"/>
                  <a:gd name="connsiteY33" fmla="*/ 3021214 h 4221188"/>
                  <a:gd name="connsiteX34" fmla="*/ 758618 w 4995280"/>
                  <a:gd name="connsiteY34" fmla="*/ 2520701 h 4221188"/>
                  <a:gd name="connsiteX35" fmla="*/ 220359 w 4995280"/>
                  <a:gd name="connsiteY35" fmla="*/ 1559552 h 4221188"/>
                  <a:gd name="connsiteX36" fmla="*/ 0 w 4995280"/>
                  <a:gd name="connsiteY36" fmla="*/ 974235 h 4221188"/>
                  <a:gd name="connsiteX37" fmla="*/ 136031 w 4995280"/>
                  <a:gd name="connsiteY37" fmla="*/ 632342 h 4221188"/>
                  <a:gd name="connsiteX38" fmla="*/ 441680 w 4995280"/>
                  <a:gd name="connsiteY38" fmla="*/ 683821 h 4221188"/>
                  <a:gd name="connsiteX39" fmla="*/ 615174 w 4995280"/>
                  <a:gd name="connsiteY39" fmla="*/ 766457 h 4221188"/>
                  <a:gd name="connsiteX40" fmla="*/ 1149669 w 4995280"/>
                  <a:gd name="connsiteY40" fmla="*/ 564016 h 4221188"/>
                  <a:gd name="connsiteX41" fmla="*/ 1235408 w 4995280"/>
                  <a:gd name="connsiteY41" fmla="*/ 0 h 4221188"/>
                  <a:gd name="connsiteX42" fmla="*/ 1757574 w 4995280"/>
                  <a:gd name="connsiteY42" fmla="*/ 501984 h 4221188"/>
                  <a:gd name="connsiteX43" fmla="*/ 2586293 w 4995280"/>
                  <a:gd name="connsiteY43" fmla="*/ 651253 h 4221188"/>
                  <a:gd name="connsiteX44" fmla="*/ 2586551 w 4995280"/>
                  <a:gd name="connsiteY44" fmla="*/ 653057 h 4221188"/>
                  <a:gd name="connsiteX45" fmla="*/ 2998334 w 4995280"/>
                  <a:gd name="connsiteY45" fmla="*/ 842092 h 4221188"/>
                  <a:gd name="connsiteX46" fmla="*/ 3507935 w 4995280"/>
                  <a:gd name="connsiteY46" fmla="*/ 1190180 h 4221188"/>
                  <a:gd name="connsiteX47" fmla="*/ 4078560 w 4995280"/>
                  <a:gd name="connsiteY47" fmla="*/ 1897671 h 4221188"/>
                  <a:gd name="connsiteX48" fmla="*/ 4265191 w 4995280"/>
                  <a:gd name="connsiteY48" fmla="*/ 1816859 h 4221188"/>
                  <a:gd name="connsiteX49" fmla="*/ 4559259 w 4995280"/>
                  <a:gd name="connsiteY49" fmla="*/ 1882733 h 4221188"/>
                  <a:gd name="connsiteX50" fmla="*/ 4843997 w 4995280"/>
                  <a:gd name="connsiteY50" fmla="*/ 1908391 h 4221188"/>
                  <a:gd name="connsiteX51" fmla="*/ 4995280 w 4995280"/>
                  <a:gd name="connsiteY51" fmla="*/ 1981007 h 4221188"/>
                  <a:gd name="connsiteX0" fmla="*/ 1295747 w 4995280"/>
                  <a:gd name="connsiteY0" fmla="*/ 905623 h 4221188"/>
                  <a:gd name="connsiteX1" fmla="*/ 1042019 w 4995280"/>
                  <a:gd name="connsiteY1" fmla="*/ 973609 h 4221188"/>
                  <a:gd name="connsiteX2" fmla="*/ 1110004 w 4995280"/>
                  <a:gd name="connsiteY2" fmla="*/ 1227337 h 4221188"/>
                  <a:gd name="connsiteX3" fmla="*/ 1363734 w 4995280"/>
                  <a:gd name="connsiteY3" fmla="*/ 1159349 h 4221188"/>
                  <a:gd name="connsiteX4" fmla="*/ 1295747 w 4995280"/>
                  <a:gd name="connsiteY4" fmla="*/ 905623 h 4221188"/>
                  <a:gd name="connsiteX5" fmla="*/ 3357227 w 4995280"/>
                  <a:gd name="connsiteY5" fmla="*/ 1446173 h 4221188"/>
                  <a:gd name="connsiteX6" fmla="*/ 2389121 w 4995280"/>
                  <a:gd name="connsiteY6" fmla="*/ 874986 h 4221188"/>
                  <a:gd name="connsiteX7" fmla="*/ 2317734 w 4995280"/>
                  <a:gd name="connsiteY7" fmla="*/ 1082029 h 4221188"/>
                  <a:gd name="connsiteX8" fmla="*/ 3205629 w 4995280"/>
                  <a:gd name="connsiteY8" fmla="*/ 1594653 h 4221188"/>
                  <a:gd name="connsiteX9" fmla="*/ 3357227 w 4995280"/>
                  <a:gd name="connsiteY9" fmla="*/ 1446173 h 4221188"/>
                  <a:gd name="connsiteX10" fmla="*/ 4568006 w 4995280"/>
                  <a:gd name="connsiteY10" fmla="*/ 2045651 h 4221188"/>
                  <a:gd name="connsiteX11" fmla="*/ 4524932 w 4995280"/>
                  <a:gd name="connsiteY11" fmla="*/ 2024256 h 4221188"/>
                  <a:gd name="connsiteX12" fmla="*/ 4376584 w 4995280"/>
                  <a:gd name="connsiteY12" fmla="*/ 2109904 h 4221188"/>
                  <a:gd name="connsiteX13" fmla="*/ 4462232 w 4995280"/>
                  <a:gd name="connsiteY13" fmla="*/ 2258247 h 4221188"/>
                  <a:gd name="connsiteX14" fmla="*/ 4610577 w 4995280"/>
                  <a:gd name="connsiteY14" fmla="*/ 2172601 h 4221188"/>
                  <a:gd name="connsiteX15" fmla="*/ 4568006 w 4995280"/>
                  <a:gd name="connsiteY15" fmla="*/ 2045651 h 4221188"/>
                  <a:gd name="connsiteX16" fmla="*/ 4995280 w 4995280"/>
                  <a:gd name="connsiteY16" fmla="*/ 1981007 h 4221188"/>
                  <a:gd name="connsiteX17" fmla="*/ 4937112 w 4995280"/>
                  <a:gd name="connsiteY17" fmla="*/ 2070280 h 4221188"/>
                  <a:gd name="connsiteX18" fmla="*/ 4678445 w 4995280"/>
                  <a:gd name="connsiteY18" fmla="*/ 1985146 h 4221188"/>
                  <a:gd name="connsiteX19" fmla="*/ 4727574 w 4995280"/>
                  <a:gd name="connsiteY19" fmla="*/ 2203950 h 4221188"/>
                  <a:gd name="connsiteX20" fmla="*/ 4430883 w 4995280"/>
                  <a:gd name="connsiteY20" fmla="*/ 2375246 h 4221188"/>
                  <a:gd name="connsiteX21" fmla="*/ 4259587 w 4995280"/>
                  <a:gd name="connsiteY21" fmla="*/ 2078553 h 4221188"/>
                  <a:gd name="connsiteX22" fmla="*/ 4378457 w 4995280"/>
                  <a:gd name="connsiteY22" fmla="*/ 1928722 h 4221188"/>
                  <a:gd name="connsiteX23" fmla="*/ 4281143 w 4995280"/>
                  <a:gd name="connsiteY23" fmla="*/ 1925477 h 4221188"/>
                  <a:gd name="connsiteX24" fmla="*/ 4111363 w 4995280"/>
                  <a:gd name="connsiteY24" fmla="*/ 2010327 h 4221188"/>
                  <a:gd name="connsiteX25" fmla="*/ 3937078 w 4995280"/>
                  <a:gd name="connsiteY25" fmla="*/ 3001142 h 4221188"/>
                  <a:gd name="connsiteX26" fmla="*/ 2864666 w 4995280"/>
                  <a:gd name="connsiteY26" fmla="*/ 3621717 h 4221188"/>
                  <a:gd name="connsiteX27" fmla="*/ 2346113 w 4995280"/>
                  <a:gd name="connsiteY27" fmla="*/ 4221188 h 4221188"/>
                  <a:gd name="connsiteX28" fmla="*/ 2043869 w 4995280"/>
                  <a:gd name="connsiteY28" fmla="*/ 4046689 h 4221188"/>
                  <a:gd name="connsiteX29" fmla="*/ 2232704 w 4995280"/>
                  <a:gd name="connsiteY29" fmla="*/ 3502581 h 4221188"/>
                  <a:gd name="connsiteX30" fmla="*/ 1545844 w 4995280"/>
                  <a:gd name="connsiteY30" fmla="*/ 3182914 h 4221188"/>
                  <a:gd name="connsiteX31" fmla="*/ 1187080 w 4995280"/>
                  <a:gd name="connsiteY31" fmla="*/ 2940350 h 4221188"/>
                  <a:gd name="connsiteX32" fmla="*/ 644563 w 4995280"/>
                  <a:gd name="connsiteY32" fmla="*/ 3221269 h 4221188"/>
                  <a:gd name="connsiteX33" fmla="*/ 313243 w 4995280"/>
                  <a:gd name="connsiteY33" fmla="*/ 3021214 h 4221188"/>
                  <a:gd name="connsiteX34" fmla="*/ 758618 w 4995280"/>
                  <a:gd name="connsiteY34" fmla="*/ 2520701 h 4221188"/>
                  <a:gd name="connsiteX35" fmla="*/ 220359 w 4995280"/>
                  <a:gd name="connsiteY35" fmla="*/ 1559552 h 4221188"/>
                  <a:gd name="connsiteX36" fmla="*/ 0 w 4995280"/>
                  <a:gd name="connsiteY36" fmla="*/ 974235 h 4221188"/>
                  <a:gd name="connsiteX37" fmla="*/ 136031 w 4995280"/>
                  <a:gd name="connsiteY37" fmla="*/ 632342 h 4221188"/>
                  <a:gd name="connsiteX38" fmla="*/ 441680 w 4995280"/>
                  <a:gd name="connsiteY38" fmla="*/ 683821 h 4221188"/>
                  <a:gd name="connsiteX39" fmla="*/ 615174 w 4995280"/>
                  <a:gd name="connsiteY39" fmla="*/ 766457 h 4221188"/>
                  <a:gd name="connsiteX40" fmla="*/ 1149669 w 4995280"/>
                  <a:gd name="connsiteY40" fmla="*/ 564016 h 4221188"/>
                  <a:gd name="connsiteX41" fmla="*/ 1235408 w 4995280"/>
                  <a:gd name="connsiteY41" fmla="*/ 0 h 4221188"/>
                  <a:gd name="connsiteX42" fmla="*/ 1757574 w 4995280"/>
                  <a:gd name="connsiteY42" fmla="*/ 501984 h 4221188"/>
                  <a:gd name="connsiteX43" fmla="*/ 2586293 w 4995280"/>
                  <a:gd name="connsiteY43" fmla="*/ 651253 h 4221188"/>
                  <a:gd name="connsiteX44" fmla="*/ 2586551 w 4995280"/>
                  <a:gd name="connsiteY44" fmla="*/ 653057 h 4221188"/>
                  <a:gd name="connsiteX45" fmla="*/ 2998334 w 4995280"/>
                  <a:gd name="connsiteY45" fmla="*/ 842092 h 4221188"/>
                  <a:gd name="connsiteX46" fmla="*/ 3507935 w 4995280"/>
                  <a:gd name="connsiteY46" fmla="*/ 1190180 h 4221188"/>
                  <a:gd name="connsiteX47" fmla="*/ 4078560 w 4995280"/>
                  <a:gd name="connsiteY47" fmla="*/ 1897671 h 4221188"/>
                  <a:gd name="connsiteX48" fmla="*/ 4265191 w 4995280"/>
                  <a:gd name="connsiteY48" fmla="*/ 1816859 h 4221188"/>
                  <a:gd name="connsiteX49" fmla="*/ 4559259 w 4995280"/>
                  <a:gd name="connsiteY49" fmla="*/ 1882733 h 4221188"/>
                  <a:gd name="connsiteX50" fmla="*/ 4843997 w 4995280"/>
                  <a:gd name="connsiteY50" fmla="*/ 1908391 h 4221188"/>
                  <a:gd name="connsiteX51" fmla="*/ 4995280 w 4995280"/>
                  <a:gd name="connsiteY51" fmla="*/ 1981007 h 4221188"/>
                  <a:gd name="connsiteX0" fmla="*/ 1295747 w 4995280"/>
                  <a:gd name="connsiteY0" fmla="*/ 905623 h 4221188"/>
                  <a:gd name="connsiteX1" fmla="*/ 1042019 w 4995280"/>
                  <a:gd name="connsiteY1" fmla="*/ 973609 h 4221188"/>
                  <a:gd name="connsiteX2" fmla="*/ 1110004 w 4995280"/>
                  <a:gd name="connsiteY2" fmla="*/ 1227337 h 4221188"/>
                  <a:gd name="connsiteX3" fmla="*/ 1363734 w 4995280"/>
                  <a:gd name="connsiteY3" fmla="*/ 1159349 h 4221188"/>
                  <a:gd name="connsiteX4" fmla="*/ 1295747 w 4995280"/>
                  <a:gd name="connsiteY4" fmla="*/ 905623 h 4221188"/>
                  <a:gd name="connsiteX5" fmla="*/ 3357227 w 4995280"/>
                  <a:gd name="connsiteY5" fmla="*/ 1446173 h 4221188"/>
                  <a:gd name="connsiteX6" fmla="*/ 2389121 w 4995280"/>
                  <a:gd name="connsiteY6" fmla="*/ 874986 h 4221188"/>
                  <a:gd name="connsiteX7" fmla="*/ 2317734 w 4995280"/>
                  <a:gd name="connsiteY7" fmla="*/ 1082029 h 4221188"/>
                  <a:gd name="connsiteX8" fmla="*/ 3205629 w 4995280"/>
                  <a:gd name="connsiteY8" fmla="*/ 1594653 h 4221188"/>
                  <a:gd name="connsiteX9" fmla="*/ 3357227 w 4995280"/>
                  <a:gd name="connsiteY9" fmla="*/ 1446173 h 4221188"/>
                  <a:gd name="connsiteX10" fmla="*/ 4568006 w 4995280"/>
                  <a:gd name="connsiteY10" fmla="*/ 2045651 h 4221188"/>
                  <a:gd name="connsiteX11" fmla="*/ 4524932 w 4995280"/>
                  <a:gd name="connsiteY11" fmla="*/ 2024256 h 4221188"/>
                  <a:gd name="connsiteX12" fmla="*/ 4376584 w 4995280"/>
                  <a:gd name="connsiteY12" fmla="*/ 2109904 h 4221188"/>
                  <a:gd name="connsiteX13" fmla="*/ 4462232 w 4995280"/>
                  <a:gd name="connsiteY13" fmla="*/ 2258247 h 4221188"/>
                  <a:gd name="connsiteX14" fmla="*/ 4610577 w 4995280"/>
                  <a:gd name="connsiteY14" fmla="*/ 2172601 h 4221188"/>
                  <a:gd name="connsiteX15" fmla="*/ 4568006 w 4995280"/>
                  <a:gd name="connsiteY15" fmla="*/ 2045651 h 4221188"/>
                  <a:gd name="connsiteX16" fmla="*/ 4995280 w 4995280"/>
                  <a:gd name="connsiteY16" fmla="*/ 1981007 h 4221188"/>
                  <a:gd name="connsiteX17" fmla="*/ 4937112 w 4995280"/>
                  <a:gd name="connsiteY17" fmla="*/ 2070280 h 4221188"/>
                  <a:gd name="connsiteX18" fmla="*/ 4678445 w 4995280"/>
                  <a:gd name="connsiteY18" fmla="*/ 1985146 h 4221188"/>
                  <a:gd name="connsiteX19" fmla="*/ 4727574 w 4995280"/>
                  <a:gd name="connsiteY19" fmla="*/ 2203950 h 4221188"/>
                  <a:gd name="connsiteX20" fmla="*/ 4430883 w 4995280"/>
                  <a:gd name="connsiteY20" fmla="*/ 2375246 h 4221188"/>
                  <a:gd name="connsiteX21" fmla="*/ 4259587 w 4995280"/>
                  <a:gd name="connsiteY21" fmla="*/ 2078553 h 4221188"/>
                  <a:gd name="connsiteX22" fmla="*/ 4378457 w 4995280"/>
                  <a:gd name="connsiteY22" fmla="*/ 1928722 h 4221188"/>
                  <a:gd name="connsiteX23" fmla="*/ 4281143 w 4995280"/>
                  <a:gd name="connsiteY23" fmla="*/ 1925477 h 4221188"/>
                  <a:gd name="connsiteX24" fmla="*/ 4111363 w 4995280"/>
                  <a:gd name="connsiteY24" fmla="*/ 2010327 h 4221188"/>
                  <a:gd name="connsiteX25" fmla="*/ 3937078 w 4995280"/>
                  <a:gd name="connsiteY25" fmla="*/ 3001142 h 4221188"/>
                  <a:gd name="connsiteX26" fmla="*/ 2864666 w 4995280"/>
                  <a:gd name="connsiteY26" fmla="*/ 3621717 h 4221188"/>
                  <a:gd name="connsiteX27" fmla="*/ 2346113 w 4995280"/>
                  <a:gd name="connsiteY27" fmla="*/ 4221188 h 4221188"/>
                  <a:gd name="connsiteX28" fmla="*/ 2043869 w 4995280"/>
                  <a:gd name="connsiteY28" fmla="*/ 4046689 h 4221188"/>
                  <a:gd name="connsiteX29" fmla="*/ 2232704 w 4995280"/>
                  <a:gd name="connsiteY29" fmla="*/ 3502581 h 4221188"/>
                  <a:gd name="connsiteX30" fmla="*/ 1545844 w 4995280"/>
                  <a:gd name="connsiteY30" fmla="*/ 3182914 h 4221188"/>
                  <a:gd name="connsiteX31" fmla="*/ 1187080 w 4995280"/>
                  <a:gd name="connsiteY31" fmla="*/ 2940350 h 4221188"/>
                  <a:gd name="connsiteX32" fmla="*/ 644563 w 4995280"/>
                  <a:gd name="connsiteY32" fmla="*/ 3221269 h 4221188"/>
                  <a:gd name="connsiteX33" fmla="*/ 313243 w 4995280"/>
                  <a:gd name="connsiteY33" fmla="*/ 3021214 h 4221188"/>
                  <a:gd name="connsiteX34" fmla="*/ 758618 w 4995280"/>
                  <a:gd name="connsiteY34" fmla="*/ 2520701 h 4221188"/>
                  <a:gd name="connsiteX35" fmla="*/ 220359 w 4995280"/>
                  <a:gd name="connsiteY35" fmla="*/ 1559552 h 4221188"/>
                  <a:gd name="connsiteX36" fmla="*/ 0 w 4995280"/>
                  <a:gd name="connsiteY36" fmla="*/ 974235 h 4221188"/>
                  <a:gd name="connsiteX37" fmla="*/ 136031 w 4995280"/>
                  <a:gd name="connsiteY37" fmla="*/ 632342 h 4221188"/>
                  <a:gd name="connsiteX38" fmla="*/ 441680 w 4995280"/>
                  <a:gd name="connsiteY38" fmla="*/ 683821 h 4221188"/>
                  <a:gd name="connsiteX39" fmla="*/ 615174 w 4995280"/>
                  <a:gd name="connsiteY39" fmla="*/ 766457 h 4221188"/>
                  <a:gd name="connsiteX40" fmla="*/ 1149669 w 4995280"/>
                  <a:gd name="connsiteY40" fmla="*/ 564016 h 4221188"/>
                  <a:gd name="connsiteX41" fmla="*/ 1235408 w 4995280"/>
                  <a:gd name="connsiteY41" fmla="*/ 0 h 4221188"/>
                  <a:gd name="connsiteX42" fmla="*/ 1757574 w 4995280"/>
                  <a:gd name="connsiteY42" fmla="*/ 501984 h 4221188"/>
                  <a:gd name="connsiteX43" fmla="*/ 2586293 w 4995280"/>
                  <a:gd name="connsiteY43" fmla="*/ 651253 h 4221188"/>
                  <a:gd name="connsiteX44" fmla="*/ 2586551 w 4995280"/>
                  <a:gd name="connsiteY44" fmla="*/ 653057 h 4221188"/>
                  <a:gd name="connsiteX45" fmla="*/ 2998334 w 4995280"/>
                  <a:gd name="connsiteY45" fmla="*/ 842092 h 4221188"/>
                  <a:gd name="connsiteX46" fmla="*/ 3507935 w 4995280"/>
                  <a:gd name="connsiteY46" fmla="*/ 1190180 h 4221188"/>
                  <a:gd name="connsiteX47" fmla="*/ 4078560 w 4995280"/>
                  <a:gd name="connsiteY47" fmla="*/ 1897671 h 4221188"/>
                  <a:gd name="connsiteX48" fmla="*/ 4265191 w 4995280"/>
                  <a:gd name="connsiteY48" fmla="*/ 1816859 h 4221188"/>
                  <a:gd name="connsiteX49" fmla="*/ 4559259 w 4995280"/>
                  <a:gd name="connsiteY49" fmla="*/ 1882733 h 4221188"/>
                  <a:gd name="connsiteX50" fmla="*/ 4843997 w 4995280"/>
                  <a:gd name="connsiteY50" fmla="*/ 1908391 h 4221188"/>
                  <a:gd name="connsiteX51" fmla="*/ 4995280 w 4995280"/>
                  <a:gd name="connsiteY51" fmla="*/ 1981007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937112 w 5206857"/>
                  <a:gd name="connsiteY17" fmla="*/ 2070280 h 4221188"/>
                  <a:gd name="connsiteX18" fmla="*/ 4678445 w 5206857"/>
                  <a:gd name="connsiteY18" fmla="*/ 1985146 h 4221188"/>
                  <a:gd name="connsiteX19" fmla="*/ 4727574 w 5206857"/>
                  <a:gd name="connsiteY19" fmla="*/ 2203950 h 4221188"/>
                  <a:gd name="connsiteX20" fmla="*/ 4430883 w 5206857"/>
                  <a:gd name="connsiteY20" fmla="*/ 2375246 h 4221188"/>
                  <a:gd name="connsiteX21" fmla="*/ 4259587 w 5206857"/>
                  <a:gd name="connsiteY21" fmla="*/ 2078553 h 4221188"/>
                  <a:gd name="connsiteX22" fmla="*/ 4378457 w 5206857"/>
                  <a:gd name="connsiteY22" fmla="*/ 1928722 h 4221188"/>
                  <a:gd name="connsiteX23" fmla="*/ 4281143 w 5206857"/>
                  <a:gd name="connsiteY23" fmla="*/ 1925477 h 4221188"/>
                  <a:gd name="connsiteX24" fmla="*/ 4111363 w 5206857"/>
                  <a:gd name="connsiteY24" fmla="*/ 2010327 h 4221188"/>
                  <a:gd name="connsiteX25" fmla="*/ 3937078 w 5206857"/>
                  <a:gd name="connsiteY25" fmla="*/ 3001142 h 4221188"/>
                  <a:gd name="connsiteX26" fmla="*/ 2864666 w 5206857"/>
                  <a:gd name="connsiteY26" fmla="*/ 3621717 h 4221188"/>
                  <a:gd name="connsiteX27" fmla="*/ 2346113 w 5206857"/>
                  <a:gd name="connsiteY27" fmla="*/ 4221188 h 4221188"/>
                  <a:gd name="connsiteX28" fmla="*/ 2043869 w 5206857"/>
                  <a:gd name="connsiteY28" fmla="*/ 4046689 h 4221188"/>
                  <a:gd name="connsiteX29" fmla="*/ 2232704 w 5206857"/>
                  <a:gd name="connsiteY29" fmla="*/ 3502581 h 4221188"/>
                  <a:gd name="connsiteX30" fmla="*/ 1545844 w 5206857"/>
                  <a:gd name="connsiteY30" fmla="*/ 3182914 h 4221188"/>
                  <a:gd name="connsiteX31" fmla="*/ 1187080 w 5206857"/>
                  <a:gd name="connsiteY31" fmla="*/ 2940350 h 4221188"/>
                  <a:gd name="connsiteX32" fmla="*/ 644563 w 5206857"/>
                  <a:gd name="connsiteY32" fmla="*/ 3221269 h 4221188"/>
                  <a:gd name="connsiteX33" fmla="*/ 313243 w 5206857"/>
                  <a:gd name="connsiteY33" fmla="*/ 3021214 h 4221188"/>
                  <a:gd name="connsiteX34" fmla="*/ 758618 w 5206857"/>
                  <a:gd name="connsiteY34" fmla="*/ 2520701 h 4221188"/>
                  <a:gd name="connsiteX35" fmla="*/ 220359 w 5206857"/>
                  <a:gd name="connsiteY35" fmla="*/ 1559552 h 4221188"/>
                  <a:gd name="connsiteX36" fmla="*/ 0 w 5206857"/>
                  <a:gd name="connsiteY36" fmla="*/ 974235 h 4221188"/>
                  <a:gd name="connsiteX37" fmla="*/ 136031 w 5206857"/>
                  <a:gd name="connsiteY37" fmla="*/ 632342 h 4221188"/>
                  <a:gd name="connsiteX38" fmla="*/ 441680 w 5206857"/>
                  <a:gd name="connsiteY38" fmla="*/ 683821 h 4221188"/>
                  <a:gd name="connsiteX39" fmla="*/ 615174 w 5206857"/>
                  <a:gd name="connsiteY39" fmla="*/ 766457 h 4221188"/>
                  <a:gd name="connsiteX40" fmla="*/ 1149669 w 5206857"/>
                  <a:gd name="connsiteY40" fmla="*/ 564016 h 4221188"/>
                  <a:gd name="connsiteX41" fmla="*/ 1235408 w 5206857"/>
                  <a:gd name="connsiteY41" fmla="*/ 0 h 4221188"/>
                  <a:gd name="connsiteX42" fmla="*/ 1757574 w 5206857"/>
                  <a:gd name="connsiteY42" fmla="*/ 501984 h 4221188"/>
                  <a:gd name="connsiteX43" fmla="*/ 2586293 w 5206857"/>
                  <a:gd name="connsiteY43" fmla="*/ 651253 h 4221188"/>
                  <a:gd name="connsiteX44" fmla="*/ 2586551 w 5206857"/>
                  <a:gd name="connsiteY44" fmla="*/ 653057 h 4221188"/>
                  <a:gd name="connsiteX45" fmla="*/ 2998334 w 5206857"/>
                  <a:gd name="connsiteY45" fmla="*/ 842092 h 4221188"/>
                  <a:gd name="connsiteX46" fmla="*/ 3507935 w 5206857"/>
                  <a:gd name="connsiteY46" fmla="*/ 1190180 h 4221188"/>
                  <a:gd name="connsiteX47" fmla="*/ 4078560 w 5206857"/>
                  <a:gd name="connsiteY47" fmla="*/ 1897671 h 4221188"/>
                  <a:gd name="connsiteX48" fmla="*/ 4265191 w 5206857"/>
                  <a:gd name="connsiteY48" fmla="*/ 1816859 h 4221188"/>
                  <a:gd name="connsiteX49" fmla="*/ 4559259 w 5206857"/>
                  <a:gd name="connsiteY49" fmla="*/ 1882733 h 4221188"/>
                  <a:gd name="connsiteX50" fmla="*/ 4843997 w 5206857"/>
                  <a:gd name="connsiteY50" fmla="*/ 1908391 h 4221188"/>
                  <a:gd name="connsiteX51" fmla="*/ 5206857 w 5206857"/>
                  <a:gd name="connsiteY51" fmla="*/ 2224145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937112 w 5206857"/>
                  <a:gd name="connsiteY17" fmla="*/ 2070280 h 4221188"/>
                  <a:gd name="connsiteX18" fmla="*/ 4678445 w 5206857"/>
                  <a:gd name="connsiteY18" fmla="*/ 1985146 h 4221188"/>
                  <a:gd name="connsiteX19" fmla="*/ 4727574 w 5206857"/>
                  <a:gd name="connsiteY19" fmla="*/ 2203950 h 4221188"/>
                  <a:gd name="connsiteX20" fmla="*/ 4430883 w 5206857"/>
                  <a:gd name="connsiteY20" fmla="*/ 2375246 h 4221188"/>
                  <a:gd name="connsiteX21" fmla="*/ 4259587 w 5206857"/>
                  <a:gd name="connsiteY21" fmla="*/ 2078553 h 4221188"/>
                  <a:gd name="connsiteX22" fmla="*/ 4378457 w 5206857"/>
                  <a:gd name="connsiteY22" fmla="*/ 1928722 h 4221188"/>
                  <a:gd name="connsiteX23" fmla="*/ 4281143 w 5206857"/>
                  <a:gd name="connsiteY23" fmla="*/ 1925477 h 4221188"/>
                  <a:gd name="connsiteX24" fmla="*/ 4111363 w 5206857"/>
                  <a:gd name="connsiteY24" fmla="*/ 2010327 h 4221188"/>
                  <a:gd name="connsiteX25" fmla="*/ 3937078 w 5206857"/>
                  <a:gd name="connsiteY25" fmla="*/ 3001142 h 4221188"/>
                  <a:gd name="connsiteX26" fmla="*/ 2864666 w 5206857"/>
                  <a:gd name="connsiteY26" fmla="*/ 3621717 h 4221188"/>
                  <a:gd name="connsiteX27" fmla="*/ 2346113 w 5206857"/>
                  <a:gd name="connsiteY27" fmla="*/ 4221188 h 4221188"/>
                  <a:gd name="connsiteX28" fmla="*/ 2043869 w 5206857"/>
                  <a:gd name="connsiteY28" fmla="*/ 4046689 h 4221188"/>
                  <a:gd name="connsiteX29" fmla="*/ 2232704 w 5206857"/>
                  <a:gd name="connsiteY29" fmla="*/ 3502581 h 4221188"/>
                  <a:gd name="connsiteX30" fmla="*/ 1545844 w 5206857"/>
                  <a:gd name="connsiteY30" fmla="*/ 3182914 h 4221188"/>
                  <a:gd name="connsiteX31" fmla="*/ 1187080 w 5206857"/>
                  <a:gd name="connsiteY31" fmla="*/ 2940350 h 4221188"/>
                  <a:gd name="connsiteX32" fmla="*/ 644563 w 5206857"/>
                  <a:gd name="connsiteY32" fmla="*/ 3221269 h 4221188"/>
                  <a:gd name="connsiteX33" fmla="*/ 313243 w 5206857"/>
                  <a:gd name="connsiteY33" fmla="*/ 3021214 h 4221188"/>
                  <a:gd name="connsiteX34" fmla="*/ 758618 w 5206857"/>
                  <a:gd name="connsiteY34" fmla="*/ 2520701 h 4221188"/>
                  <a:gd name="connsiteX35" fmla="*/ 220359 w 5206857"/>
                  <a:gd name="connsiteY35" fmla="*/ 1559552 h 4221188"/>
                  <a:gd name="connsiteX36" fmla="*/ 0 w 5206857"/>
                  <a:gd name="connsiteY36" fmla="*/ 974235 h 4221188"/>
                  <a:gd name="connsiteX37" fmla="*/ 136031 w 5206857"/>
                  <a:gd name="connsiteY37" fmla="*/ 632342 h 4221188"/>
                  <a:gd name="connsiteX38" fmla="*/ 441680 w 5206857"/>
                  <a:gd name="connsiteY38" fmla="*/ 683821 h 4221188"/>
                  <a:gd name="connsiteX39" fmla="*/ 615174 w 5206857"/>
                  <a:gd name="connsiteY39" fmla="*/ 766457 h 4221188"/>
                  <a:gd name="connsiteX40" fmla="*/ 1149669 w 5206857"/>
                  <a:gd name="connsiteY40" fmla="*/ 564016 h 4221188"/>
                  <a:gd name="connsiteX41" fmla="*/ 1235408 w 5206857"/>
                  <a:gd name="connsiteY41" fmla="*/ 0 h 4221188"/>
                  <a:gd name="connsiteX42" fmla="*/ 1757574 w 5206857"/>
                  <a:gd name="connsiteY42" fmla="*/ 501984 h 4221188"/>
                  <a:gd name="connsiteX43" fmla="*/ 2586293 w 5206857"/>
                  <a:gd name="connsiteY43" fmla="*/ 651253 h 4221188"/>
                  <a:gd name="connsiteX44" fmla="*/ 2586551 w 5206857"/>
                  <a:gd name="connsiteY44" fmla="*/ 653057 h 4221188"/>
                  <a:gd name="connsiteX45" fmla="*/ 2998334 w 5206857"/>
                  <a:gd name="connsiteY45" fmla="*/ 842092 h 4221188"/>
                  <a:gd name="connsiteX46" fmla="*/ 3507935 w 5206857"/>
                  <a:gd name="connsiteY46" fmla="*/ 1190180 h 4221188"/>
                  <a:gd name="connsiteX47" fmla="*/ 4078560 w 5206857"/>
                  <a:gd name="connsiteY47" fmla="*/ 1897671 h 4221188"/>
                  <a:gd name="connsiteX48" fmla="*/ 4265191 w 5206857"/>
                  <a:gd name="connsiteY48" fmla="*/ 1816859 h 4221188"/>
                  <a:gd name="connsiteX49" fmla="*/ 4559259 w 5206857"/>
                  <a:gd name="connsiteY49" fmla="*/ 1882733 h 4221188"/>
                  <a:gd name="connsiteX50" fmla="*/ 4843997 w 5206857"/>
                  <a:gd name="connsiteY50" fmla="*/ 1908391 h 4221188"/>
                  <a:gd name="connsiteX51" fmla="*/ 5206857 w 5206857"/>
                  <a:gd name="connsiteY51" fmla="*/ 2224145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678445 w 5206857"/>
                  <a:gd name="connsiteY17" fmla="*/ 1985146 h 4221188"/>
                  <a:gd name="connsiteX18" fmla="*/ 4727574 w 5206857"/>
                  <a:gd name="connsiteY18" fmla="*/ 2203950 h 4221188"/>
                  <a:gd name="connsiteX19" fmla="*/ 4430883 w 5206857"/>
                  <a:gd name="connsiteY19" fmla="*/ 2375246 h 4221188"/>
                  <a:gd name="connsiteX20" fmla="*/ 4259587 w 5206857"/>
                  <a:gd name="connsiteY20" fmla="*/ 2078553 h 4221188"/>
                  <a:gd name="connsiteX21" fmla="*/ 4378457 w 5206857"/>
                  <a:gd name="connsiteY21" fmla="*/ 1928722 h 4221188"/>
                  <a:gd name="connsiteX22" fmla="*/ 4281143 w 5206857"/>
                  <a:gd name="connsiteY22" fmla="*/ 1925477 h 4221188"/>
                  <a:gd name="connsiteX23" fmla="*/ 4111363 w 5206857"/>
                  <a:gd name="connsiteY23" fmla="*/ 2010327 h 4221188"/>
                  <a:gd name="connsiteX24" fmla="*/ 3937078 w 5206857"/>
                  <a:gd name="connsiteY24" fmla="*/ 3001142 h 4221188"/>
                  <a:gd name="connsiteX25" fmla="*/ 2864666 w 5206857"/>
                  <a:gd name="connsiteY25" fmla="*/ 3621717 h 4221188"/>
                  <a:gd name="connsiteX26" fmla="*/ 2346113 w 5206857"/>
                  <a:gd name="connsiteY26" fmla="*/ 4221188 h 4221188"/>
                  <a:gd name="connsiteX27" fmla="*/ 2043869 w 5206857"/>
                  <a:gd name="connsiteY27" fmla="*/ 4046689 h 4221188"/>
                  <a:gd name="connsiteX28" fmla="*/ 2232704 w 5206857"/>
                  <a:gd name="connsiteY28" fmla="*/ 3502581 h 4221188"/>
                  <a:gd name="connsiteX29" fmla="*/ 1545844 w 5206857"/>
                  <a:gd name="connsiteY29" fmla="*/ 3182914 h 4221188"/>
                  <a:gd name="connsiteX30" fmla="*/ 1187080 w 5206857"/>
                  <a:gd name="connsiteY30" fmla="*/ 2940350 h 4221188"/>
                  <a:gd name="connsiteX31" fmla="*/ 644563 w 5206857"/>
                  <a:gd name="connsiteY31" fmla="*/ 3221269 h 4221188"/>
                  <a:gd name="connsiteX32" fmla="*/ 313243 w 5206857"/>
                  <a:gd name="connsiteY32" fmla="*/ 3021214 h 4221188"/>
                  <a:gd name="connsiteX33" fmla="*/ 758618 w 5206857"/>
                  <a:gd name="connsiteY33" fmla="*/ 2520701 h 4221188"/>
                  <a:gd name="connsiteX34" fmla="*/ 220359 w 5206857"/>
                  <a:gd name="connsiteY34" fmla="*/ 1559552 h 4221188"/>
                  <a:gd name="connsiteX35" fmla="*/ 0 w 5206857"/>
                  <a:gd name="connsiteY35" fmla="*/ 974235 h 4221188"/>
                  <a:gd name="connsiteX36" fmla="*/ 136031 w 5206857"/>
                  <a:gd name="connsiteY36" fmla="*/ 632342 h 4221188"/>
                  <a:gd name="connsiteX37" fmla="*/ 441680 w 5206857"/>
                  <a:gd name="connsiteY37" fmla="*/ 683821 h 4221188"/>
                  <a:gd name="connsiteX38" fmla="*/ 615174 w 5206857"/>
                  <a:gd name="connsiteY38" fmla="*/ 766457 h 4221188"/>
                  <a:gd name="connsiteX39" fmla="*/ 1149669 w 5206857"/>
                  <a:gd name="connsiteY39" fmla="*/ 564016 h 4221188"/>
                  <a:gd name="connsiteX40" fmla="*/ 1235408 w 5206857"/>
                  <a:gd name="connsiteY40" fmla="*/ 0 h 4221188"/>
                  <a:gd name="connsiteX41" fmla="*/ 1757574 w 5206857"/>
                  <a:gd name="connsiteY41" fmla="*/ 501984 h 4221188"/>
                  <a:gd name="connsiteX42" fmla="*/ 2586293 w 5206857"/>
                  <a:gd name="connsiteY42" fmla="*/ 651253 h 4221188"/>
                  <a:gd name="connsiteX43" fmla="*/ 2586551 w 5206857"/>
                  <a:gd name="connsiteY43" fmla="*/ 653057 h 4221188"/>
                  <a:gd name="connsiteX44" fmla="*/ 2998334 w 5206857"/>
                  <a:gd name="connsiteY44" fmla="*/ 842092 h 4221188"/>
                  <a:gd name="connsiteX45" fmla="*/ 3507935 w 5206857"/>
                  <a:gd name="connsiteY45" fmla="*/ 1190180 h 4221188"/>
                  <a:gd name="connsiteX46" fmla="*/ 4078560 w 5206857"/>
                  <a:gd name="connsiteY46" fmla="*/ 1897671 h 4221188"/>
                  <a:gd name="connsiteX47" fmla="*/ 4265191 w 5206857"/>
                  <a:gd name="connsiteY47" fmla="*/ 1816859 h 4221188"/>
                  <a:gd name="connsiteX48" fmla="*/ 4559259 w 5206857"/>
                  <a:gd name="connsiteY48" fmla="*/ 1882733 h 4221188"/>
                  <a:gd name="connsiteX49" fmla="*/ 4843997 w 5206857"/>
                  <a:gd name="connsiteY49" fmla="*/ 1908391 h 4221188"/>
                  <a:gd name="connsiteX50" fmla="*/ 5206857 w 5206857"/>
                  <a:gd name="connsiteY50" fmla="*/ 2224145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678445 w 5206857"/>
                  <a:gd name="connsiteY17" fmla="*/ 1985146 h 4221188"/>
                  <a:gd name="connsiteX18" fmla="*/ 4727574 w 5206857"/>
                  <a:gd name="connsiteY18" fmla="*/ 2203950 h 4221188"/>
                  <a:gd name="connsiteX19" fmla="*/ 4430883 w 5206857"/>
                  <a:gd name="connsiteY19" fmla="*/ 2375246 h 4221188"/>
                  <a:gd name="connsiteX20" fmla="*/ 4259587 w 5206857"/>
                  <a:gd name="connsiteY20" fmla="*/ 2078553 h 4221188"/>
                  <a:gd name="connsiteX21" fmla="*/ 4378457 w 5206857"/>
                  <a:gd name="connsiteY21" fmla="*/ 1928722 h 4221188"/>
                  <a:gd name="connsiteX22" fmla="*/ 4281143 w 5206857"/>
                  <a:gd name="connsiteY22" fmla="*/ 1925477 h 4221188"/>
                  <a:gd name="connsiteX23" fmla="*/ 4111363 w 5206857"/>
                  <a:gd name="connsiteY23" fmla="*/ 2010327 h 4221188"/>
                  <a:gd name="connsiteX24" fmla="*/ 3937078 w 5206857"/>
                  <a:gd name="connsiteY24" fmla="*/ 3001142 h 4221188"/>
                  <a:gd name="connsiteX25" fmla="*/ 2864666 w 5206857"/>
                  <a:gd name="connsiteY25" fmla="*/ 3621717 h 4221188"/>
                  <a:gd name="connsiteX26" fmla="*/ 2346113 w 5206857"/>
                  <a:gd name="connsiteY26" fmla="*/ 4221188 h 4221188"/>
                  <a:gd name="connsiteX27" fmla="*/ 2043869 w 5206857"/>
                  <a:gd name="connsiteY27" fmla="*/ 4046689 h 4221188"/>
                  <a:gd name="connsiteX28" fmla="*/ 2232704 w 5206857"/>
                  <a:gd name="connsiteY28" fmla="*/ 3502581 h 4221188"/>
                  <a:gd name="connsiteX29" fmla="*/ 1545844 w 5206857"/>
                  <a:gd name="connsiteY29" fmla="*/ 3182914 h 4221188"/>
                  <a:gd name="connsiteX30" fmla="*/ 1187080 w 5206857"/>
                  <a:gd name="connsiteY30" fmla="*/ 2940350 h 4221188"/>
                  <a:gd name="connsiteX31" fmla="*/ 644563 w 5206857"/>
                  <a:gd name="connsiteY31" fmla="*/ 3221269 h 4221188"/>
                  <a:gd name="connsiteX32" fmla="*/ 313243 w 5206857"/>
                  <a:gd name="connsiteY32" fmla="*/ 3021214 h 4221188"/>
                  <a:gd name="connsiteX33" fmla="*/ 758618 w 5206857"/>
                  <a:gd name="connsiteY33" fmla="*/ 2520701 h 4221188"/>
                  <a:gd name="connsiteX34" fmla="*/ 220359 w 5206857"/>
                  <a:gd name="connsiteY34" fmla="*/ 1559552 h 4221188"/>
                  <a:gd name="connsiteX35" fmla="*/ 0 w 5206857"/>
                  <a:gd name="connsiteY35" fmla="*/ 974235 h 4221188"/>
                  <a:gd name="connsiteX36" fmla="*/ 136031 w 5206857"/>
                  <a:gd name="connsiteY36" fmla="*/ 632342 h 4221188"/>
                  <a:gd name="connsiteX37" fmla="*/ 441680 w 5206857"/>
                  <a:gd name="connsiteY37" fmla="*/ 683821 h 4221188"/>
                  <a:gd name="connsiteX38" fmla="*/ 615174 w 5206857"/>
                  <a:gd name="connsiteY38" fmla="*/ 766457 h 4221188"/>
                  <a:gd name="connsiteX39" fmla="*/ 1149669 w 5206857"/>
                  <a:gd name="connsiteY39" fmla="*/ 564016 h 4221188"/>
                  <a:gd name="connsiteX40" fmla="*/ 1235408 w 5206857"/>
                  <a:gd name="connsiteY40" fmla="*/ 0 h 4221188"/>
                  <a:gd name="connsiteX41" fmla="*/ 1757574 w 5206857"/>
                  <a:gd name="connsiteY41" fmla="*/ 501984 h 4221188"/>
                  <a:gd name="connsiteX42" fmla="*/ 2586293 w 5206857"/>
                  <a:gd name="connsiteY42" fmla="*/ 651253 h 4221188"/>
                  <a:gd name="connsiteX43" fmla="*/ 2586551 w 5206857"/>
                  <a:gd name="connsiteY43" fmla="*/ 653057 h 4221188"/>
                  <a:gd name="connsiteX44" fmla="*/ 2998334 w 5206857"/>
                  <a:gd name="connsiteY44" fmla="*/ 842092 h 4221188"/>
                  <a:gd name="connsiteX45" fmla="*/ 3507935 w 5206857"/>
                  <a:gd name="connsiteY45" fmla="*/ 1190180 h 4221188"/>
                  <a:gd name="connsiteX46" fmla="*/ 4078560 w 5206857"/>
                  <a:gd name="connsiteY46" fmla="*/ 1897671 h 4221188"/>
                  <a:gd name="connsiteX47" fmla="*/ 4265191 w 5206857"/>
                  <a:gd name="connsiteY47" fmla="*/ 1816859 h 4221188"/>
                  <a:gd name="connsiteX48" fmla="*/ 4559259 w 5206857"/>
                  <a:gd name="connsiteY48" fmla="*/ 1882733 h 4221188"/>
                  <a:gd name="connsiteX49" fmla="*/ 4843997 w 5206857"/>
                  <a:gd name="connsiteY49" fmla="*/ 1908391 h 4221188"/>
                  <a:gd name="connsiteX50" fmla="*/ 5206857 w 5206857"/>
                  <a:gd name="connsiteY50" fmla="*/ 2224145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678445 w 5206857"/>
                  <a:gd name="connsiteY17" fmla="*/ 1985146 h 4221188"/>
                  <a:gd name="connsiteX18" fmla="*/ 4727574 w 5206857"/>
                  <a:gd name="connsiteY18" fmla="*/ 2203950 h 4221188"/>
                  <a:gd name="connsiteX19" fmla="*/ 4430883 w 5206857"/>
                  <a:gd name="connsiteY19" fmla="*/ 2375246 h 4221188"/>
                  <a:gd name="connsiteX20" fmla="*/ 4259587 w 5206857"/>
                  <a:gd name="connsiteY20" fmla="*/ 2078553 h 4221188"/>
                  <a:gd name="connsiteX21" fmla="*/ 4378457 w 5206857"/>
                  <a:gd name="connsiteY21" fmla="*/ 1928722 h 4221188"/>
                  <a:gd name="connsiteX22" fmla="*/ 4281143 w 5206857"/>
                  <a:gd name="connsiteY22" fmla="*/ 1925477 h 4221188"/>
                  <a:gd name="connsiteX23" fmla="*/ 4111363 w 5206857"/>
                  <a:gd name="connsiteY23" fmla="*/ 2010327 h 4221188"/>
                  <a:gd name="connsiteX24" fmla="*/ 3937078 w 5206857"/>
                  <a:gd name="connsiteY24" fmla="*/ 3001142 h 4221188"/>
                  <a:gd name="connsiteX25" fmla="*/ 2864666 w 5206857"/>
                  <a:gd name="connsiteY25" fmla="*/ 3621717 h 4221188"/>
                  <a:gd name="connsiteX26" fmla="*/ 2346113 w 5206857"/>
                  <a:gd name="connsiteY26" fmla="*/ 4221188 h 4221188"/>
                  <a:gd name="connsiteX27" fmla="*/ 2043869 w 5206857"/>
                  <a:gd name="connsiteY27" fmla="*/ 4046689 h 4221188"/>
                  <a:gd name="connsiteX28" fmla="*/ 2232704 w 5206857"/>
                  <a:gd name="connsiteY28" fmla="*/ 3502581 h 4221188"/>
                  <a:gd name="connsiteX29" fmla="*/ 1545844 w 5206857"/>
                  <a:gd name="connsiteY29" fmla="*/ 3182914 h 4221188"/>
                  <a:gd name="connsiteX30" fmla="*/ 1187080 w 5206857"/>
                  <a:gd name="connsiteY30" fmla="*/ 2940350 h 4221188"/>
                  <a:gd name="connsiteX31" fmla="*/ 644563 w 5206857"/>
                  <a:gd name="connsiteY31" fmla="*/ 3221269 h 4221188"/>
                  <a:gd name="connsiteX32" fmla="*/ 313243 w 5206857"/>
                  <a:gd name="connsiteY32" fmla="*/ 3021214 h 4221188"/>
                  <a:gd name="connsiteX33" fmla="*/ 758618 w 5206857"/>
                  <a:gd name="connsiteY33" fmla="*/ 2520701 h 4221188"/>
                  <a:gd name="connsiteX34" fmla="*/ 220359 w 5206857"/>
                  <a:gd name="connsiteY34" fmla="*/ 1559552 h 4221188"/>
                  <a:gd name="connsiteX35" fmla="*/ 0 w 5206857"/>
                  <a:gd name="connsiteY35" fmla="*/ 974235 h 4221188"/>
                  <a:gd name="connsiteX36" fmla="*/ 136031 w 5206857"/>
                  <a:gd name="connsiteY36" fmla="*/ 632342 h 4221188"/>
                  <a:gd name="connsiteX37" fmla="*/ 441680 w 5206857"/>
                  <a:gd name="connsiteY37" fmla="*/ 683821 h 4221188"/>
                  <a:gd name="connsiteX38" fmla="*/ 615174 w 5206857"/>
                  <a:gd name="connsiteY38" fmla="*/ 766457 h 4221188"/>
                  <a:gd name="connsiteX39" fmla="*/ 1149669 w 5206857"/>
                  <a:gd name="connsiteY39" fmla="*/ 564016 h 4221188"/>
                  <a:gd name="connsiteX40" fmla="*/ 1235408 w 5206857"/>
                  <a:gd name="connsiteY40" fmla="*/ 0 h 4221188"/>
                  <a:gd name="connsiteX41" fmla="*/ 1757574 w 5206857"/>
                  <a:gd name="connsiteY41" fmla="*/ 501984 h 4221188"/>
                  <a:gd name="connsiteX42" fmla="*/ 2586293 w 5206857"/>
                  <a:gd name="connsiteY42" fmla="*/ 651253 h 4221188"/>
                  <a:gd name="connsiteX43" fmla="*/ 2586551 w 5206857"/>
                  <a:gd name="connsiteY43" fmla="*/ 653057 h 4221188"/>
                  <a:gd name="connsiteX44" fmla="*/ 2998334 w 5206857"/>
                  <a:gd name="connsiteY44" fmla="*/ 842092 h 4221188"/>
                  <a:gd name="connsiteX45" fmla="*/ 3507935 w 5206857"/>
                  <a:gd name="connsiteY45" fmla="*/ 1190180 h 4221188"/>
                  <a:gd name="connsiteX46" fmla="*/ 4078560 w 5206857"/>
                  <a:gd name="connsiteY46" fmla="*/ 1897671 h 4221188"/>
                  <a:gd name="connsiteX47" fmla="*/ 4265191 w 5206857"/>
                  <a:gd name="connsiteY47" fmla="*/ 1816859 h 4221188"/>
                  <a:gd name="connsiteX48" fmla="*/ 4559259 w 5206857"/>
                  <a:gd name="connsiteY48" fmla="*/ 1882733 h 4221188"/>
                  <a:gd name="connsiteX49" fmla="*/ 4843997 w 5206857"/>
                  <a:gd name="connsiteY49" fmla="*/ 1908391 h 4221188"/>
                  <a:gd name="connsiteX50" fmla="*/ 5206857 w 5206857"/>
                  <a:gd name="connsiteY50" fmla="*/ 2224145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678445 w 5206857"/>
                  <a:gd name="connsiteY17" fmla="*/ 1985146 h 4221188"/>
                  <a:gd name="connsiteX18" fmla="*/ 4727574 w 5206857"/>
                  <a:gd name="connsiteY18" fmla="*/ 2203950 h 4221188"/>
                  <a:gd name="connsiteX19" fmla="*/ 4430883 w 5206857"/>
                  <a:gd name="connsiteY19" fmla="*/ 2375246 h 4221188"/>
                  <a:gd name="connsiteX20" fmla="*/ 4259587 w 5206857"/>
                  <a:gd name="connsiteY20" fmla="*/ 2078553 h 4221188"/>
                  <a:gd name="connsiteX21" fmla="*/ 4378457 w 5206857"/>
                  <a:gd name="connsiteY21" fmla="*/ 1928722 h 4221188"/>
                  <a:gd name="connsiteX22" fmla="*/ 4281143 w 5206857"/>
                  <a:gd name="connsiteY22" fmla="*/ 1925477 h 4221188"/>
                  <a:gd name="connsiteX23" fmla="*/ 4111363 w 5206857"/>
                  <a:gd name="connsiteY23" fmla="*/ 2010327 h 4221188"/>
                  <a:gd name="connsiteX24" fmla="*/ 3937078 w 5206857"/>
                  <a:gd name="connsiteY24" fmla="*/ 3001142 h 4221188"/>
                  <a:gd name="connsiteX25" fmla="*/ 2864666 w 5206857"/>
                  <a:gd name="connsiteY25" fmla="*/ 3621717 h 4221188"/>
                  <a:gd name="connsiteX26" fmla="*/ 2346113 w 5206857"/>
                  <a:gd name="connsiteY26" fmla="*/ 4221188 h 4221188"/>
                  <a:gd name="connsiteX27" fmla="*/ 2043869 w 5206857"/>
                  <a:gd name="connsiteY27" fmla="*/ 4046689 h 4221188"/>
                  <a:gd name="connsiteX28" fmla="*/ 2232704 w 5206857"/>
                  <a:gd name="connsiteY28" fmla="*/ 3502581 h 4221188"/>
                  <a:gd name="connsiteX29" fmla="*/ 1545844 w 5206857"/>
                  <a:gd name="connsiteY29" fmla="*/ 3182914 h 4221188"/>
                  <a:gd name="connsiteX30" fmla="*/ 1187080 w 5206857"/>
                  <a:gd name="connsiteY30" fmla="*/ 2940350 h 4221188"/>
                  <a:gd name="connsiteX31" fmla="*/ 644563 w 5206857"/>
                  <a:gd name="connsiteY31" fmla="*/ 3221269 h 4221188"/>
                  <a:gd name="connsiteX32" fmla="*/ 313243 w 5206857"/>
                  <a:gd name="connsiteY32" fmla="*/ 3021214 h 4221188"/>
                  <a:gd name="connsiteX33" fmla="*/ 758618 w 5206857"/>
                  <a:gd name="connsiteY33" fmla="*/ 2520701 h 4221188"/>
                  <a:gd name="connsiteX34" fmla="*/ 220359 w 5206857"/>
                  <a:gd name="connsiteY34" fmla="*/ 1559552 h 4221188"/>
                  <a:gd name="connsiteX35" fmla="*/ 0 w 5206857"/>
                  <a:gd name="connsiteY35" fmla="*/ 974235 h 4221188"/>
                  <a:gd name="connsiteX36" fmla="*/ 136031 w 5206857"/>
                  <a:gd name="connsiteY36" fmla="*/ 632342 h 4221188"/>
                  <a:gd name="connsiteX37" fmla="*/ 441680 w 5206857"/>
                  <a:gd name="connsiteY37" fmla="*/ 683821 h 4221188"/>
                  <a:gd name="connsiteX38" fmla="*/ 615174 w 5206857"/>
                  <a:gd name="connsiteY38" fmla="*/ 766457 h 4221188"/>
                  <a:gd name="connsiteX39" fmla="*/ 1149669 w 5206857"/>
                  <a:gd name="connsiteY39" fmla="*/ 564016 h 4221188"/>
                  <a:gd name="connsiteX40" fmla="*/ 1235408 w 5206857"/>
                  <a:gd name="connsiteY40" fmla="*/ 0 h 4221188"/>
                  <a:gd name="connsiteX41" fmla="*/ 1757574 w 5206857"/>
                  <a:gd name="connsiteY41" fmla="*/ 501984 h 4221188"/>
                  <a:gd name="connsiteX42" fmla="*/ 2586293 w 5206857"/>
                  <a:gd name="connsiteY42" fmla="*/ 651253 h 4221188"/>
                  <a:gd name="connsiteX43" fmla="*/ 2586551 w 5206857"/>
                  <a:gd name="connsiteY43" fmla="*/ 653057 h 4221188"/>
                  <a:gd name="connsiteX44" fmla="*/ 2998334 w 5206857"/>
                  <a:gd name="connsiteY44" fmla="*/ 842092 h 4221188"/>
                  <a:gd name="connsiteX45" fmla="*/ 3507935 w 5206857"/>
                  <a:gd name="connsiteY45" fmla="*/ 1190180 h 4221188"/>
                  <a:gd name="connsiteX46" fmla="*/ 4078560 w 5206857"/>
                  <a:gd name="connsiteY46" fmla="*/ 1897671 h 4221188"/>
                  <a:gd name="connsiteX47" fmla="*/ 4265191 w 5206857"/>
                  <a:gd name="connsiteY47" fmla="*/ 1816859 h 4221188"/>
                  <a:gd name="connsiteX48" fmla="*/ 4559259 w 5206857"/>
                  <a:gd name="connsiteY48" fmla="*/ 1882733 h 4221188"/>
                  <a:gd name="connsiteX49" fmla="*/ 4843997 w 5206857"/>
                  <a:gd name="connsiteY49" fmla="*/ 1908391 h 4221188"/>
                  <a:gd name="connsiteX50" fmla="*/ 5206857 w 5206857"/>
                  <a:gd name="connsiteY50" fmla="*/ 2224145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678445 w 5206857"/>
                  <a:gd name="connsiteY17" fmla="*/ 1985146 h 4221188"/>
                  <a:gd name="connsiteX18" fmla="*/ 4727574 w 5206857"/>
                  <a:gd name="connsiteY18" fmla="*/ 2203950 h 4221188"/>
                  <a:gd name="connsiteX19" fmla="*/ 4430883 w 5206857"/>
                  <a:gd name="connsiteY19" fmla="*/ 2375246 h 4221188"/>
                  <a:gd name="connsiteX20" fmla="*/ 4259587 w 5206857"/>
                  <a:gd name="connsiteY20" fmla="*/ 2078553 h 4221188"/>
                  <a:gd name="connsiteX21" fmla="*/ 4378457 w 5206857"/>
                  <a:gd name="connsiteY21" fmla="*/ 1928722 h 4221188"/>
                  <a:gd name="connsiteX22" fmla="*/ 4281143 w 5206857"/>
                  <a:gd name="connsiteY22" fmla="*/ 1925477 h 4221188"/>
                  <a:gd name="connsiteX23" fmla="*/ 4111363 w 5206857"/>
                  <a:gd name="connsiteY23" fmla="*/ 2010327 h 4221188"/>
                  <a:gd name="connsiteX24" fmla="*/ 3937078 w 5206857"/>
                  <a:gd name="connsiteY24" fmla="*/ 3001142 h 4221188"/>
                  <a:gd name="connsiteX25" fmla="*/ 2864666 w 5206857"/>
                  <a:gd name="connsiteY25" fmla="*/ 3621717 h 4221188"/>
                  <a:gd name="connsiteX26" fmla="*/ 2346113 w 5206857"/>
                  <a:gd name="connsiteY26" fmla="*/ 4221188 h 4221188"/>
                  <a:gd name="connsiteX27" fmla="*/ 2043869 w 5206857"/>
                  <a:gd name="connsiteY27" fmla="*/ 4046689 h 4221188"/>
                  <a:gd name="connsiteX28" fmla="*/ 2232704 w 5206857"/>
                  <a:gd name="connsiteY28" fmla="*/ 3502581 h 4221188"/>
                  <a:gd name="connsiteX29" fmla="*/ 1545844 w 5206857"/>
                  <a:gd name="connsiteY29" fmla="*/ 3182914 h 4221188"/>
                  <a:gd name="connsiteX30" fmla="*/ 1187080 w 5206857"/>
                  <a:gd name="connsiteY30" fmla="*/ 2940350 h 4221188"/>
                  <a:gd name="connsiteX31" fmla="*/ 644563 w 5206857"/>
                  <a:gd name="connsiteY31" fmla="*/ 3221269 h 4221188"/>
                  <a:gd name="connsiteX32" fmla="*/ 313243 w 5206857"/>
                  <a:gd name="connsiteY32" fmla="*/ 3021214 h 4221188"/>
                  <a:gd name="connsiteX33" fmla="*/ 758618 w 5206857"/>
                  <a:gd name="connsiteY33" fmla="*/ 2520701 h 4221188"/>
                  <a:gd name="connsiteX34" fmla="*/ 220359 w 5206857"/>
                  <a:gd name="connsiteY34" fmla="*/ 1559552 h 4221188"/>
                  <a:gd name="connsiteX35" fmla="*/ 0 w 5206857"/>
                  <a:gd name="connsiteY35" fmla="*/ 974235 h 4221188"/>
                  <a:gd name="connsiteX36" fmla="*/ 136031 w 5206857"/>
                  <a:gd name="connsiteY36" fmla="*/ 632342 h 4221188"/>
                  <a:gd name="connsiteX37" fmla="*/ 441680 w 5206857"/>
                  <a:gd name="connsiteY37" fmla="*/ 683821 h 4221188"/>
                  <a:gd name="connsiteX38" fmla="*/ 615174 w 5206857"/>
                  <a:gd name="connsiteY38" fmla="*/ 766457 h 4221188"/>
                  <a:gd name="connsiteX39" fmla="*/ 1149669 w 5206857"/>
                  <a:gd name="connsiteY39" fmla="*/ 564016 h 4221188"/>
                  <a:gd name="connsiteX40" fmla="*/ 1235408 w 5206857"/>
                  <a:gd name="connsiteY40" fmla="*/ 0 h 4221188"/>
                  <a:gd name="connsiteX41" fmla="*/ 1757574 w 5206857"/>
                  <a:gd name="connsiteY41" fmla="*/ 501984 h 4221188"/>
                  <a:gd name="connsiteX42" fmla="*/ 2586293 w 5206857"/>
                  <a:gd name="connsiteY42" fmla="*/ 651253 h 4221188"/>
                  <a:gd name="connsiteX43" fmla="*/ 2586551 w 5206857"/>
                  <a:gd name="connsiteY43" fmla="*/ 653057 h 4221188"/>
                  <a:gd name="connsiteX44" fmla="*/ 2998334 w 5206857"/>
                  <a:gd name="connsiteY44" fmla="*/ 842092 h 4221188"/>
                  <a:gd name="connsiteX45" fmla="*/ 3507935 w 5206857"/>
                  <a:gd name="connsiteY45" fmla="*/ 1190180 h 4221188"/>
                  <a:gd name="connsiteX46" fmla="*/ 4078560 w 5206857"/>
                  <a:gd name="connsiteY46" fmla="*/ 1897671 h 4221188"/>
                  <a:gd name="connsiteX47" fmla="*/ 4265191 w 5206857"/>
                  <a:gd name="connsiteY47" fmla="*/ 1816859 h 4221188"/>
                  <a:gd name="connsiteX48" fmla="*/ 4559259 w 5206857"/>
                  <a:gd name="connsiteY48" fmla="*/ 1882733 h 4221188"/>
                  <a:gd name="connsiteX49" fmla="*/ 4843997 w 5206857"/>
                  <a:gd name="connsiteY49" fmla="*/ 1908391 h 4221188"/>
                  <a:gd name="connsiteX50" fmla="*/ 5206857 w 5206857"/>
                  <a:gd name="connsiteY50" fmla="*/ 2224145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678445 w 5206857"/>
                  <a:gd name="connsiteY17" fmla="*/ 1985146 h 4221188"/>
                  <a:gd name="connsiteX18" fmla="*/ 4727574 w 5206857"/>
                  <a:gd name="connsiteY18" fmla="*/ 2203950 h 4221188"/>
                  <a:gd name="connsiteX19" fmla="*/ 4430883 w 5206857"/>
                  <a:gd name="connsiteY19" fmla="*/ 2375246 h 4221188"/>
                  <a:gd name="connsiteX20" fmla="*/ 4259587 w 5206857"/>
                  <a:gd name="connsiteY20" fmla="*/ 2078553 h 4221188"/>
                  <a:gd name="connsiteX21" fmla="*/ 4378457 w 5206857"/>
                  <a:gd name="connsiteY21" fmla="*/ 1928722 h 4221188"/>
                  <a:gd name="connsiteX22" fmla="*/ 4281143 w 5206857"/>
                  <a:gd name="connsiteY22" fmla="*/ 1925477 h 4221188"/>
                  <a:gd name="connsiteX23" fmla="*/ 4111363 w 5206857"/>
                  <a:gd name="connsiteY23" fmla="*/ 2010327 h 4221188"/>
                  <a:gd name="connsiteX24" fmla="*/ 3937078 w 5206857"/>
                  <a:gd name="connsiteY24" fmla="*/ 3001142 h 4221188"/>
                  <a:gd name="connsiteX25" fmla="*/ 2864666 w 5206857"/>
                  <a:gd name="connsiteY25" fmla="*/ 3621717 h 4221188"/>
                  <a:gd name="connsiteX26" fmla="*/ 2346113 w 5206857"/>
                  <a:gd name="connsiteY26" fmla="*/ 4221188 h 4221188"/>
                  <a:gd name="connsiteX27" fmla="*/ 2043869 w 5206857"/>
                  <a:gd name="connsiteY27" fmla="*/ 4046689 h 4221188"/>
                  <a:gd name="connsiteX28" fmla="*/ 2232704 w 5206857"/>
                  <a:gd name="connsiteY28" fmla="*/ 3502581 h 4221188"/>
                  <a:gd name="connsiteX29" fmla="*/ 1545844 w 5206857"/>
                  <a:gd name="connsiteY29" fmla="*/ 3182914 h 4221188"/>
                  <a:gd name="connsiteX30" fmla="*/ 1187080 w 5206857"/>
                  <a:gd name="connsiteY30" fmla="*/ 2940350 h 4221188"/>
                  <a:gd name="connsiteX31" fmla="*/ 644563 w 5206857"/>
                  <a:gd name="connsiteY31" fmla="*/ 3221269 h 4221188"/>
                  <a:gd name="connsiteX32" fmla="*/ 313243 w 5206857"/>
                  <a:gd name="connsiteY32" fmla="*/ 3021214 h 4221188"/>
                  <a:gd name="connsiteX33" fmla="*/ 758618 w 5206857"/>
                  <a:gd name="connsiteY33" fmla="*/ 2520701 h 4221188"/>
                  <a:gd name="connsiteX34" fmla="*/ 220359 w 5206857"/>
                  <a:gd name="connsiteY34" fmla="*/ 1559552 h 4221188"/>
                  <a:gd name="connsiteX35" fmla="*/ 0 w 5206857"/>
                  <a:gd name="connsiteY35" fmla="*/ 974235 h 4221188"/>
                  <a:gd name="connsiteX36" fmla="*/ 136031 w 5206857"/>
                  <a:gd name="connsiteY36" fmla="*/ 632342 h 4221188"/>
                  <a:gd name="connsiteX37" fmla="*/ 441680 w 5206857"/>
                  <a:gd name="connsiteY37" fmla="*/ 683821 h 4221188"/>
                  <a:gd name="connsiteX38" fmla="*/ 615174 w 5206857"/>
                  <a:gd name="connsiteY38" fmla="*/ 766457 h 4221188"/>
                  <a:gd name="connsiteX39" fmla="*/ 1149669 w 5206857"/>
                  <a:gd name="connsiteY39" fmla="*/ 564016 h 4221188"/>
                  <a:gd name="connsiteX40" fmla="*/ 1235408 w 5206857"/>
                  <a:gd name="connsiteY40" fmla="*/ 0 h 4221188"/>
                  <a:gd name="connsiteX41" fmla="*/ 1757574 w 5206857"/>
                  <a:gd name="connsiteY41" fmla="*/ 501984 h 4221188"/>
                  <a:gd name="connsiteX42" fmla="*/ 2586293 w 5206857"/>
                  <a:gd name="connsiteY42" fmla="*/ 651253 h 4221188"/>
                  <a:gd name="connsiteX43" fmla="*/ 2586551 w 5206857"/>
                  <a:gd name="connsiteY43" fmla="*/ 653057 h 4221188"/>
                  <a:gd name="connsiteX44" fmla="*/ 2998334 w 5206857"/>
                  <a:gd name="connsiteY44" fmla="*/ 842092 h 4221188"/>
                  <a:gd name="connsiteX45" fmla="*/ 3507935 w 5206857"/>
                  <a:gd name="connsiteY45" fmla="*/ 1190180 h 4221188"/>
                  <a:gd name="connsiteX46" fmla="*/ 4078560 w 5206857"/>
                  <a:gd name="connsiteY46" fmla="*/ 1897671 h 4221188"/>
                  <a:gd name="connsiteX47" fmla="*/ 4265191 w 5206857"/>
                  <a:gd name="connsiteY47" fmla="*/ 1816859 h 4221188"/>
                  <a:gd name="connsiteX48" fmla="*/ 4559259 w 5206857"/>
                  <a:gd name="connsiteY48" fmla="*/ 1882733 h 4221188"/>
                  <a:gd name="connsiteX49" fmla="*/ 4843997 w 5206857"/>
                  <a:gd name="connsiteY49" fmla="*/ 1908391 h 4221188"/>
                  <a:gd name="connsiteX50" fmla="*/ 5206857 w 5206857"/>
                  <a:gd name="connsiteY50" fmla="*/ 2224145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678445 w 5206857"/>
                  <a:gd name="connsiteY17" fmla="*/ 1985146 h 4221188"/>
                  <a:gd name="connsiteX18" fmla="*/ 4727574 w 5206857"/>
                  <a:gd name="connsiteY18" fmla="*/ 2203950 h 4221188"/>
                  <a:gd name="connsiteX19" fmla="*/ 4430883 w 5206857"/>
                  <a:gd name="connsiteY19" fmla="*/ 2375246 h 4221188"/>
                  <a:gd name="connsiteX20" fmla="*/ 4259587 w 5206857"/>
                  <a:gd name="connsiteY20" fmla="*/ 2078553 h 4221188"/>
                  <a:gd name="connsiteX21" fmla="*/ 4378457 w 5206857"/>
                  <a:gd name="connsiteY21" fmla="*/ 1928722 h 4221188"/>
                  <a:gd name="connsiteX22" fmla="*/ 4281143 w 5206857"/>
                  <a:gd name="connsiteY22" fmla="*/ 1925477 h 4221188"/>
                  <a:gd name="connsiteX23" fmla="*/ 4111363 w 5206857"/>
                  <a:gd name="connsiteY23" fmla="*/ 2010327 h 4221188"/>
                  <a:gd name="connsiteX24" fmla="*/ 3937078 w 5206857"/>
                  <a:gd name="connsiteY24" fmla="*/ 3001142 h 4221188"/>
                  <a:gd name="connsiteX25" fmla="*/ 2864666 w 5206857"/>
                  <a:gd name="connsiteY25" fmla="*/ 3621717 h 4221188"/>
                  <a:gd name="connsiteX26" fmla="*/ 2346113 w 5206857"/>
                  <a:gd name="connsiteY26" fmla="*/ 4221188 h 4221188"/>
                  <a:gd name="connsiteX27" fmla="*/ 2043869 w 5206857"/>
                  <a:gd name="connsiteY27" fmla="*/ 4046689 h 4221188"/>
                  <a:gd name="connsiteX28" fmla="*/ 2232704 w 5206857"/>
                  <a:gd name="connsiteY28" fmla="*/ 3502581 h 4221188"/>
                  <a:gd name="connsiteX29" fmla="*/ 1545844 w 5206857"/>
                  <a:gd name="connsiteY29" fmla="*/ 3182914 h 4221188"/>
                  <a:gd name="connsiteX30" fmla="*/ 1187080 w 5206857"/>
                  <a:gd name="connsiteY30" fmla="*/ 2940350 h 4221188"/>
                  <a:gd name="connsiteX31" fmla="*/ 644563 w 5206857"/>
                  <a:gd name="connsiteY31" fmla="*/ 3221269 h 4221188"/>
                  <a:gd name="connsiteX32" fmla="*/ 313243 w 5206857"/>
                  <a:gd name="connsiteY32" fmla="*/ 3021214 h 4221188"/>
                  <a:gd name="connsiteX33" fmla="*/ 758618 w 5206857"/>
                  <a:gd name="connsiteY33" fmla="*/ 2520701 h 4221188"/>
                  <a:gd name="connsiteX34" fmla="*/ 220359 w 5206857"/>
                  <a:gd name="connsiteY34" fmla="*/ 1559552 h 4221188"/>
                  <a:gd name="connsiteX35" fmla="*/ 0 w 5206857"/>
                  <a:gd name="connsiteY35" fmla="*/ 974235 h 4221188"/>
                  <a:gd name="connsiteX36" fmla="*/ 136031 w 5206857"/>
                  <a:gd name="connsiteY36" fmla="*/ 632342 h 4221188"/>
                  <a:gd name="connsiteX37" fmla="*/ 441680 w 5206857"/>
                  <a:gd name="connsiteY37" fmla="*/ 683821 h 4221188"/>
                  <a:gd name="connsiteX38" fmla="*/ 615174 w 5206857"/>
                  <a:gd name="connsiteY38" fmla="*/ 766457 h 4221188"/>
                  <a:gd name="connsiteX39" fmla="*/ 1149669 w 5206857"/>
                  <a:gd name="connsiteY39" fmla="*/ 564016 h 4221188"/>
                  <a:gd name="connsiteX40" fmla="*/ 1235408 w 5206857"/>
                  <a:gd name="connsiteY40" fmla="*/ 0 h 4221188"/>
                  <a:gd name="connsiteX41" fmla="*/ 1757574 w 5206857"/>
                  <a:gd name="connsiteY41" fmla="*/ 501984 h 4221188"/>
                  <a:gd name="connsiteX42" fmla="*/ 2586293 w 5206857"/>
                  <a:gd name="connsiteY42" fmla="*/ 651253 h 4221188"/>
                  <a:gd name="connsiteX43" fmla="*/ 2586551 w 5206857"/>
                  <a:gd name="connsiteY43" fmla="*/ 653057 h 4221188"/>
                  <a:gd name="connsiteX44" fmla="*/ 2998334 w 5206857"/>
                  <a:gd name="connsiteY44" fmla="*/ 842092 h 4221188"/>
                  <a:gd name="connsiteX45" fmla="*/ 3507935 w 5206857"/>
                  <a:gd name="connsiteY45" fmla="*/ 1190180 h 4221188"/>
                  <a:gd name="connsiteX46" fmla="*/ 4078560 w 5206857"/>
                  <a:gd name="connsiteY46" fmla="*/ 1897671 h 4221188"/>
                  <a:gd name="connsiteX47" fmla="*/ 4265191 w 5206857"/>
                  <a:gd name="connsiteY47" fmla="*/ 1816859 h 4221188"/>
                  <a:gd name="connsiteX48" fmla="*/ 4559259 w 5206857"/>
                  <a:gd name="connsiteY48" fmla="*/ 1882733 h 4221188"/>
                  <a:gd name="connsiteX49" fmla="*/ 4843997 w 5206857"/>
                  <a:gd name="connsiteY49" fmla="*/ 1908391 h 4221188"/>
                  <a:gd name="connsiteX50" fmla="*/ 5206857 w 5206857"/>
                  <a:gd name="connsiteY50" fmla="*/ 2224145 h 4221188"/>
                  <a:gd name="connsiteX0" fmla="*/ 1295747 w 5206857"/>
                  <a:gd name="connsiteY0" fmla="*/ 905623 h 4221188"/>
                  <a:gd name="connsiteX1" fmla="*/ 1042019 w 5206857"/>
                  <a:gd name="connsiteY1" fmla="*/ 973609 h 4221188"/>
                  <a:gd name="connsiteX2" fmla="*/ 1110004 w 5206857"/>
                  <a:gd name="connsiteY2" fmla="*/ 1227337 h 4221188"/>
                  <a:gd name="connsiteX3" fmla="*/ 1363734 w 5206857"/>
                  <a:gd name="connsiteY3" fmla="*/ 1159349 h 4221188"/>
                  <a:gd name="connsiteX4" fmla="*/ 1295747 w 5206857"/>
                  <a:gd name="connsiteY4" fmla="*/ 905623 h 4221188"/>
                  <a:gd name="connsiteX5" fmla="*/ 3357227 w 5206857"/>
                  <a:gd name="connsiteY5" fmla="*/ 1446173 h 4221188"/>
                  <a:gd name="connsiteX6" fmla="*/ 2389121 w 5206857"/>
                  <a:gd name="connsiteY6" fmla="*/ 874986 h 4221188"/>
                  <a:gd name="connsiteX7" fmla="*/ 2317734 w 5206857"/>
                  <a:gd name="connsiteY7" fmla="*/ 1082029 h 4221188"/>
                  <a:gd name="connsiteX8" fmla="*/ 3205629 w 5206857"/>
                  <a:gd name="connsiteY8" fmla="*/ 1594653 h 4221188"/>
                  <a:gd name="connsiteX9" fmla="*/ 3357227 w 5206857"/>
                  <a:gd name="connsiteY9" fmla="*/ 1446173 h 4221188"/>
                  <a:gd name="connsiteX10" fmla="*/ 4568006 w 5206857"/>
                  <a:gd name="connsiteY10" fmla="*/ 2045651 h 4221188"/>
                  <a:gd name="connsiteX11" fmla="*/ 4524932 w 5206857"/>
                  <a:gd name="connsiteY11" fmla="*/ 2024256 h 4221188"/>
                  <a:gd name="connsiteX12" fmla="*/ 4376584 w 5206857"/>
                  <a:gd name="connsiteY12" fmla="*/ 2109904 h 4221188"/>
                  <a:gd name="connsiteX13" fmla="*/ 4462232 w 5206857"/>
                  <a:gd name="connsiteY13" fmla="*/ 2258247 h 4221188"/>
                  <a:gd name="connsiteX14" fmla="*/ 4610577 w 5206857"/>
                  <a:gd name="connsiteY14" fmla="*/ 2172601 h 4221188"/>
                  <a:gd name="connsiteX15" fmla="*/ 4568006 w 5206857"/>
                  <a:gd name="connsiteY15" fmla="*/ 2045651 h 4221188"/>
                  <a:gd name="connsiteX16" fmla="*/ 5206857 w 5206857"/>
                  <a:gd name="connsiteY16" fmla="*/ 2224145 h 4221188"/>
                  <a:gd name="connsiteX17" fmla="*/ 4678445 w 5206857"/>
                  <a:gd name="connsiteY17" fmla="*/ 1985146 h 4221188"/>
                  <a:gd name="connsiteX18" fmla="*/ 4727574 w 5206857"/>
                  <a:gd name="connsiteY18" fmla="*/ 2203950 h 4221188"/>
                  <a:gd name="connsiteX19" fmla="*/ 4430883 w 5206857"/>
                  <a:gd name="connsiteY19" fmla="*/ 2375246 h 4221188"/>
                  <a:gd name="connsiteX20" fmla="*/ 4259587 w 5206857"/>
                  <a:gd name="connsiteY20" fmla="*/ 2078553 h 4221188"/>
                  <a:gd name="connsiteX21" fmla="*/ 4378457 w 5206857"/>
                  <a:gd name="connsiteY21" fmla="*/ 1928722 h 4221188"/>
                  <a:gd name="connsiteX22" fmla="*/ 4281143 w 5206857"/>
                  <a:gd name="connsiteY22" fmla="*/ 1925477 h 4221188"/>
                  <a:gd name="connsiteX23" fmla="*/ 4111363 w 5206857"/>
                  <a:gd name="connsiteY23" fmla="*/ 2010327 h 4221188"/>
                  <a:gd name="connsiteX24" fmla="*/ 3937078 w 5206857"/>
                  <a:gd name="connsiteY24" fmla="*/ 3001142 h 4221188"/>
                  <a:gd name="connsiteX25" fmla="*/ 2864666 w 5206857"/>
                  <a:gd name="connsiteY25" fmla="*/ 3621717 h 4221188"/>
                  <a:gd name="connsiteX26" fmla="*/ 2346113 w 5206857"/>
                  <a:gd name="connsiteY26" fmla="*/ 4221188 h 4221188"/>
                  <a:gd name="connsiteX27" fmla="*/ 2043869 w 5206857"/>
                  <a:gd name="connsiteY27" fmla="*/ 4046689 h 4221188"/>
                  <a:gd name="connsiteX28" fmla="*/ 2232704 w 5206857"/>
                  <a:gd name="connsiteY28" fmla="*/ 3502581 h 4221188"/>
                  <a:gd name="connsiteX29" fmla="*/ 1545844 w 5206857"/>
                  <a:gd name="connsiteY29" fmla="*/ 3182914 h 4221188"/>
                  <a:gd name="connsiteX30" fmla="*/ 1187080 w 5206857"/>
                  <a:gd name="connsiteY30" fmla="*/ 2940350 h 4221188"/>
                  <a:gd name="connsiteX31" fmla="*/ 644563 w 5206857"/>
                  <a:gd name="connsiteY31" fmla="*/ 3221269 h 4221188"/>
                  <a:gd name="connsiteX32" fmla="*/ 313243 w 5206857"/>
                  <a:gd name="connsiteY32" fmla="*/ 3021214 h 4221188"/>
                  <a:gd name="connsiteX33" fmla="*/ 758618 w 5206857"/>
                  <a:gd name="connsiteY33" fmla="*/ 2520701 h 4221188"/>
                  <a:gd name="connsiteX34" fmla="*/ 220359 w 5206857"/>
                  <a:gd name="connsiteY34" fmla="*/ 1559552 h 4221188"/>
                  <a:gd name="connsiteX35" fmla="*/ 0 w 5206857"/>
                  <a:gd name="connsiteY35" fmla="*/ 974235 h 4221188"/>
                  <a:gd name="connsiteX36" fmla="*/ 136031 w 5206857"/>
                  <a:gd name="connsiteY36" fmla="*/ 632342 h 4221188"/>
                  <a:gd name="connsiteX37" fmla="*/ 441680 w 5206857"/>
                  <a:gd name="connsiteY37" fmla="*/ 683821 h 4221188"/>
                  <a:gd name="connsiteX38" fmla="*/ 615174 w 5206857"/>
                  <a:gd name="connsiteY38" fmla="*/ 766457 h 4221188"/>
                  <a:gd name="connsiteX39" fmla="*/ 1149669 w 5206857"/>
                  <a:gd name="connsiteY39" fmla="*/ 564016 h 4221188"/>
                  <a:gd name="connsiteX40" fmla="*/ 1235408 w 5206857"/>
                  <a:gd name="connsiteY40" fmla="*/ 0 h 4221188"/>
                  <a:gd name="connsiteX41" fmla="*/ 1757574 w 5206857"/>
                  <a:gd name="connsiteY41" fmla="*/ 501984 h 4221188"/>
                  <a:gd name="connsiteX42" fmla="*/ 2586293 w 5206857"/>
                  <a:gd name="connsiteY42" fmla="*/ 651253 h 4221188"/>
                  <a:gd name="connsiteX43" fmla="*/ 2586551 w 5206857"/>
                  <a:gd name="connsiteY43" fmla="*/ 653057 h 4221188"/>
                  <a:gd name="connsiteX44" fmla="*/ 2998334 w 5206857"/>
                  <a:gd name="connsiteY44" fmla="*/ 842092 h 4221188"/>
                  <a:gd name="connsiteX45" fmla="*/ 3507935 w 5206857"/>
                  <a:gd name="connsiteY45" fmla="*/ 1190180 h 4221188"/>
                  <a:gd name="connsiteX46" fmla="*/ 4078560 w 5206857"/>
                  <a:gd name="connsiteY46" fmla="*/ 1897671 h 4221188"/>
                  <a:gd name="connsiteX47" fmla="*/ 4265191 w 5206857"/>
                  <a:gd name="connsiteY47" fmla="*/ 1816859 h 4221188"/>
                  <a:gd name="connsiteX48" fmla="*/ 4559259 w 5206857"/>
                  <a:gd name="connsiteY48" fmla="*/ 1882733 h 4221188"/>
                  <a:gd name="connsiteX49" fmla="*/ 4843997 w 5206857"/>
                  <a:gd name="connsiteY49" fmla="*/ 1908391 h 4221188"/>
                  <a:gd name="connsiteX50" fmla="*/ 5206857 w 5206857"/>
                  <a:gd name="connsiteY50" fmla="*/ 2224145 h 422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206857" h="4221188">
                    <a:moveTo>
                      <a:pt x="1295747" y="905623"/>
                    </a:moveTo>
                    <a:cubicBezTo>
                      <a:pt x="1206908" y="854331"/>
                      <a:pt x="1093311" y="884770"/>
                      <a:pt x="1042019" y="973609"/>
                    </a:cubicBezTo>
                    <a:cubicBezTo>
                      <a:pt x="990727" y="1062448"/>
                      <a:pt x="1021167" y="1176045"/>
                      <a:pt x="1110004" y="1227337"/>
                    </a:cubicBezTo>
                    <a:cubicBezTo>
                      <a:pt x="1198843" y="1278629"/>
                      <a:pt x="1312442" y="1248188"/>
                      <a:pt x="1363734" y="1159349"/>
                    </a:cubicBezTo>
                    <a:cubicBezTo>
                      <a:pt x="1415024" y="1070510"/>
                      <a:pt x="1384586" y="956913"/>
                      <a:pt x="1295747" y="905623"/>
                    </a:cubicBezTo>
                    <a:close/>
                    <a:moveTo>
                      <a:pt x="3357227" y="1446173"/>
                    </a:moveTo>
                    <a:cubicBezTo>
                      <a:pt x="3129812" y="1141517"/>
                      <a:pt x="2752436" y="968422"/>
                      <a:pt x="2389121" y="874986"/>
                    </a:cubicBezTo>
                    <a:lnTo>
                      <a:pt x="2317734" y="1082029"/>
                    </a:lnTo>
                    <a:cubicBezTo>
                      <a:pt x="2747544" y="1181755"/>
                      <a:pt x="2953061" y="1300410"/>
                      <a:pt x="3205629" y="1594653"/>
                    </a:cubicBezTo>
                    <a:lnTo>
                      <a:pt x="3357227" y="1446173"/>
                    </a:lnTo>
                    <a:close/>
                    <a:moveTo>
                      <a:pt x="4568006" y="2045651"/>
                    </a:moveTo>
                    <a:cubicBezTo>
                      <a:pt x="4555595" y="2035980"/>
                      <a:pt x="4541085" y="2028583"/>
                      <a:pt x="4524932" y="2024256"/>
                    </a:cubicBezTo>
                    <a:cubicBezTo>
                      <a:pt x="4460315" y="2006940"/>
                      <a:pt x="4393897" y="2045287"/>
                      <a:pt x="4376584" y="2109904"/>
                    </a:cubicBezTo>
                    <a:cubicBezTo>
                      <a:pt x="4359270" y="2174518"/>
                      <a:pt x="4397618" y="2240934"/>
                      <a:pt x="4462232" y="2258247"/>
                    </a:cubicBezTo>
                    <a:cubicBezTo>
                      <a:pt x="4526848" y="2275560"/>
                      <a:pt x="4593264" y="2237215"/>
                      <a:pt x="4610577" y="2172601"/>
                    </a:cubicBezTo>
                    <a:cubicBezTo>
                      <a:pt x="4623563" y="2124139"/>
                      <a:pt x="4605240" y="2074663"/>
                      <a:pt x="4568006" y="2045651"/>
                    </a:cubicBezTo>
                    <a:close/>
                    <a:moveTo>
                      <a:pt x="5206857" y="2224145"/>
                    </a:moveTo>
                    <a:cubicBezTo>
                      <a:pt x="4921274" y="2048294"/>
                      <a:pt x="4920915" y="2026120"/>
                      <a:pt x="4678445" y="1985146"/>
                    </a:cubicBezTo>
                    <a:cubicBezTo>
                      <a:pt x="4728023" y="2043477"/>
                      <a:pt x="4748889" y="2124397"/>
                      <a:pt x="4727574" y="2203950"/>
                    </a:cubicBezTo>
                    <a:cubicBezTo>
                      <a:pt x="4692947" y="2333181"/>
                      <a:pt x="4560113" y="2409872"/>
                      <a:pt x="4430883" y="2375246"/>
                    </a:cubicBezTo>
                    <a:cubicBezTo>
                      <a:pt x="4301653" y="2340617"/>
                      <a:pt x="4224961" y="2207783"/>
                      <a:pt x="4259587" y="2078553"/>
                    </a:cubicBezTo>
                    <a:cubicBezTo>
                      <a:pt x="4277514" y="2011651"/>
                      <a:pt x="4321758" y="1958831"/>
                      <a:pt x="4378457" y="1928722"/>
                    </a:cubicBezTo>
                    <a:cubicBezTo>
                      <a:pt x="4347097" y="1921171"/>
                      <a:pt x="4314157" y="1920631"/>
                      <a:pt x="4281143" y="1925477"/>
                    </a:cubicBezTo>
                    <a:cubicBezTo>
                      <a:pt x="4215467" y="1935122"/>
                      <a:pt x="4156203" y="1965111"/>
                      <a:pt x="4111363" y="2010327"/>
                    </a:cubicBezTo>
                    <a:cubicBezTo>
                      <a:pt x="4174707" y="2276774"/>
                      <a:pt x="4128182" y="2595919"/>
                      <a:pt x="3937078" y="3001142"/>
                    </a:cubicBezTo>
                    <a:cubicBezTo>
                      <a:pt x="3669544" y="3448889"/>
                      <a:pt x="3294666" y="3628704"/>
                      <a:pt x="2864666" y="3621717"/>
                    </a:cubicBezTo>
                    <a:lnTo>
                      <a:pt x="2346113" y="4221188"/>
                    </a:lnTo>
                    <a:lnTo>
                      <a:pt x="2043869" y="4046689"/>
                    </a:lnTo>
                    <a:lnTo>
                      <a:pt x="2232704" y="3502581"/>
                    </a:lnTo>
                    <a:cubicBezTo>
                      <a:pt x="2008768" y="3426591"/>
                      <a:pt x="1777979" y="3316937"/>
                      <a:pt x="1545844" y="3182914"/>
                    </a:cubicBezTo>
                    <a:cubicBezTo>
                      <a:pt x="1417311" y="3108706"/>
                      <a:pt x="1297174" y="3027587"/>
                      <a:pt x="1187080" y="2940350"/>
                    </a:cubicBezTo>
                    <a:lnTo>
                      <a:pt x="644563" y="3221269"/>
                    </a:lnTo>
                    <a:lnTo>
                      <a:pt x="313243" y="3021214"/>
                    </a:lnTo>
                    <a:lnTo>
                      <a:pt x="758618" y="2520701"/>
                    </a:lnTo>
                    <a:cubicBezTo>
                      <a:pt x="486809" y="2185364"/>
                      <a:pt x="366525" y="2001354"/>
                      <a:pt x="220359" y="1559552"/>
                    </a:cubicBezTo>
                    <a:lnTo>
                      <a:pt x="0" y="974235"/>
                    </a:lnTo>
                    <a:lnTo>
                      <a:pt x="136031" y="632342"/>
                    </a:lnTo>
                    <a:cubicBezTo>
                      <a:pt x="201560" y="518845"/>
                      <a:pt x="328181" y="618294"/>
                      <a:pt x="441680" y="683821"/>
                    </a:cubicBezTo>
                    <a:lnTo>
                      <a:pt x="615174" y="766457"/>
                    </a:lnTo>
                    <a:cubicBezTo>
                      <a:pt x="794799" y="679762"/>
                      <a:pt x="972030" y="610864"/>
                      <a:pt x="1149669" y="564016"/>
                    </a:cubicBezTo>
                    <a:cubicBezTo>
                      <a:pt x="1279669" y="425290"/>
                      <a:pt x="1292972" y="311951"/>
                      <a:pt x="1235408" y="0"/>
                    </a:cubicBezTo>
                    <a:cubicBezTo>
                      <a:pt x="1689387" y="260915"/>
                      <a:pt x="1677719" y="364303"/>
                      <a:pt x="1757574" y="501984"/>
                    </a:cubicBezTo>
                    <a:cubicBezTo>
                      <a:pt x="2034992" y="495023"/>
                      <a:pt x="2305491" y="544470"/>
                      <a:pt x="2586293" y="651253"/>
                    </a:cubicBezTo>
                    <a:lnTo>
                      <a:pt x="2586551" y="653057"/>
                    </a:lnTo>
                    <a:cubicBezTo>
                      <a:pt x="2720255" y="698863"/>
                      <a:pt x="2844770" y="752572"/>
                      <a:pt x="2998334" y="842092"/>
                    </a:cubicBezTo>
                    <a:cubicBezTo>
                      <a:pt x="3151898" y="931613"/>
                      <a:pt x="3327897" y="1014250"/>
                      <a:pt x="3507935" y="1190180"/>
                    </a:cubicBezTo>
                    <a:cubicBezTo>
                      <a:pt x="3763758" y="1398383"/>
                      <a:pt x="3991386" y="1651352"/>
                      <a:pt x="4078560" y="1897671"/>
                    </a:cubicBezTo>
                    <a:cubicBezTo>
                      <a:pt x="4130847" y="1854396"/>
                      <a:pt x="4195337" y="1827116"/>
                      <a:pt x="4265191" y="1816859"/>
                    </a:cubicBezTo>
                    <a:cubicBezTo>
                      <a:pt x="4370082" y="1801458"/>
                      <a:pt x="4474414" y="1826290"/>
                      <a:pt x="4559259" y="1882733"/>
                    </a:cubicBezTo>
                    <a:cubicBezTo>
                      <a:pt x="4654687" y="1869064"/>
                      <a:pt x="4752104" y="1878209"/>
                      <a:pt x="4843997" y="1908391"/>
                    </a:cubicBezTo>
                    <a:cubicBezTo>
                      <a:pt x="5016955" y="1984127"/>
                      <a:pt x="5035782" y="2044845"/>
                      <a:pt x="5206857" y="22241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143F9AE-C142-4DB6-98FE-EB5B8D7C39CC}"/>
                </a:ext>
              </a:extLst>
            </p:cNvPr>
            <p:cNvGrpSpPr/>
            <p:nvPr/>
          </p:nvGrpSpPr>
          <p:grpSpPr>
            <a:xfrm>
              <a:off x="8109764" y="4056105"/>
              <a:ext cx="3641697" cy="2572597"/>
              <a:chOff x="135302" y="0"/>
              <a:chExt cx="3641697" cy="2572597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80BA90B-10B9-493E-AF31-42265A6CA2FA}"/>
                  </a:ext>
                </a:extLst>
              </p:cNvPr>
              <p:cNvSpPr/>
              <p:nvPr/>
            </p:nvSpPr>
            <p:spPr>
              <a:xfrm>
                <a:off x="135302" y="0"/>
                <a:ext cx="3641697" cy="2572597"/>
              </a:xfrm>
              <a:custGeom>
                <a:avLst/>
                <a:gdLst>
                  <a:gd name="connsiteX0" fmla="*/ 3542751 w 3641696"/>
                  <a:gd name="connsiteY0" fmla="*/ 1663017 h 2572597"/>
                  <a:gd name="connsiteX1" fmla="*/ 3642421 w 3641696"/>
                  <a:gd name="connsiteY1" fmla="*/ 1595927 h 2572597"/>
                  <a:gd name="connsiteX2" fmla="*/ 3543475 w 3641696"/>
                  <a:gd name="connsiteY2" fmla="*/ 1564554 h 2572597"/>
                  <a:gd name="connsiteX3" fmla="*/ 3642662 w 3641696"/>
                  <a:gd name="connsiteY3" fmla="*/ 1497947 h 2572597"/>
                  <a:gd name="connsiteX4" fmla="*/ 3543475 w 3641696"/>
                  <a:gd name="connsiteY4" fmla="*/ 1463677 h 2572597"/>
                  <a:gd name="connsiteX5" fmla="*/ 3642179 w 3641696"/>
                  <a:gd name="connsiteY5" fmla="*/ 1399725 h 2572597"/>
                  <a:gd name="connsiteX6" fmla="*/ 3543475 w 3641696"/>
                  <a:gd name="connsiteY6" fmla="*/ 1366179 h 2572597"/>
                  <a:gd name="connsiteX7" fmla="*/ 3639284 w 3641696"/>
                  <a:gd name="connsiteY7" fmla="*/ 1300778 h 2572597"/>
                  <a:gd name="connsiteX8" fmla="*/ 3543716 w 3641696"/>
                  <a:gd name="connsiteY8" fmla="*/ 1270371 h 2572597"/>
                  <a:gd name="connsiteX9" fmla="*/ 3642662 w 3641696"/>
                  <a:gd name="connsiteY9" fmla="*/ 1203763 h 2572597"/>
                  <a:gd name="connsiteX10" fmla="*/ 3543716 w 3641696"/>
                  <a:gd name="connsiteY10" fmla="*/ 1172149 h 2572597"/>
                  <a:gd name="connsiteX11" fmla="*/ 3643145 w 3641696"/>
                  <a:gd name="connsiteY11" fmla="*/ 1105300 h 2572597"/>
                  <a:gd name="connsiteX12" fmla="*/ 3566884 w 3641696"/>
                  <a:gd name="connsiteY12" fmla="*/ 1082373 h 2572597"/>
                  <a:gd name="connsiteX13" fmla="*/ 3624562 w 3641696"/>
                  <a:gd name="connsiteY13" fmla="*/ 1033141 h 2572597"/>
                  <a:gd name="connsiteX14" fmla="*/ 3139968 w 3641696"/>
                  <a:gd name="connsiteY14" fmla="*/ 883274 h 2572597"/>
                  <a:gd name="connsiteX15" fmla="*/ 2652960 w 3641696"/>
                  <a:gd name="connsiteY15" fmla="*/ 722306 h 2572597"/>
                  <a:gd name="connsiteX16" fmla="*/ 2312683 w 3641696"/>
                  <a:gd name="connsiteY16" fmla="*/ 588367 h 2572597"/>
                  <a:gd name="connsiteX17" fmla="*/ 2001365 w 3641696"/>
                  <a:gd name="connsiteY17" fmla="*/ 450808 h 2572597"/>
                  <a:gd name="connsiteX18" fmla="*/ 1640091 w 3641696"/>
                  <a:gd name="connsiteY18" fmla="*/ 275601 h 2572597"/>
                  <a:gd name="connsiteX19" fmla="*/ 1108920 w 3641696"/>
                  <a:gd name="connsiteY19" fmla="*/ 2172 h 2572597"/>
                  <a:gd name="connsiteX20" fmla="*/ 1107472 w 3641696"/>
                  <a:gd name="connsiteY20" fmla="*/ 0 h 2572597"/>
                  <a:gd name="connsiteX21" fmla="*/ 1101680 w 3641696"/>
                  <a:gd name="connsiteY21" fmla="*/ 0 h 2572597"/>
                  <a:gd name="connsiteX22" fmla="*/ 17135 w 3641696"/>
                  <a:gd name="connsiteY22" fmla="*/ 522001 h 2572597"/>
                  <a:gd name="connsiteX23" fmla="*/ 15445 w 3641696"/>
                  <a:gd name="connsiteY23" fmla="*/ 545893 h 2572597"/>
                  <a:gd name="connsiteX24" fmla="*/ 36682 w 3641696"/>
                  <a:gd name="connsiteY24" fmla="*/ 556994 h 2572597"/>
                  <a:gd name="connsiteX25" fmla="*/ 0 w 3641696"/>
                  <a:gd name="connsiteY25" fmla="*/ 580644 h 2572597"/>
                  <a:gd name="connsiteX26" fmla="*/ 0 w 3641696"/>
                  <a:gd name="connsiteY26" fmla="*/ 583540 h 2572597"/>
                  <a:gd name="connsiteX27" fmla="*/ 58402 w 3641696"/>
                  <a:gd name="connsiteY27" fmla="*/ 627221 h 2572597"/>
                  <a:gd name="connsiteX28" fmla="*/ 57196 w 3641696"/>
                  <a:gd name="connsiteY28" fmla="*/ 642184 h 2572597"/>
                  <a:gd name="connsiteX29" fmla="*/ 12067 w 3641696"/>
                  <a:gd name="connsiteY29" fmla="*/ 666317 h 2572597"/>
                  <a:gd name="connsiteX30" fmla="*/ 10619 w 3641696"/>
                  <a:gd name="connsiteY30" fmla="*/ 694553 h 2572597"/>
                  <a:gd name="connsiteX31" fmla="*/ 52610 w 3641696"/>
                  <a:gd name="connsiteY31" fmla="*/ 721099 h 2572597"/>
                  <a:gd name="connsiteX32" fmla="*/ 52128 w 3641696"/>
                  <a:gd name="connsiteY32" fmla="*/ 742819 h 2572597"/>
                  <a:gd name="connsiteX33" fmla="*/ 17859 w 3641696"/>
                  <a:gd name="connsiteY33" fmla="*/ 759954 h 2572597"/>
                  <a:gd name="connsiteX34" fmla="*/ 16169 w 3641696"/>
                  <a:gd name="connsiteY34" fmla="*/ 795912 h 2572597"/>
                  <a:gd name="connsiteX35" fmla="*/ 58161 w 3641696"/>
                  <a:gd name="connsiteY35" fmla="*/ 822459 h 2572597"/>
                  <a:gd name="connsiteX36" fmla="*/ 57678 w 3641696"/>
                  <a:gd name="connsiteY36" fmla="*/ 837904 h 2572597"/>
                  <a:gd name="connsiteX37" fmla="*/ 15687 w 3641696"/>
                  <a:gd name="connsiteY37" fmla="*/ 859141 h 2572597"/>
                  <a:gd name="connsiteX38" fmla="*/ 14239 w 3641696"/>
                  <a:gd name="connsiteY38" fmla="*/ 892928 h 2572597"/>
                  <a:gd name="connsiteX39" fmla="*/ 57437 w 3641696"/>
                  <a:gd name="connsiteY39" fmla="*/ 920440 h 2572597"/>
                  <a:gd name="connsiteX40" fmla="*/ 55989 w 3641696"/>
                  <a:gd name="connsiteY40" fmla="*/ 936850 h 2572597"/>
                  <a:gd name="connsiteX41" fmla="*/ 17859 w 3641696"/>
                  <a:gd name="connsiteY41" fmla="*/ 956157 h 2572597"/>
                  <a:gd name="connsiteX42" fmla="*/ 15445 w 3641696"/>
                  <a:gd name="connsiteY42" fmla="*/ 992115 h 2572597"/>
                  <a:gd name="connsiteX43" fmla="*/ 60092 w 3641696"/>
                  <a:gd name="connsiteY43" fmla="*/ 1020110 h 2572597"/>
                  <a:gd name="connsiteX44" fmla="*/ 59609 w 3641696"/>
                  <a:gd name="connsiteY44" fmla="*/ 1033624 h 2572597"/>
                  <a:gd name="connsiteX45" fmla="*/ 16411 w 3641696"/>
                  <a:gd name="connsiteY45" fmla="*/ 1055344 h 2572597"/>
                  <a:gd name="connsiteX46" fmla="*/ 13756 w 3641696"/>
                  <a:gd name="connsiteY46" fmla="*/ 1088889 h 2572597"/>
                  <a:gd name="connsiteX47" fmla="*/ 55506 w 3641696"/>
                  <a:gd name="connsiteY47" fmla="*/ 1115918 h 2572597"/>
                  <a:gd name="connsiteX48" fmla="*/ 53817 w 3641696"/>
                  <a:gd name="connsiteY48" fmla="*/ 1134501 h 2572597"/>
                  <a:gd name="connsiteX49" fmla="*/ 12067 w 3641696"/>
                  <a:gd name="connsiteY49" fmla="*/ 1155738 h 2572597"/>
                  <a:gd name="connsiteX50" fmla="*/ 11343 w 3641696"/>
                  <a:gd name="connsiteY50" fmla="*/ 1183491 h 2572597"/>
                  <a:gd name="connsiteX51" fmla="*/ 56230 w 3641696"/>
                  <a:gd name="connsiteY51" fmla="*/ 1212210 h 2572597"/>
                  <a:gd name="connsiteX52" fmla="*/ 55024 w 3641696"/>
                  <a:gd name="connsiteY52" fmla="*/ 1234171 h 2572597"/>
                  <a:gd name="connsiteX53" fmla="*/ 12067 w 3641696"/>
                  <a:gd name="connsiteY53" fmla="*/ 1255891 h 2572597"/>
                  <a:gd name="connsiteX54" fmla="*/ 11101 w 3641696"/>
                  <a:gd name="connsiteY54" fmla="*/ 1280748 h 2572597"/>
                  <a:gd name="connsiteX55" fmla="*/ 114633 w 3641696"/>
                  <a:gd name="connsiteY55" fmla="*/ 1345908 h 2572597"/>
                  <a:gd name="connsiteX56" fmla="*/ 463598 w 3641696"/>
                  <a:gd name="connsiteY56" fmla="*/ 1560693 h 2572597"/>
                  <a:gd name="connsiteX57" fmla="*/ 1268923 w 3641696"/>
                  <a:gd name="connsiteY57" fmla="*/ 2009570 h 2572597"/>
                  <a:gd name="connsiteX58" fmla="*/ 2139889 w 3641696"/>
                  <a:gd name="connsiteY58" fmla="*/ 2430935 h 2572597"/>
                  <a:gd name="connsiteX59" fmla="*/ 2475581 w 3641696"/>
                  <a:gd name="connsiteY59" fmla="*/ 2572838 h 2572597"/>
                  <a:gd name="connsiteX60" fmla="*/ 3638559 w 3641696"/>
                  <a:gd name="connsiteY60" fmla="*/ 1791165 h 2572597"/>
                  <a:gd name="connsiteX61" fmla="*/ 3543233 w 3641696"/>
                  <a:gd name="connsiteY61" fmla="*/ 1760516 h 2572597"/>
                  <a:gd name="connsiteX62" fmla="*/ 3642421 w 3641696"/>
                  <a:gd name="connsiteY62" fmla="*/ 1693908 h 2572597"/>
                  <a:gd name="connsiteX63" fmla="*/ 3542751 w 3641696"/>
                  <a:gd name="connsiteY63" fmla="*/ 1663017 h 257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3641696" h="2572597">
                    <a:moveTo>
                      <a:pt x="3542751" y="1663017"/>
                    </a:moveTo>
                    <a:cubicBezTo>
                      <a:pt x="3576537" y="1640332"/>
                      <a:pt x="3608152" y="1619095"/>
                      <a:pt x="3642421" y="1595927"/>
                    </a:cubicBezTo>
                    <a:cubicBezTo>
                      <a:pt x="3607910" y="1584826"/>
                      <a:pt x="3577020" y="1575173"/>
                      <a:pt x="3543475" y="1564554"/>
                    </a:cubicBezTo>
                    <a:cubicBezTo>
                      <a:pt x="3577503" y="1541628"/>
                      <a:pt x="3608634" y="1520632"/>
                      <a:pt x="3642662" y="1497947"/>
                    </a:cubicBezTo>
                    <a:cubicBezTo>
                      <a:pt x="3611048" y="1488052"/>
                      <a:pt x="3544199" y="1470676"/>
                      <a:pt x="3543475" y="1463677"/>
                    </a:cubicBezTo>
                    <a:cubicBezTo>
                      <a:pt x="3576779" y="1444854"/>
                      <a:pt x="3608393" y="1423375"/>
                      <a:pt x="3642179" y="1399725"/>
                    </a:cubicBezTo>
                    <a:cubicBezTo>
                      <a:pt x="3610565" y="1389830"/>
                      <a:pt x="3545164" y="1371489"/>
                      <a:pt x="3543475" y="1366179"/>
                    </a:cubicBezTo>
                    <a:cubicBezTo>
                      <a:pt x="3573400" y="1350734"/>
                      <a:pt x="3637594" y="1307536"/>
                      <a:pt x="3639284" y="1300778"/>
                    </a:cubicBezTo>
                    <a:cubicBezTo>
                      <a:pt x="3608393" y="1290884"/>
                      <a:pt x="3577503" y="1280989"/>
                      <a:pt x="3543716" y="1270371"/>
                    </a:cubicBezTo>
                    <a:cubicBezTo>
                      <a:pt x="3577503" y="1247685"/>
                      <a:pt x="3608634" y="1226690"/>
                      <a:pt x="3642662" y="1203763"/>
                    </a:cubicBezTo>
                    <a:cubicBezTo>
                      <a:pt x="3608634" y="1192903"/>
                      <a:pt x="3577503" y="1183009"/>
                      <a:pt x="3543716" y="1172149"/>
                    </a:cubicBezTo>
                    <a:cubicBezTo>
                      <a:pt x="3577985" y="1148981"/>
                      <a:pt x="3609358" y="1128226"/>
                      <a:pt x="3643145" y="1105300"/>
                    </a:cubicBezTo>
                    <a:cubicBezTo>
                      <a:pt x="3615392" y="1096853"/>
                      <a:pt x="3591017" y="1089613"/>
                      <a:pt x="3566884" y="1082373"/>
                    </a:cubicBezTo>
                    <a:cubicBezTo>
                      <a:pt x="3567849" y="1079477"/>
                      <a:pt x="3626010" y="1041105"/>
                      <a:pt x="3624562" y="1033141"/>
                    </a:cubicBezTo>
                    <a:cubicBezTo>
                      <a:pt x="3623356" y="1025902"/>
                      <a:pt x="3226606" y="909580"/>
                      <a:pt x="3139968" y="883274"/>
                    </a:cubicBezTo>
                    <a:cubicBezTo>
                      <a:pt x="3047297" y="855039"/>
                      <a:pt x="2722705" y="747887"/>
                      <a:pt x="2652960" y="722306"/>
                    </a:cubicBezTo>
                    <a:cubicBezTo>
                      <a:pt x="2538569" y="680314"/>
                      <a:pt x="2425143" y="635668"/>
                      <a:pt x="2312683" y="588367"/>
                    </a:cubicBezTo>
                    <a:cubicBezTo>
                      <a:pt x="2208186" y="544445"/>
                      <a:pt x="2104172" y="498833"/>
                      <a:pt x="2001365" y="450808"/>
                    </a:cubicBezTo>
                    <a:cubicBezTo>
                      <a:pt x="1880216" y="394095"/>
                      <a:pt x="1759550" y="335934"/>
                      <a:pt x="1640091" y="275601"/>
                    </a:cubicBezTo>
                    <a:cubicBezTo>
                      <a:pt x="1536559" y="223473"/>
                      <a:pt x="1174321" y="38130"/>
                      <a:pt x="1108920" y="2172"/>
                    </a:cubicBezTo>
                    <a:cubicBezTo>
                      <a:pt x="1108196" y="1689"/>
                      <a:pt x="1107954" y="724"/>
                      <a:pt x="1107472" y="0"/>
                    </a:cubicBezTo>
                    <a:cubicBezTo>
                      <a:pt x="1105541" y="0"/>
                      <a:pt x="1103610" y="0"/>
                      <a:pt x="1101680" y="0"/>
                    </a:cubicBezTo>
                    <a:cubicBezTo>
                      <a:pt x="1088165" y="5068"/>
                      <a:pt x="29684" y="514278"/>
                      <a:pt x="17135" y="522001"/>
                    </a:cubicBezTo>
                    <a:cubicBezTo>
                      <a:pt x="6033" y="528758"/>
                      <a:pt x="5792" y="537205"/>
                      <a:pt x="15445" y="545893"/>
                    </a:cubicBezTo>
                    <a:cubicBezTo>
                      <a:pt x="21720" y="551443"/>
                      <a:pt x="29201" y="554098"/>
                      <a:pt x="36682" y="556994"/>
                    </a:cubicBezTo>
                    <a:cubicBezTo>
                      <a:pt x="22444" y="561579"/>
                      <a:pt x="9412" y="567612"/>
                      <a:pt x="0" y="580644"/>
                    </a:cubicBezTo>
                    <a:cubicBezTo>
                      <a:pt x="0" y="581610"/>
                      <a:pt x="0" y="582575"/>
                      <a:pt x="0" y="583540"/>
                    </a:cubicBezTo>
                    <a:cubicBezTo>
                      <a:pt x="4585" y="591504"/>
                      <a:pt x="45612" y="618292"/>
                      <a:pt x="58402" y="627221"/>
                    </a:cubicBezTo>
                    <a:cubicBezTo>
                      <a:pt x="68538" y="634220"/>
                      <a:pt x="68538" y="636392"/>
                      <a:pt x="57196" y="642184"/>
                    </a:cubicBezTo>
                    <a:cubicBezTo>
                      <a:pt x="42233" y="650148"/>
                      <a:pt x="26305" y="656664"/>
                      <a:pt x="12067" y="666317"/>
                    </a:cubicBezTo>
                    <a:cubicBezTo>
                      <a:pt x="-1207" y="675246"/>
                      <a:pt x="-1689" y="684417"/>
                      <a:pt x="10619" y="694553"/>
                    </a:cubicBezTo>
                    <a:cubicBezTo>
                      <a:pt x="13997" y="697208"/>
                      <a:pt x="42233" y="714584"/>
                      <a:pt x="52610" y="721099"/>
                    </a:cubicBezTo>
                    <a:cubicBezTo>
                      <a:pt x="69262" y="731477"/>
                      <a:pt x="69021" y="734131"/>
                      <a:pt x="52128" y="742819"/>
                    </a:cubicBezTo>
                    <a:cubicBezTo>
                      <a:pt x="40785" y="748611"/>
                      <a:pt x="29201" y="754162"/>
                      <a:pt x="17859" y="759954"/>
                    </a:cubicBezTo>
                    <a:cubicBezTo>
                      <a:pt x="-3379" y="771055"/>
                      <a:pt x="-4103" y="782156"/>
                      <a:pt x="16169" y="795912"/>
                    </a:cubicBezTo>
                    <a:cubicBezTo>
                      <a:pt x="29925" y="805324"/>
                      <a:pt x="44164" y="813530"/>
                      <a:pt x="58161" y="822459"/>
                    </a:cubicBezTo>
                    <a:cubicBezTo>
                      <a:pt x="68538" y="828975"/>
                      <a:pt x="68297" y="832353"/>
                      <a:pt x="57678" y="837904"/>
                    </a:cubicBezTo>
                    <a:cubicBezTo>
                      <a:pt x="43922" y="845144"/>
                      <a:pt x="29684" y="851660"/>
                      <a:pt x="15687" y="859141"/>
                    </a:cubicBezTo>
                    <a:cubicBezTo>
                      <a:pt x="-2655" y="868795"/>
                      <a:pt x="-3137" y="881585"/>
                      <a:pt x="14239" y="892928"/>
                    </a:cubicBezTo>
                    <a:cubicBezTo>
                      <a:pt x="28477" y="902340"/>
                      <a:pt x="43440" y="910545"/>
                      <a:pt x="57437" y="920440"/>
                    </a:cubicBezTo>
                    <a:cubicBezTo>
                      <a:pt x="68056" y="927921"/>
                      <a:pt x="67814" y="930817"/>
                      <a:pt x="55989" y="936850"/>
                    </a:cubicBezTo>
                    <a:cubicBezTo>
                      <a:pt x="43440" y="943366"/>
                      <a:pt x="30649" y="949641"/>
                      <a:pt x="17859" y="956157"/>
                    </a:cubicBezTo>
                    <a:cubicBezTo>
                      <a:pt x="-3620" y="967258"/>
                      <a:pt x="-4585" y="978842"/>
                      <a:pt x="15445" y="992115"/>
                    </a:cubicBezTo>
                    <a:cubicBezTo>
                      <a:pt x="30166" y="1001768"/>
                      <a:pt x="45129" y="1010939"/>
                      <a:pt x="60092" y="1020110"/>
                    </a:cubicBezTo>
                    <a:cubicBezTo>
                      <a:pt x="68056" y="1025177"/>
                      <a:pt x="68780" y="1029280"/>
                      <a:pt x="59609" y="1033624"/>
                    </a:cubicBezTo>
                    <a:cubicBezTo>
                      <a:pt x="45129" y="1040623"/>
                      <a:pt x="30649" y="1047863"/>
                      <a:pt x="16411" y="1055344"/>
                    </a:cubicBezTo>
                    <a:cubicBezTo>
                      <a:pt x="-2896" y="1065480"/>
                      <a:pt x="-3861" y="1076340"/>
                      <a:pt x="13756" y="1088889"/>
                    </a:cubicBezTo>
                    <a:cubicBezTo>
                      <a:pt x="27270" y="1098542"/>
                      <a:pt x="41992" y="1106506"/>
                      <a:pt x="55506" y="1115918"/>
                    </a:cubicBezTo>
                    <a:cubicBezTo>
                      <a:pt x="68297" y="1124848"/>
                      <a:pt x="68297" y="1127261"/>
                      <a:pt x="53817" y="1134501"/>
                    </a:cubicBezTo>
                    <a:cubicBezTo>
                      <a:pt x="39820" y="1141741"/>
                      <a:pt x="25581" y="1148015"/>
                      <a:pt x="12067" y="1155738"/>
                    </a:cubicBezTo>
                    <a:cubicBezTo>
                      <a:pt x="-2172" y="1163702"/>
                      <a:pt x="-2655" y="1175286"/>
                      <a:pt x="11343" y="1183491"/>
                    </a:cubicBezTo>
                    <a:cubicBezTo>
                      <a:pt x="26788" y="1192421"/>
                      <a:pt x="41509" y="1202315"/>
                      <a:pt x="56230" y="1212210"/>
                    </a:cubicBezTo>
                    <a:cubicBezTo>
                      <a:pt x="69504" y="1221139"/>
                      <a:pt x="69262" y="1227655"/>
                      <a:pt x="55024" y="1234171"/>
                    </a:cubicBezTo>
                    <a:cubicBezTo>
                      <a:pt x="40302" y="1240928"/>
                      <a:pt x="26305" y="1248651"/>
                      <a:pt x="12067" y="1255891"/>
                    </a:cubicBezTo>
                    <a:cubicBezTo>
                      <a:pt x="-1448" y="1262648"/>
                      <a:pt x="-1931" y="1272543"/>
                      <a:pt x="11101" y="1280748"/>
                    </a:cubicBezTo>
                    <a:cubicBezTo>
                      <a:pt x="45370" y="1302709"/>
                      <a:pt x="80122" y="1323946"/>
                      <a:pt x="114633" y="1345908"/>
                    </a:cubicBezTo>
                    <a:cubicBezTo>
                      <a:pt x="180758" y="1387899"/>
                      <a:pt x="413401" y="1530768"/>
                      <a:pt x="463598" y="1560693"/>
                    </a:cubicBezTo>
                    <a:cubicBezTo>
                      <a:pt x="542514" y="1607994"/>
                      <a:pt x="1085028" y="1912796"/>
                      <a:pt x="1268923" y="2009570"/>
                    </a:cubicBezTo>
                    <a:cubicBezTo>
                      <a:pt x="1320085" y="2036358"/>
                      <a:pt x="1901936" y="2326680"/>
                      <a:pt x="2139889" y="2430935"/>
                    </a:cubicBezTo>
                    <a:cubicBezTo>
                      <a:pt x="2200705" y="2457482"/>
                      <a:pt x="2424902" y="2550636"/>
                      <a:pt x="2475581" y="2572838"/>
                    </a:cubicBezTo>
                    <a:cubicBezTo>
                      <a:pt x="2477512" y="2572838"/>
                      <a:pt x="3637836" y="1797681"/>
                      <a:pt x="3638559" y="1791165"/>
                    </a:cubicBezTo>
                    <a:cubicBezTo>
                      <a:pt x="3607669" y="1781270"/>
                      <a:pt x="3576779" y="1771375"/>
                      <a:pt x="3543233" y="1760516"/>
                    </a:cubicBezTo>
                    <a:cubicBezTo>
                      <a:pt x="3577020" y="1737830"/>
                      <a:pt x="3608393" y="1716835"/>
                      <a:pt x="3642421" y="1693908"/>
                    </a:cubicBezTo>
                    <a:cubicBezTo>
                      <a:pt x="3607910" y="1683048"/>
                      <a:pt x="3575813" y="1673153"/>
                      <a:pt x="3542751" y="1663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74021AF-CC5B-44C5-8939-BB9A3CC3D5FE}"/>
                  </a:ext>
                </a:extLst>
              </p:cNvPr>
              <p:cNvSpPr/>
              <p:nvPr/>
            </p:nvSpPr>
            <p:spPr>
              <a:xfrm>
                <a:off x="220417" y="188642"/>
                <a:ext cx="3239029" cy="2308352"/>
              </a:xfrm>
              <a:custGeom>
                <a:avLst/>
                <a:gdLst>
                  <a:gd name="connsiteX0" fmla="*/ 1399001 w 3239029"/>
                  <a:gd name="connsiteY0" fmla="*/ 1813297 h 2308352"/>
                  <a:gd name="connsiteX1" fmla="*/ 2375188 w 3239029"/>
                  <a:gd name="connsiteY1" fmla="*/ 2257348 h 2308352"/>
                  <a:gd name="connsiteX2" fmla="*/ 2402458 w 3239029"/>
                  <a:gd name="connsiteY2" fmla="*/ 2254934 h 2308352"/>
                  <a:gd name="connsiteX3" fmla="*/ 2828167 w 3239029"/>
                  <a:gd name="connsiteY3" fmla="*/ 1971852 h 2308352"/>
                  <a:gd name="connsiteX4" fmla="*/ 2390150 w 3239029"/>
                  <a:gd name="connsiteY4" fmla="*/ 2302718 h 2308352"/>
                  <a:gd name="connsiteX5" fmla="*/ 2363121 w 3239029"/>
                  <a:gd name="connsiteY5" fmla="*/ 2305614 h 2308352"/>
                  <a:gd name="connsiteX6" fmla="*/ 1412032 w 3239029"/>
                  <a:gd name="connsiteY6" fmla="*/ 1868803 h 2308352"/>
                  <a:gd name="connsiteX7" fmla="*/ 1398759 w 3239029"/>
                  <a:gd name="connsiteY7" fmla="*/ 1848532 h 2308352"/>
                  <a:gd name="connsiteX8" fmla="*/ 1399001 w 3239029"/>
                  <a:gd name="connsiteY8" fmla="*/ 1813297 h 2308352"/>
                  <a:gd name="connsiteX9" fmla="*/ 1396346 w 3239029"/>
                  <a:gd name="connsiteY9" fmla="*/ 1715799 h 2308352"/>
                  <a:gd name="connsiteX10" fmla="*/ 1412756 w 3239029"/>
                  <a:gd name="connsiteY10" fmla="*/ 1722074 h 2308352"/>
                  <a:gd name="connsiteX11" fmla="*/ 2377602 w 3239029"/>
                  <a:gd name="connsiteY11" fmla="*/ 2160091 h 2308352"/>
                  <a:gd name="connsiteX12" fmla="*/ 2400770 w 3239029"/>
                  <a:gd name="connsiteY12" fmla="*/ 2158161 h 2308352"/>
                  <a:gd name="connsiteX13" fmla="*/ 3042471 w 3239029"/>
                  <a:gd name="connsiteY13" fmla="*/ 1729073 h 2308352"/>
                  <a:gd name="connsiteX14" fmla="*/ 3044402 w 3239029"/>
                  <a:gd name="connsiteY14" fmla="*/ 1731727 h 2308352"/>
                  <a:gd name="connsiteX15" fmla="*/ 2387497 w 3239029"/>
                  <a:gd name="connsiteY15" fmla="*/ 2206910 h 2308352"/>
                  <a:gd name="connsiteX16" fmla="*/ 2366742 w 3239029"/>
                  <a:gd name="connsiteY16" fmla="*/ 2209081 h 2308352"/>
                  <a:gd name="connsiteX17" fmla="*/ 1406482 w 3239029"/>
                  <a:gd name="connsiteY17" fmla="*/ 1767927 h 2308352"/>
                  <a:gd name="connsiteX18" fmla="*/ 1396346 w 3239029"/>
                  <a:gd name="connsiteY18" fmla="*/ 1751516 h 2308352"/>
                  <a:gd name="connsiteX19" fmla="*/ 1396346 w 3239029"/>
                  <a:gd name="connsiteY19" fmla="*/ 1715799 h 2308352"/>
                  <a:gd name="connsiteX20" fmla="*/ 1396014 w 3239029"/>
                  <a:gd name="connsiteY20" fmla="*/ 1619659 h 2308352"/>
                  <a:gd name="connsiteX21" fmla="*/ 1422409 w 3239029"/>
                  <a:gd name="connsiteY21" fmla="*/ 1628920 h 2308352"/>
                  <a:gd name="connsiteX22" fmla="*/ 2378083 w 3239029"/>
                  <a:gd name="connsiteY22" fmla="*/ 2062594 h 2308352"/>
                  <a:gd name="connsiteX23" fmla="*/ 2400044 w 3239029"/>
                  <a:gd name="connsiteY23" fmla="*/ 2060422 h 2308352"/>
                  <a:gd name="connsiteX24" fmla="*/ 3040780 w 3239029"/>
                  <a:gd name="connsiteY24" fmla="*/ 1630609 h 2308352"/>
                  <a:gd name="connsiteX25" fmla="*/ 3053330 w 3239029"/>
                  <a:gd name="connsiteY25" fmla="*/ 1625058 h 2308352"/>
                  <a:gd name="connsiteX26" fmla="*/ 2701468 w 3239029"/>
                  <a:gd name="connsiteY26" fmla="*/ 1896558 h 2308352"/>
                  <a:gd name="connsiteX27" fmla="*/ 2389909 w 3239029"/>
                  <a:gd name="connsiteY27" fmla="*/ 2107723 h 2308352"/>
                  <a:gd name="connsiteX28" fmla="*/ 2364086 w 3239029"/>
                  <a:gd name="connsiteY28" fmla="*/ 2110378 h 2308352"/>
                  <a:gd name="connsiteX29" fmla="*/ 1852221 w 3239029"/>
                  <a:gd name="connsiteY29" fmla="*/ 1887628 h 2308352"/>
                  <a:gd name="connsiteX30" fmla="*/ 1405516 w 3239029"/>
                  <a:gd name="connsiteY30" fmla="*/ 1669463 h 2308352"/>
                  <a:gd name="connsiteX31" fmla="*/ 1393932 w 3239029"/>
                  <a:gd name="connsiteY31" fmla="*/ 1651122 h 2308352"/>
                  <a:gd name="connsiteX32" fmla="*/ 1393691 w 3239029"/>
                  <a:gd name="connsiteY32" fmla="*/ 1646778 h 2308352"/>
                  <a:gd name="connsiteX33" fmla="*/ 1396014 w 3239029"/>
                  <a:gd name="connsiteY33" fmla="*/ 1619659 h 2308352"/>
                  <a:gd name="connsiteX34" fmla="*/ 3132488 w 3239029"/>
                  <a:gd name="connsiteY34" fmla="*/ 1472537 h 2308352"/>
                  <a:gd name="connsiteX35" fmla="*/ 3123559 w 3239029"/>
                  <a:gd name="connsiteY35" fmla="*/ 1483879 h 2308352"/>
                  <a:gd name="connsiteX36" fmla="*/ 2812000 w 3239029"/>
                  <a:gd name="connsiteY36" fmla="*/ 1724487 h 2308352"/>
                  <a:gd name="connsiteX37" fmla="*/ 2389186 w 3239029"/>
                  <a:gd name="connsiteY37" fmla="*/ 2009742 h 2308352"/>
                  <a:gd name="connsiteX38" fmla="*/ 2364812 w 3239029"/>
                  <a:gd name="connsiteY38" fmla="*/ 2012396 h 2308352"/>
                  <a:gd name="connsiteX39" fmla="*/ 1402138 w 3239029"/>
                  <a:gd name="connsiteY39" fmla="*/ 1569794 h 2308352"/>
                  <a:gd name="connsiteX40" fmla="*/ 1390313 w 3239029"/>
                  <a:gd name="connsiteY40" fmla="*/ 1548557 h 2308352"/>
                  <a:gd name="connsiteX41" fmla="*/ 1419273 w 3239029"/>
                  <a:gd name="connsiteY41" fmla="*/ 1529250 h 2308352"/>
                  <a:gd name="connsiteX42" fmla="*/ 2377602 w 3239029"/>
                  <a:gd name="connsiteY42" fmla="*/ 1964130 h 2308352"/>
                  <a:gd name="connsiteX43" fmla="*/ 2400770 w 3239029"/>
                  <a:gd name="connsiteY43" fmla="*/ 1961716 h 2308352"/>
                  <a:gd name="connsiteX44" fmla="*/ 3000480 w 3239029"/>
                  <a:gd name="connsiteY44" fmla="*/ 1559175 h 2308352"/>
                  <a:gd name="connsiteX45" fmla="*/ 3107631 w 3239029"/>
                  <a:gd name="connsiteY45" fmla="*/ 1487499 h 2308352"/>
                  <a:gd name="connsiteX46" fmla="*/ 3132488 w 3239029"/>
                  <a:gd name="connsiteY46" fmla="*/ 1472537 h 2308352"/>
                  <a:gd name="connsiteX47" fmla="*/ 3146726 w 3239029"/>
                  <a:gd name="connsiteY47" fmla="*/ 1365627 h 2308352"/>
                  <a:gd name="connsiteX48" fmla="*/ 3113422 w 3239029"/>
                  <a:gd name="connsiteY48" fmla="*/ 1393863 h 2308352"/>
                  <a:gd name="connsiteX49" fmla="*/ 2843372 w 3239029"/>
                  <a:gd name="connsiteY49" fmla="*/ 1604788 h 2308352"/>
                  <a:gd name="connsiteX50" fmla="*/ 2389909 w 3239029"/>
                  <a:gd name="connsiteY50" fmla="*/ 1910797 h 2308352"/>
                  <a:gd name="connsiteX51" fmla="*/ 2362880 w 3239029"/>
                  <a:gd name="connsiteY51" fmla="*/ 1913451 h 2308352"/>
                  <a:gd name="connsiteX52" fmla="*/ 1397794 w 3239029"/>
                  <a:gd name="connsiteY52" fmla="*/ 1469158 h 2308352"/>
                  <a:gd name="connsiteX53" fmla="*/ 1387900 w 3239029"/>
                  <a:gd name="connsiteY53" fmla="*/ 1454196 h 2308352"/>
                  <a:gd name="connsiteX54" fmla="*/ 1388141 w 3239029"/>
                  <a:gd name="connsiteY54" fmla="*/ 1417272 h 2308352"/>
                  <a:gd name="connsiteX55" fmla="*/ 2378325 w 3239029"/>
                  <a:gd name="connsiteY55" fmla="*/ 1866392 h 2308352"/>
                  <a:gd name="connsiteX56" fmla="*/ 2401493 w 3239029"/>
                  <a:gd name="connsiteY56" fmla="*/ 1863254 h 2308352"/>
                  <a:gd name="connsiteX57" fmla="*/ 3128384 w 3239029"/>
                  <a:gd name="connsiteY57" fmla="*/ 1375522 h 2308352"/>
                  <a:gd name="connsiteX58" fmla="*/ 3146726 w 3239029"/>
                  <a:gd name="connsiteY58" fmla="*/ 1365627 h 2308352"/>
                  <a:gd name="connsiteX59" fmla="*/ 3115836 w 3239029"/>
                  <a:gd name="connsiteY59" fmla="*/ 1288883 h 2308352"/>
                  <a:gd name="connsiteX60" fmla="*/ 3069017 w 3239029"/>
                  <a:gd name="connsiteY60" fmla="*/ 1327496 h 2308352"/>
                  <a:gd name="connsiteX61" fmla="*/ 2837580 w 3239029"/>
                  <a:gd name="connsiteY61" fmla="*/ 1510184 h 2308352"/>
                  <a:gd name="connsiteX62" fmla="*/ 2390392 w 3239029"/>
                  <a:gd name="connsiteY62" fmla="*/ 1812574 h 2308352"/>
                  <a:gd name="connsiteX63" fmla="*/ 2363363 w 3239029"/>
                  <a:gd name="connsiteY63" fmla="*/ 1815470 h 2308352"/>
                  <a:gd name="connsiteX64" fmla="*/ 1395863 w 3239029"/>
                  <a:gd name="connsiteY64" fmla="*/ 1370212 h 2308352"/>
                  <a:gd name="connsiteX65" fmla="*/ 1385244 w 3239029"/>
                  <a:gd name="connsiteY65" fmla="*/ 1352353 h 2308352"/>
                  <a:gd name="connsiteX66" fmla="*/ 1385485 w 3239029"/>
                  <a:gd name="connsiteY66" fmla="*/ 1317119 h 2308352"/>
                  <a:gd name="connsiteX67" fmla="*/ 2376636 w 3239029"/>
                  <a:gd name="connsiteY67" fmla="*/ 1767445 h 2308352"/>
                  <a:gd name="connsiteX68" fmla="*/ 2402217 w 3239029"/>
                  <a:gd name="connsiteY68" fmla="*/ 1764790 h 2308352"/>
                  <a:gd name="connsiteX69" fmla="*/ 3102321 w 3239029"/>
                  <a:gd name="connsiteY69" fmla="*/ 1295399 h 2308352"/>
                  <a:gd name="connsiteX70" fmla="*/ 3115836 w 3239029"/>
                  <a:gd name="connsiteY70" fmla="*/ 1288883 h 2308352"/>
                  <a:gd name="connsiteX71" fmla="*/ 3238914 w 3239029"/>
                  <a:gd name="connsiteY71" fmla="*/ 1106436 h 2308352"/>
                  <a:gd name="connsiteX72" fmla="*/ 3231674 w 3239029"/>
                  <a:gd name="connsiteY72" fmla="*/ 1115365 h 2308352"/>
                  <a:gd name="connsiteX73" fmla="*/ 2858817 w 3239029"/>
                  <a:gd name="connsiteY73" fmla="*/ 1395794 h 2308352"/>
                  <a:gd name="connsiteX74" fmla="*/ 2387737 w 3239029"/>
                  <a:gd name="connsiteY74" fmla="*/ 1716283 h 2308352"/>
                  <a:gd name="connsiteX75" fmla="*/ 2365776 w 3239029"/>
                  <a:gd name="connsiteY75" fmla="*/ 1718454 h 2308352"/>
                  <a:gd name="connsiteX76" fmla="*/ 1393209 w 3239029"/>
                  <a:gd name="connsiteY76" fmla="*/ 1270783 h 2308352"/>
                  <a:gd name="connsiteX77" fmla="*/ 1382349 w 3239029"/>
                  <a:gd name="connsiteY77" fmla="*/ 1253407 h 2308352"/>
                  <a:gd name="connsiteX78" fmla="*/ 1382590 w 3239029"/>
                  <a:gd name="connsiteY78" fmla="*/ 1217931 h 2308352"/>
                  <a:gd name="connsiteX79" fmla="*/ 1399242 w 3239029"/>
                  <a:gd name="connsiteY79" fmla="*/ 1224930 h 2308352"/>
                  <a:gd name="connsiteX80" fmla="*/ 2373740 w 3239029"/>
                  <a:gd name="connsiteY80" fmla="*/ 1668499 h 2308352"/>
                  <a:gd name="connsiteX81" fmla="*/ 2404389 w 3239029"/>
                  <a:gd name="connsiteY81" fmla="*/ 1665361 h 2308352"/>
                  <a:gd name="connsiteX82" fmla="*/ 3143588 w 3239029"/>
                  <a:gd name="connsiteY82" fmla="*/ 1169665 h 2308352"/>
                  <a:gd name="connsiteX83" fmla="*/ 3215746 w 3239029"/>
                  <a:gd name="connsiteY83" fmla="*/ 1119951 h 2308352"/>
                  <a:gd name="connsiteX84" fmla="*/ 3238914 w 3239029"/>
                  <a:gd name="connsiteY84" fmla="*/ 1106436 h 2308352"/>
                  <a:gd name="connsiteX85" fmla="*/ 40272 w 3239029"/>
                  <a:gd name="connsiteY85" fmla="*/ 1039407 h 2308352"/>
                  <a:gd name="connsiteX86" fmla="*/ 47060 w 3239029"/>
                  <a:gd name="connsiteY86" fmla="*/ 1043931 h 2308352"/>
                  <a:gd name="connsiteX87" fmla="*/ 838870 w 3239029"/>
                  <a:gd name="connsiteY87" fmla="*/ 1513564 h 2308352"/>
                  <a:gd name="connsiteX88" fmla="*/ 857936 w 3239029"/>
                  <a:gd name="connsiteY88" fmla="*/ 1547592 h 2308352"/>
                  <a:gd name="connsiteX89" fmla="*/ 857694 w 3239029"/>
                  <a:gd name="connsiteY89" fmla="*/ 1570519 h 2308352"/>
                  <a:gd name="connsiteX90" fmla="*/ 0 w 3239029"/>
                  <a:gd name="connsiteY90" fmla="*/ 1055998 h 2308352"/>
                  <a:gd name="connsiteX91" fmla="*/ 31856 w 3239029"/>
                  <a:gd name="connsiteY91" fmla="*/ 1039588 h 2308352"/>
                  <a:gd name="connsiteX92" fmla="*/ 40272 w 3239029"/>
                  <a:gd name="connsiteY92" fmla="*/ 1039407 h 2308352"/>
                  <a:gd name="connsiteX93" fmla="*/ 3233605 w 3239029"/>
                  <a:gd name="connsiteY93" fmla="*/ 1017626 h 2308352"/>
                  <a:gd name="connsiteX94" fmla="*/ 3223711 w 3239029"/>
                  <a:gd name="connsiteY94" fmla="*/ 1028969 h 2308352"/>
                  <a:gd name="connsiteX95" fmla="*/ 2388703 w 3239029"/>
                  <a:gd name="connsiteY95" fmla="*/ 1617578 h 2308352"/>
                  <a:gd name="connsiteX96" fmla="*/ 2364328 w 3239029"/>
                  <a:gd name="connsiteY96" fmla="*/ 1619750 h 2308352"/>
                  <a:gd name="connsiteX97" fmla="*/ 1390554 w 3239029"/>
                  <a:gd name="connsiteY97" fmla="*/ 1171354 h 2308352"/>
                  <a:gd name="connsiteX98" fmla="*/ 1379695 w 3239029"/>
                  <a:gd name="connsiteY98" fmla="*/ 1154220 h 2308352"/>
                  <a:gd name="connsiteX99" fmla="*/ 1378005 w 3239029"/>
                  <a:gd name="connsiteY99" fmla="*/ 1130087 h 2308352"/>
                  <a:gd name="connsiteX100" fmla="*/ 2365535 w 3239029"/>
                  <a:gd name="connsiteY100" fmla="*/ 1560382 h 2308352"/>
                  <a:gd name="connsiteX101" fmla="*/ 2394012 w 3239029"/>
                  <a:gd name="connsiteY101" fmla="*/ 1557486 h 2308352"/>
                  <a:gd name="connsiteX102" fmla="*/ 3222263 w 3239029"/>
                  <a:gd name="connsiteY102" fmla="*/ 1024142 h 2308352"/>
                  <a:gd name="connsiteX103" fmla="*/ 3233605 w 3239029"/>
                  <a:gd name="connsiteY103" fmla="*/ 1017626 h 2308352"/>
                  <a:gd name="connsiteX104" fmla="*/ 32580 w 3239029"/>
                  <a:gd name="connsiteY104" fmla="*/ 941124 h 2308352"/>
                  <a:gd name="connsiteX105" fmla="*/ 47784 w 3239029"/>
                  <a:gd name="connsiteY105" fmla="*/ 946192 h 2308352"/>
                  <a:gd name="connsiteX106" fmla="*/ 840077 w 3239029"/>
                  <a:gd name="connsiteY106" fmla="*/ 1416066 h 2308352"/>
                  <a:gd name="connsiteX107" fmla="*/ 859625 w 3239029"/>
                  <a:gd name="connsiteY107" fmla="*/ 1449853 h 2308352"/>
                  <a:gd name="connsiteX108" fmla="*/ 859384 w 3239029"/>
                  <a:gd name="connsiteY108" fmla="*/ 1471090 h 2308352"/>
                  <a:gd name="connsiteX109" fmla="*/ 1207 w 3239029"/>
                  <a:gd name="connsiteY109" fmla="*/ 957293 h 2308352"/>
                  <a:gd name="connsiteX110" fmla="*/ 32580 w 3239029"/>
                  <a:gd name="connsiteY110" fmla="*/ 941124 h 2308352"/>
                  <a:gd name="connsiteX111" fmla="*/ 39428 w 3239029"/>
                  <a:gd name="connsiteY111" fmla="*/ 842932 h 2308352"/>
                  <a:gd name="connsiteX112" fmla="*/ 45612 w 3239029"/>
                  <a:gd name="connsiteY112" fmla="*/ 847005 h 2308352"/>
                  <a:gd name="connsiteX113" fmla="*/ 842248 w 3239029"/>
                  <a:gd name="connsiteY113" fmla="*/ 1319533 h 2308352"/>
                  <a:gd name="connsiteX114" fmla="*/ 860107 w 3239029"/>
                  <a:gd name="connsiteY114" fmla="*/ 1349941 h 2308352"/>
                  <a:gd name="connsiteX115" fmla="*/ 859865 w 3239029"/>
                  <a:gd name="connsiteY115" fmla="*/ 1375281 h 2308352"/>
                  <a:gd name="connsiteX116" fmla="*/ 0 w 3239029"/>
                  <a:gd name="connsiteY116" fmla="*/ 859795 h 2308352"/>
                  <a:gd name="connsiteX117" fmla="*/ 31614 w 3239029"/>
                  <a:gd name="connsiteY117" fmla="*/ 843385 h 2308352"/>
                  <a:gd name="connsiteX118" fmla="*/ 39428 w 3239029"/>
                  <a:gd name="connsiteY118" fmla="*/ 842932 h 2308352"/>
                  <a:gd name="connsiteX119" fmla="*/ 39368 w 3239029"/>
                  <a:gd name="connsiteY119" fmla="*/ 745042 h 2308352"/>
                  <a:gd name="connsiteX120" fmla="*/ 45853 w 3239029"/>
                  <a:gd name="connsiteY120" fmla="*/ 749024 h 2308352"/>
                  <a:gd name="connsiteX121" fmla="*/ 842489 w 3239029"/>
                  <a:gd name="connsiteY121" fmla="*/ 1221552 h 2308352"/>
                  <a:gd name="connsiteX122" fmla="*/ 861313 w 3239029"/>
                  <a:gd name="connsiteY122" fmla="*/ 1255579 h 2308352"/>
                  <a:gd name="connsiteX123" fmla="*/ 861072 w 3239029"/>
                  <a:gd name="connsiteY123" fmla="*/ 1278264 h 2308352"/>
                  <a:gd name="connsiteX124" fmla="*/ 0 w 3239029"/>
                  <a:gd name="connsiteY124" fmla="*/ 761814 h 2308352"/>
                  <a:gd name="connsiteX125" fmla="*/ 31614 w 3239029"/>
                  <a:gd name="connsiteY125" fmla="*/ 745404 h 2308352"/>
                  <a:gd name="connsiteX126" fmla="*/ 39368 w 3239029"/>
                  <a:gd name="connsiteY126" fmla="*/ 745042 h 2308352"/>
                  <a:gd name="connsiteX127" fmla="*/ 39186 w 3239029"/>
                  <a:gd name="connsiteY127" fmla="*/ 646579 h 2308352"/>
                  <a:gd name="connsiteX128" fmla="*/ 46094 w 3239029"/>
                  <a:gd name="connsiteY128" fmla="*/ 650802 h 2308352"/>
                  <a:gd name="connsiteX129" fmla="*/ 843937 w 3239029"/>
                  <a:gd name="connsiteY129" fmla="*/ 1124295 h 2308352"/>
                  <a:gd name="connsiteX130" fmla="*/ 862520 w 3239029"/>
                  <a:gd name="connsiteY130" fmla="*/ 1156151 h 2308352"/>
                  <a:gd name="connsiteX131" fmla="*/ 862279 w 3239029"/>
                  <a:gd name="connsiteY131" fmla="*/ 1180767 h 2308352"/>
                  <a:gd name="connsiteX132" fmla="*/ 0 w 3239029"/>
                  <a:gd name="connsiteY132" fmla="*/ 663352 h 2308352"/>
                  <a:gd name="connsiteX133" fmla="*/ 30649 w 3239029"/>
                  <a:gd name="connsiteY133" fmla="*/ 647424 h 2308352"/>
                  <a:gd name="connsiteX134" fmla="*/ 39186 w 3239029"/>
                  <a:gd name="connsiteY134" fmla="*/ 646579 h 2308352"/>
                  <a:gd name="connsiteX135" fmla="*/ 2403424 w 3239029"/>
                  <a:gd name="connsiteY135" fmla="*/ 560062 h 2308352"/>
                  <a:gd name="connsiteX136" fmla="*/ 2393046 w 3239029"/>
                  <a:gd name="connsiteY136" fmla="*/ 564164 h 2308352"/>
                  <a:gd name="connsiteX137" fmla="*/ 1549591 w 3239029"/>
                  <a:gd name="connsiteY137" fmla="*/ 1077478 h 2308352"/>
                  <a:gd name="connsiteX138" fmla="*/ 1940308 w 3239029"/>
                  <a:gd name="connsiteY138" fmla="*/ 1097750 h 2308352"/>
                  <a:gd name="connsiteX139" fmla="*/ 2242455 w 3239029"/>
                  <a:gd name="connsiteY139" fmla="*/ 978531 h 2308352"/>
                  <a:gd name="connsiteX140" fmla="*/ 2408733 w 3239029"/>
                  <a:gd name="connsiteY140" fmla="*/ 570439 h 2308352"/>
                  <a:gd name="connsiteX141" fmla="*/ 2403424 w 3239029"/>
                  <a:gd name="connsiteY141" fmla="*/ 560062 h 2308352"/>
                  <a:gd name="connsiteX142" fmla="*/ 39941 w 3239029"/>
                  <a:gd name="connsiteY142" fmla="*/ 549232 h 2308352"/>
                  <a:gd name="connsiteX143" fmla="*/ 47542 w 3239029"/>
                  <a:gd name="connsiteY143" fmla="*/ 554028 h 2308352"/>
                  <a:gd name="connsiteX144" fmla="*/ 843456 w 3239029"/>
                  <a:gd name="connsiteY144" fmla="*/ 1026073 h 2308352"/>
                  <a:gd name="connsiteX145" fmla="*/ 863245 w 3239029"/>
                  <a:gd name="connsiteY145" fmla="*/ 1061066 h 2308352"/>
                  <a:gd name="connsiteX146" fmla="*/ 860832 w 3239029"/>
                  <a:gd name="connsiteY146" fmla="*/ 1081821 h 2308352"/>
                  <a:gd name="connsiteX147" fmla="*/ 0 w 3239029"/>
                  <a:gd name="connsiteY147" fmla="*/ 565612 h 2308352"/>
                  <a:gd name="connsiteX148" fmla="*/ 30890 w 3239029"/>
                  <a:gd name="connsiteY148" fmla="*/ 549684 h 2308352"/>
                  <a:gd name="connsiteX149" fmla="*/ 39941 w 3239029"/>
                  <a:gd name="connsiteY149" fmla="*/ 549232 h 2308352"/>
                  <a:gd name="connsiteX150" fmla="*/ 2352502 w 3239029"/>
                  <a:gd name="connsiteY150" fmla="*/ 523621 h 2308352"/>
                  <a:gd name="connsiteX151" fmla="*/ 3011821 w 3239029"/>
                  <a:gd name="connsiteY151" fmla="*/ 758436 h 2308352"/>
                  <a:gd name="connsiteX152" fmla="*/ 3017613 w 3239029"/>
                  <a:gd name="connsiteY152" fmla="*/ 772192 h 2308352"/>
                  <a:gd name="connsiteX153" fmla="*/ 3014476 w 3239029"/>
                  <a:gd name="connsiteY153" fmla="*/ 1051655 h 2308352"/>
                  <a:gd name="connsiteX154" fmla="*/ 3010132 w 3239029"/>
                  <a:gd name="connsiteY154" fmla="*/ 1066618 h 2308352"/>
                  <a:gd name="connsiteX155" fmla="*/ 2602281 w 3239029"/>
                  <a:gd name="connsiteY155" fmla="*/ 1331600 h 2308352"/>
                  <a:gd name="connsiteX156" fmla="*/ 2581044 w 3239029"/>
                  <a:gd name="connsiteY156" fmla="*/ 1331118 h 2308352"/>
                  <a:gd name="connsiteX157" fmla="*/ 2131684 w 3239029"/>
                  <a:gd name="connsiteY157" fmla="*/ 1333772 h 2308352"/>
                  <a:gd name="connsiteX158" fmla="*/ 2093071 w 3239029"/>
                  <a:gd name="connsiteY158" fmla="*/ 1362732 h 2308352"/>
                  <a:gd name="connsiteX159" fmla="*/ 2078108 w 3239029"/>
                  <a:gd name="connsiteY159" fmla="*/ 1365146 h 2308352"/>
                  <a:gd name="connsiteX160" fmla="*/ 1436889 w 3239029"/>
                  <a:gd name="connsiteY160" fmla="*/ 1086649 h 2308352"/>
                  <a:gd name="connsiteX161" fmla="*/ 1429167 w 3239029"/>
                  <a:gd name="connsiteY161" fmla="*/ 1080857 h 2308352"/>
                  <a:gd name="connsiteX162" fmla="*/ 2352502 w 3239029"/>
                  <a:gd name="connsiteY162" fmla="*/ 523621 h 2308352"/>
                  <a:gd name="connsiteX163" fmla="*/ 141903 w 3239029"/>
                  <a:gd name="connsiteY163" fmla="*/ 457254 h 2308352"/>
                  <a:gd name="connsiteX164" fmla="*/ 859382 w 3239029"/>
                  <a:gd name="connsiteY164" fmla="*/ 861243 h 2308352"/>
                  <a:gd name="connsiteX165" fmla="*/ 864933 w 3239029"/>
                  <a:gd name="connsiteY165" fmla="*/ 886101 h 2308352"/>
                  <a:gd name="connsiteX166" fmla="*/ 141903 w 3239029"/>
                  <a:gd name="connsiteY166" fmla="*/ 457254 h 2308352"/>
                  <a:gd name="connsiteX167" fmla="*/ 35024 w 3239029"/>
                  <a:gd name="connsiteY167" fmla="*/ 452396 h 2308352"/>
                  <a:gd name="connsiteX168" fmla="*/ 66125 w 3239029"/>
                  <a:gd name="connsiteY168" fmla="*/ 467148 h 2308352"/>
                  <a:gd name="connsiteX169" fmla="*/ 848764 w 3239029"/>
                  <a:gd name="connsiteY169" fmla="*/ 930747 h 2308352"/>
                  <a:gd name="connsiteX170" fmla="*/ 865175 w 3239029"/>
                  <a:gd name="connsiteY170" fmla="*/ 964051 h 2308352"/>
                  <a:gd name="connsiteX171" fmla="*/ 845386 w 3239029"/>
                  <a:gd name="connsiteY171" fmla="*/ 975152 h 2308352"/>
                  <a:gd name="connsiteX172" fmla="*/ 10378 w 3239029"/>
                  <a:gd name="connsiteY172" fmla="*/ 474147 h 2308352"/>
                  <a:gd name="connsiteX173" fmla="*/ 1931 w 3239029"/>
                  <a:gd name="connsiteY173" fmla="*/ 468113 h 2308352"/>
                  <a:gd name="connsiteX174" fmla="*/ 4103 w 3239029"/>
                  <a:gd name="connsiteY174" fmla="*/ 465700 h 2308352"/>
                  <a:gd name="connsiteX175" fmla="*/ 35024 w 3239029"/>
                  <a:gd name="connsiteY175" fmla="*/ 452396 h 2308352"/>
                  <a:gd name="connsiteX176" fmla="*/ 1403708 w 3239029"/>
                  <a:gd name="connsiteY176" fmla="*/ 240719 h 2308352"/>
                  <a:gd name="connsiteX177" fmla="*/ 1270372 w 3239029"/>
                  <a:gd name="connsiteY177" fmla="*/ 252605 h 2308352"/>
                  <a:gd name="connsiteX178" fmla="*/ 987771 w 3239029"/>
                  <a:gd name="connsiteY178" fmla="*/ 364583 h 2308352"/>
                  <a:gd name="connsiteX179" fmla="*/ 834043 w 3239029"/>
                  <a:gd name="connsiteY179" fmla="*/ 730200 h 2308352"/>
                  <a:gd name="connsiteX180" fmla="*/ 854315 w 3239029"/>
                  <a:gd name="connsiteY180" fmla="*/ 739612 h 2308352"/>
                  <a:gd name="connsiteX181" fmla="*/ 1640092 w 3239029"/>
                  <a:gd name="connsiteY181" fmla="*/ 278910 h 2308352"/>
                  <a:gd name="connsiteX182" fmla="*/ 1651435 w 3239029"/>
                  <a:gd name="connsiteY182" fmla="*/ 269739 h 2308352"/>
                  <a:gd name="connsiteX183" fmla="*/ 1403708 w 3239029"/>
                  <a:gd name="connsiteY183" fmla="*/ 240719 h 2308352"/>
                  <a:gd name="connsiteX184" fmla="*/ 749125 w 3239029"/>
                  <a:gd name="connsiteY184" fmla="*/ 352 h 2308352"/>
                  <a:gd name="connsiteX185" fmla="*/ 758024 w 3239029"/>
                  <a:gd name="connsiteY185" fmla="*/ 4757 h 2308352"/>
                  <a:gd name="connsiteX186" fmla="*/ 1018180 w 3239029"/>
                  <a:gd name="connsiteY186" fmla="*/ 76915 h 2308352"/>
                  <a:gd name="connsiteX187" fmla="*/ 1242860 w 3239029"/>
                  <a:gd name="connsiteY187" fmla="*/ 34199 h 2308352"/>
                  <a:gd name="connsiteX188" fmla="*/ 1273027 w 3239029"/>
                  <a:gd name="connsiteY188" fmla="*/ 34682 h 2308352"/>
                  <a:gd name="connsiteX189" fmla="*/ 1786339 w 3239029"/>
                  <a:gd name="connsiteY189" fmla="*/ 278427 h 2308352"/>
                  <a:gd name="connsiteX190" fmla="*/ 899685 w 3239029"/>
                  <a:gd name="connsiteY190" fmla="*/ 808392 h 2308352"/>
                  <a:gd name="connsiteX191" fmla="*/ 876759 w 3239029"/>
                  <a:gd name="connsiteY191" fmla="*/ 810564 h 2308352"/>
                  <a:gd name="connsiteX192" fmla="*/ 383235 w 3239029"/>
                  <a:gd name="connsiteY192" fmla="*/ 520242 h 2308352"/>
                  <a:gd name="connsiteX193" fmla="*/ 378891 w 3239029"/>
                  <a:gd name="connsiteY193" fmla="*/ 502383 h 2308352"/>
                  <a:gd name="connsiteX194" fmla="*/ 387821 w 3239029"/>
                  <a:gd name="connsiteY194" fmla="*/ 197098 h 2308352"/>
                  <a:gd name="connsiteX195" fmla="*/ 393130 w 3239029"/>
                  <a:gd name="connsiteY195" fmla="*/ 180929 h 2308352"/>
                  <a:gd name="connsiteX196" fmla="*/ 738958 w 3239029"/>
                  <a:gd name="connsiteY196" fmla="*/ 2102 h 2308352"/>
                  <a:gd name="connsiteX197" fmla="*/ 749125 w 3239029"/>
                  <a:gd name="connsiteY197" fmla="*/ 352 h 230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3239029" h="2308352">
                    <a:moveTo>
                      <a:pt x="1399001" y="1813297"/>
                    </a:moveTo>
                    <a:cubicBezTo>
                      <a:pt x="1411308" y="1819330"/>
                      <a:pt x="2055664" y="2128718"/>
                      <a:pt x="2375188" y="2257348"/>
                    </a:cubicBezTo>
                    <a:cubicBezTo>
                      <a:pt x="2385565" y="2261692"/>
                      <a:pt x="2393046" y="2261209"/>
                      <a:pt x="2402458" y="2254934"/>
                    </a:cubicBezTo>
                    <a:cubicBezTo>
                      <a:pt x="2532536" y="2167331"/>
                      <a:pt x="2813446" y="1973059"/>
                      <a:pt x="2828167" y="1971852"/>
                    </a:cubicBezTo>
                    <a:cubicBezTo>
                      <a:pt x="2826719" y="1976196"/>
                      <a:pt x="2410181" y="2288479"/>
                      <a:pt x="2390150" y="2302718"/>
                    </a:cubicBezTo>
                    <a:cubicBezTo>
                      <a:pt x="2381221" y="2309234"/>
                      <a:pt x="2373740" y="2309958"/>
                      <a:pt x="2363121" y="2305614"/>
                    </a:cubicBezTo>
                    <a:cubicBezTo>
                      <a:pt x="2220494" y="2247936"/>
                      <a:pt x="1586033" y="1957372"/>
                      <a:pt x="1412032" y="1868803"/>
                    </a:cubicBezTo>
                    <a:cubicBezTo>
                      <a:pt x="1402862" y="1864218"/>
                      <a:pt x="1398035" y="1859150"/>
                      <a:pt x="1398759" y="1848532"/>
                    </a:cubicBezTo>
                    <a:cubicBezTo>
                      <a:pt x="1399725" y="1837430"/>
                      <a:pt x="1399001" y="1826088"/>
                      <a:pt x="1399001" y="1813297"/>
                    </a:cubicBezTo>
                    <a:close/>
                    <a:moveTo>
                      <a:pt x="1396346" y="1715799"/>
                    </a:moveTo>
                    <a:cubicBezTo>
                      <a:pt x="1402621" y="1714834"/>
                      <a:pt x="1407447" y="1719419"/>
                      <a:pt x="1412756" y="1722074"/>
                    </a:cubicBezTo>
                    <a:cubicBezTo>
                      <a:pt x="1728419" y="1881112"/>
                      <a:pt x="2049632" y="2028083"/>
                      <a:pt x="2377602" y="2160091"/>
                    </a:cubicBezTo>
                    <a:cubicBezTo>
                      <a:pt x="2386531" y="2163711"/>
                      <a:pt x="2392565" y="2163711"/>
                      <a:pt x="2400770" y="2158161"/>
                    </a:cubicBezTo>
                    <a:cubicBezTo>
                      <a:pt x="2567530" y="2045941"/>
                      <a:pt x="3021234" y="1742346"/>
                      <a:pt x="3042471" y="1729073"/>
                    </a:cubicBezTo>
                    <a:cubicBezTo>
                      <a:pt x="3042954" y="1729797"/>
                      <a:pt x="3043678" y="1730762"/>
                      <a:pt x="3044402" y="1731727"/>
                    </a:cubicBezTo>
                    <a:cubicBezTo>
                      <a:pt x="3040299" y="1735106"/>
                      <a:pt x="2455552" y="2160333"/>
                      <a:pt x="2387497" y="2206910"/>
                    </a:cubicBezTo>
                    <a:cubicBezTo>
                      <a:pt x="2380257" y="2211736"/>
                      <a:pt x="2374706" y="2212219"/>
                      <a:pt x="2366742" y="2209081"/>
                    </a:cubicBezTo>
                    <a:cubicBezTo>
                      <a:pt x="2039496" y="2077314"/>
                      <a:pt x="1720454" y="1928413"/>
                      <a:pt x="1406482" y="1767927"/>
                    </a:cubicBezTo>
                    <a:cubicBezTo>
                      <a:pt x="1399242" y="1764066"/>
                      <a:pt x="1396105" y="1759722"/>
                      <a:pt x="1396346" y="1751516"/>
                    </a:cubicBezTo>
                    <a:cubicBezTo>
                      <a:pt x="1396588" y="1739691"/>
                      <a:pt x="1396346" y="1727866"/>
                      <a:pt x="1396346" y="1715799"/>
                    </a:cubicBezTo>
                    <a:close/>
                    <a:moveTo>
                      <a:pt x="1396014" y="1619659"/>
                    </a:moveTo>
                    <a:cubicBezTo>
                      <a:pt x="1399604" y="1617457"/>
                      <a:pt x="1407206" y="1621318"/>
                      <a:pt x="1422409" y="1628920"/>
                    </a:cubicBezTo>
                    <a:cubicBezTo>
                      <a:pt x="1734934" y="1786509"/>
                      <a:pt x="2053251" y="1931792"/>
                      <a:pt x="2378083" y="2062594"/>
                    </a:cubicBezTo>
                    <a:cubicBezTo>
                      <a:pt x="2386289" y="2065731"/>
                      <a:pt x="2392322" y="2065731"/>
                      <a:pt x="2400044" y="2060422"/>
                    </a:cubicBezTo>
                    <a:cubicBezTo>
                      <a:pt x="2593593" y="1930344"/>
                      <a:pt x="3020991" y="1643882"/>
                      <a:pt x="3040780" y="1630609"/>
                    </a:cubicBezTo>
                    <a:cubicBezTo>
                      <a:pt x="3044883" y="1627713"/>
                      <a:pt x="3048503" y="1625300"/>
                      <a:pt x="3053330" y="1625058"/>
                    </a:cubicBezTo>
                    <a:cubicBezTo>
                      <a:pt x="3049951" y="1631816"/>
                      <a:pt x="2813687" y="1810884"/>
                      <a:pt x="2701468" y="1896558"/>
                    </a:cubicBezTo>
                    <a:cubicBezTo>
                      <a:pt x="2681679" y="1911762"/>
                      <a:pt x="2412353" y="2091795"/>
                      <a:pt x="2389909" y="2107723"/>
                    </a:cubicBezTo>
                    <a:cubicBezTo>
                      <a:pt x="2381221" y="2113756"/>
                      <a:pt x="2373981" y="2114480"/>
                      <a:pt x="2364086" y="2110378"/>
                    </a:cubicBezTo>
                    <a:cubicBezTo>
                      <a:pt x="2191534" y="2040391"/>
                      <a:pt x="2020912" y="1966061"/>
                      <a:pt x="1852221" y="1887628"/>
                    </a:cubicBezTo>
                    <a:cubicBezTo>
                      <a:pt x="1701872" y="1817882"/>
                      <a:pt x="1553211" y="1744759"/>
                      <a:pt x="1405516" y="1669463"/>
                    </a:cubicBezTo>
                    <a:cubicBezTo>
                      <a:pt x="1397552" y="1665361"/>
                      <a:pt x="1392244" y="1660775"/>
                      <a:pt x="1393932" y="1651122"/>
                    </a:cubicBezTo>
                    <a:cubicBezTo>
                      <a:pt x="1393932" y="1649674"/>
                      <a:pt x="1393691" y="1648226"/>
                      <a:pt x="1393691" y="1646778"/>
                    </a:cubicBezTo>
                    <a:cubicBezTo>
                      <a:pt x="1392847" y="1630126"/>
                      <a:pt x="1392424" y="1621861"/>
                      <a:pt x="1396014" y="1619659"/>
                    </a:cubicBezTo>
                    <a:close/>
                    <a:moveTo>
                      <a:pt x="3132488" y="1472537"/>
                    </a:moveTo>
                    <a:cubicBezTo>
                      <a:pt x="3131040" y="1479777"/>
                      <a:pt x="3126696" y="1481466"/>
                      <a:pt x="3123559" y="1483879"/>
                    </a:cubicBezTo>
                    <a:cubicBezTo>
                      <a:pt x="3019786" y="1564243"/>
                      <a:pt x="2916014" y="1644607"/>
                      <a:pt x="2812000" y="1724487"/>
                    </a:cubicBezTo>
                    <a:cubicBezTo>
                      <a:pt x="2788832" y="1742346"/>
                      <a:pt x="2436970" y="1977162"/>
                      <a:pt x="2389186" y="2009742"/>
                    </a:cubicBezTo>
                    <a:cubicBezTo>
                      <a:pt x="2380740" y="2015292"/>
                      <a:pt x="2374465" y="2016258"/>
                      <a:pt x="2364812" y="2012396"/>
                    </a:cubicBezTo>
                    <a:cubicBezTo>
                      <a:pt x="2036842" y="1880146"/>
                      <a:pt x="1716835" y="1730521"/>
                      <a:pt x="1402138" y="1569794"/>
                    </a:cubicBezTo>
                    <a:cubicBezTo>
                      <a:pt x="1392244" y="1564726"/>
                      <a:pt x="1390554" y="1558210"/>
                      <a:pt x="1390313" y="1548557"/>
                    </a:cubicBezTo>
                    <a:cubicBezTo>
                      <a:pt x="1389106" y="1513805"/>
                      <a:pt x="1388865" y="1514046"/>
                      <a:pt x="1419273" y="1529250"/>
                    </a:cubicBezTo>
                    <a:cubicBezTo>
                      <a:pt x="1733004" y="1687081"/>
                      <a:pt x="2051804" y="1833087"/>
                      <a:pt x="2377602" y="1964130"/>
                    </a:cubicBezTo>
                    <a:cubicBezTo>
                      <a:pt x="2386532" y="1967750"/>
                      <a:pt x="2392806" y="1967026"/>
                      <a:pt x="2400770" y="1961716"/>
                    </a:cubicBezTo>
                    <a:cubicBezTo>
                      <a:pt x="2600593" y="1827536"/>
                      <a:pt x="2800898" y="1693838"/>
                      <a:pt x="3000480" y="1559175"/>
                    </a:cubicBezTo>
                    <a:cubicBezTo>
                      <a:pt x="3036197" y="1535283"/>
                      <a:pt x="3072155" y="1511633"/>
                      <a:pt x="3107631" y="1487499"/>
                    </a:cubicBezTo>
                    <a:cubicBezTo>
                      <a:pt x="3115354" y="1482673"/>
                      <a:pt x="3123076" y="1478088"/>
                      <a:pt x="3132488" y="1472537"/>
                    </a:cubicBezTo>
                    <a:close/>
                    <a:moveTo>
                      <a:pt x="3146726" y="1365627"/>
                    </a:moveTo>
                    <a:cubicBezTo>
                      <a:pt x="3137796" y="1377694"/>
                      <a:pt x="3124764" y="1384934"/>
                      <a:pt x="3113422" y="1393863"/>
                    </a:cubicBezTo>
                    <a:cubicBezTo>
                      <a:pt x="3023646" y="1464332"/>
                      <a:pt x="2933630" y="1534801"/>
                      <a:pt x="2843372" y="1604788"/>
                    </a:cubicBezTo>
                    <a:cubicBezTo>
                      <a:pt x="2819239" y="1623612"/>
                      <a:pt x="2457723" y="1864702"/>
                      <a:pt x="2389909" y="1910797"/>
                    </a:cubicBezTo>
                    <a:cubicBezTo>
                      <a:pt x="2380497" y="1917313"/>
                      <a:pt x="2373257" y="1917554"/>
                      <a:pt x="2362880" y="1913451"/>
                    </a:cubicBezTo>
                    <a:cubicBezTo>
                      <a:pt x="2060009" y="1791096"/>
                      <a:pt x="1422893" y="1481466"/>
                      <a:pt x="1397794" y="1469158"/>
                    </a:cubicBezTo>
                    <a:cubicBezTo>
                      <a:pt x="1391278" y="1466021"/>
                      <a:pt x="1387417" y="1462160"/>
                      <a:pt x="1387900" y="1454196"/>
                    </a:cubicBezTo>
                    <a:cubicBezTo>
                      <a:pt x="1388623" y="1442129"/>
                      <a:pt x="1388141" y="1429821"/>
                      <a:pt x="1388141" y="1417272"/>
                    </a:cubicBezTo>
                    <a:cubicBezTo>
                      <a:pt x="1392485" y="1416065"/>
                      <a:pt x="2297479" y="1832364"/>
                      <a:pt x="2378325" y="1866392"/>
                    </a:cubicBezTo>
                    <a:cubicBezTo>
                      <a:pt x="2387496" y="1870253"/>
                      <a:pt x="2393770" y="1868564"/>
                      <a:pt x="2401493" y="1863254"/>
                    </a:cubicBezTo>
                    <a:cubicBezTo>
                      <a:pt x="2643790" y="1700597"/>
                      <a:pt x="2886329" y="1538179"/>
                      <a:pt x="3128384" y="1375522"/>
                    </a:cubicBezTo>
                    <a:cubicBezTo>
                      <a:pt x="3134176" y="1371660"/>
                      <a:pt x="3139003" y="1365868"/>
                      <a:pt x="3146726" y="1365627"/>
                    </a:cubicBezTo>
                    <a:close/>
                    <a:moveTo>
                      <a:pt x="3115836" y="1288883"/>
                    </a:moveTo>
                    <a:cubicBezTo>
                      <a:pt x="3102079" y="1303845"/>
                      <a:pt x="3084945" y="1314947"/>
                      <a:pt x="3069017" y="1327496"/>
                    </a:cubicBezTo>
                    <a:cubicBezTo>
                      <a:pt x="2992032" y="1388553"/>
                      <a:pt x="2914806" y="1449368"/>
                      <a:pt x="2837580" y="1510184"/>
                    </a:cubicBezTo>
                    <a:cubicBezTo>
                      <a:pt x="2834442" y="1512839"/>
                      <a:pt x="2536156" y="1714352"/>
                      <a:pt x="2390392" y="1812574"/>
                    </a:cubicBezTo>
                    <a:cubicBezTo>
                      <a:pt x="2380980" y="1818848"/>
                      <a:pt x="2373740" y="1819572"/>
                      <a:pt x="2363363" y="1815470"/>
                    </a:cubicBezTo>
                    <a:cubicBezTo>
                      <a:pt x="2033704" y="1682737"/>
                      <a:pt x="1712249" y="1532146"/>
                      <a:pt x="1395863" y="1370212"/>
                    </a:cubicBezTo>
                    <a:cubicBezTo>
                      <a:pt x="1388140" y="1366109"/>
                      <a:pt x="1384761" y="1361524"/>
                      <a:pt x="1385244" y="1352353"/>
                    </a:cubicBezTo>
                    <a:cubicBezTo>
                      <a:pt x="1385968" y="1340769"/>
                      <a:pt x="1385485" y="1329185"/>
                      <a:pt x="1385485" y="1317119"/>
                    </a:cubicBezTo>
                    <a:cubicBezTo>
                      <a:pt x="1391760" y="1317360"/>
                      <a:pt x="2045288" y="1633988"/>
                      <a:pt x="2376636" y="1767445"/>
                    </a:cubicBezTo>
                    <a:cubicBezTo>
                      <a:pt x="2386772" y="1771547"/>
                      <a:pt x="2393529" y="1770582"/>
                      <a:pt x="2402217" y="1764790"/>
                    </a:cubicBezTo>
                    <a:cubicBezTo>
                      <a:pt x="2635344" y="1608166"/>
                      <a:pt x="2868953" y="1451782"/>
                      <a:pt x="3102321" y="1295399"/>
                    </a:cubicBezTo>
                    <a:cubicBezTo>
                      <a:pt x="3106424" y="1292744"/>
                      <a:pt x="3109802" y="1287917"/>
                      <a:pt x="3115836" y="1288883"/>
                    </a:cubicBezTo>
                    <a:close/>
                    <a:moveTo>
                      <a:pt x="3238914" y="1106436"/>
                    </a:moveTo>
                    <a:cubicBezTo>
                      <a:pt x="3239879" y="1112711"/>
                      <a:pt x="3234570" y="1113193"/>
                      <a:pt x="3231674" y="1115365"/>
                    </a:cubicBezTo>
                    <a:cubicBezTo>
                      <a:pt x="3107388" y="1209002"/>
                      <a:pt x="2983103" y="1302397"/>
                      <a:pt x="2858817" y="1395794"/>
                    </a:cubicBezTo>
                    <a:cubicBezTo>
                      <a:pt x="2856162" y="1397725"/>
                      <a:pt x="2432624" y="1685633"/>
                      <a:pt x="2387737" y="1716283"/>
                    </a:cubicBezTo>
                    <a:cubicBezTo>
                      <a:pt x="2380256" y="1721592"/>
                      <a:pt x="2374222" y="1721833"/>
                      <a:pt x="2365776" y="1718454"/>
                    </a:cubicBezTo>
                    <a:cubicBezTo>
                      <a:pt x="2034427" y="1584757"/>
                      <a:pt x="1711284" y="1433442"/>
                      <a:pt x="1393209" y="1270783"/>
                    </a:cubicBezTo>
                    <a:cubicBezTo>
                      <a:pt x="1385486" y="1266922"/>
                      <a:pt x="1381866" y="1262336"/>
                      <a:pt x="1382349" y="1253407"/>
                    </a:cubicBezTo>
                    <a:cubicBezTo>
                      <a:pt x="1383073" y="1241823"/>
                      <a:pt x="1382590" y="1229998"/>
                      <a:pt x="1382590" y="1217931"/>
                    </a:cubicBezTo>
                    <a:cubicBezTo>
                      <a:pt x="1389106" y="1218173"/>
                      <a:pt x="1393932" y="1222275"/>
                      <a:pt x="1399242" y="1224930"/>
                    </a:cubicBezTo>
                    <a:cubicBezTo>
                      <a:pt x="1718041" y="1386140"/>
                      <a:pt x="2042391" y="1535042"/>
                      <a:pt x="2373740" y="1668499"/>
                    </a:cubicBezTo>
                    <a:cubicBezTo>
                      <a:pt x="2385565" y="1673325"/>
                      <a:pt x="2393770" y="1672601"/>
                      <a:pt x="2404389" y="1665361"/>
                    </a:cubicBezTo>
                    <a:cubicBezTo>
                      <a:pt x="2650788" y="1499808"/>
                      <a:pt x="2897188" y="1334736"/>
                      <a:pt x="3143588" y="1169665"/>
                    </a:cubicBezTo>
                    <a:cubicBezTo>
                      <a:pt x="3167721" y="1153254"/>
                      <a:pt x="3191613" y="1136602"/>
                      <a:pt x="3215746" y="1119951"/>
                    </a:cubicBezTo>
                    <a:cubicBezTo>
                      <a:pt x="3223228" y="1115607"/>
                      <a:pt x="3230950" y="1111021"/>
                      <a:pt x="3238914" y="1106436"/>
                    </a:cubicBezTo>
                    <a:close/>
                    <a:moveTo>
                      <a:pt x="40272" y="1039407"/>
                    </a:moveTo>
                    <a:cubicBezTo>
                      <a:pt x="42655" y="1040613"/>
                      <a:pt x="44767" y="1042604"/>
                      <a:pt x="47060" y="1043931"/>
                    </a:cubicBezTo>
                    <a:cubicBezTo>
                      <a:pt x="148419" y="1105954"/>
                      <a:pt x="674523" y="1422341"/>
                      <a:pt x="838870" y="1513564"/>
                    </a:cubicBezTo>
                    <a:cubicBezTo>
                      <a:pt x="853592" y="1521769"/>
                      <a:pt x="861314" y="1530216"/>
                      <a:pt x="857936" y="1547592"/>
                    </a:cubicBezTo>
                    <a:cubicBezTo>
                      <a:pt x="856729" y="1553867"/>
                      <a:pt x="857694" y="1560624"/>
                      <a:pt x="857694" y="1570519"/>
                    </a:cubicBezTo>
                    <a:cubicBezTo>
                      <a:pt x="565924" y="1406172"/>
                      <a:pt x="282117" y="1234825"/>
                      <a:pt x="0" y="1055998"/>
                    </a:cubicBezTo>
                    <a:cubicBezTo>
                      <a:pt x="11825" y="1049965"/>
                      <a:pt x="21961" y="1045138"/>
                      <a:pt x="31856" y="1039588"/>
                    </a:cubicBezTo>
                    <a:cubicBezTo>
                      <a:pt x="35235" y="1037778"/>
                      <a:pt x="37889" y="1038200"/>
                      <a:pt x="40272" y="1039407"/>
                    </a:cubicBezTo>
                    <a:close/>
                    <a:moveTo>
                      <a:pt x="3233605" y="1017626"/>
                    </a:moveTo>
                    <a:cubicBezTo>
                      <a:pt x="3233123" y="1025107"/>
                      <a:pt x="3227331" y="1026314"/>
                      <a:pt x="3223711" y="1028969"/>
                    </a:cubicBezTo>
                    <a:cubicBezTo>
                      <a:pt x="3123558" y="1104747"/>
                      <a:pt x="2439624" y="1582826"/>
                      <a:pt x="2388703" y="1617578"/>
                    </a:cubicBezTo>
                    <a:cubicBezTo>
                      <a:pt x="2380256" y="1623370"/>
                      <a:pt x="2373740" y="1623611"/>
                      <a:pt x="2364328" y="1619750"/>
                    </a:cubicBezTo>
                    <a:cubicBezTo>
                      <a:pt x="2032497" y="1486052"/>
                      <a:pt x="1709112" y="1334254"/>
                      <a:pt x="1390554" y="1171354"/>
                    </a:cubicBezTo>
                    <a:cubicBezTo>
                      <a:pt x="1382832" y="1167493"/>
                      <a:pt x="1379212" y="1162908"/>
                      <a:pt x="1379695" y="1154220"/>
                    </a:cubicBezTo>
                    <a:cubicBezTo>
                      <a:pt x="1379936" y="1146256"/>
                      <a:pt x="1378488" y="1138051"/>
                      <a:pt x="1378005" y="1130087"/>
                    </a:cubicBezTo>
                    <a:cubicBezTo>
                      <a:pt x="1384762" y="1129121"/>
                      <a:pt x="2036117" y="1432718"/>
                      <a:pt x="2365535" y="1560382"/>
                    </a:cubicBezTo>
                    <a:cubicBezTo>
                      <a:pt x="2376395" y="1564726"/>
                      <a:pt x="2384117" y="1563761"/>
                      <a:pt x="2394012" y="1557486"/>
                    </a:cubicBezTo>
                    <a:cubicBezTo>
                      <a:pt x="2670095" y="1379383"/>
                      <a:pt x="2946179" y="1201762"/>
                      <a:pt x="3222263" y="1024142"/>
                    </a:cubicBezTo>
                    <a:cubicBezTo>
                      <a:pt x="3225641" y="1021970"/>
                      <a:pt x="3229261" y="1020039"/>
                      <a:pt x="3233605" y="1017626"/>
                    </a:cubicBezTo>
                    <a:close/>
                    <a:moveTo>
                      <a:pt x="32580" y="941124"/>
                    </a:moveTo>
                    <a:cubicBezTo>
                      <a:pt x="39096" y="937987"/>
                      <a:pt x="43199" y="943296"/>
                      <a:pt x="47784" y="946192"/>
                    </a:cubicBezTo>
                    <a:cubicBezTo>
                      <a:pt x="172070" y="1023660"/>
                      <a:pt x="699381" y="1338357"/>
                      <a:pt x="840077" y="1416066"/>
                    </a:cubicBezTo>
                    <a:cubicBezTo>
                      <a:pt x="855040" y="1424513"/>
                      <a:pt x="862280" y="1432959"/>
                      <a:pt x="859625" y="1449853"/>
                    </a:cubicBezTo>
                    <a:cubicBezTo>
                      <a:pt x="858419" y="1456369"/>
                      <a:pt x="859384" y="1463126"/>
                      <a:pt x="859384" y="1471090"/>
                    </a:cubicBezTo>
                    <a:cubicBezTo>
                      <a:pt x="803636" y="1449370"/>
                      <a:pt x="82777" y="1017626"/>
                      <a:pt x="1207" y="957293"/>
                    </a:cubicBezTo>
                    <a:cubicBezTo>
                      <a:pt x="12067" y="951501"/>
                      <a:pt x="22203" y="946192"/>
                      <a:pt x="32580" y="941124"/>
                    </a:cubicBezTo>
                    <a:close/>
                    <a:moveTo>
                      <a:pt x="39428" y="842932"/>
                    </a:moveTo>
                    <a:cubicBezTo>
                      <a:pt x="41630" y="843928"/>
                      <a:pt x="43561" y="845677"/>
                      <a:pt x="45612" y="847005"/>
                    </a:cubicBezTo>
                    <a:cubicBezTo>
                      <a:pt x="147454" y="909268"/>
                      <a:pt x="676694" y="1227586"/>
                      <a:pt x="842248" y="1319533"/>
                    </a:cubicBezTo>
                    <a:cubicBezTo>
                      <a:pt x="855763" y="1327015"/>
                      <a:pt x="862520" y="1334496"/>
                      <a:pt x="860107" y="1349941"/>
                    </a:cubicBezTo>
                    <a:cubicBezTo>
                      <a:pt x="858900" y="1357422"/>
                      <a:pt x="859865" y="1364904"/>
                      <a:pt x="859865" y="1375281"/>
                    </a:cubicBezTo>
                    <a:cubicBezTo>
                      <a:pt x="567612" y="1210934"/>
                      <a:pt x="282841" y="1039105"/>
                      <a:pt x="0" y="859795"/>
                    </a:cubicBezTo>
                    <a:cubicBezTo>
                      <a:pt x="11584" y="853762"/>
                      <a:pt x="21720" y="848935"/>
                      <a:pt x="31614" y="843385"/>
                    </a:cubicBezTo>
                    <a:cubicBezTo>
                      <a:pt x="34752" y="841695"/>
                      <a:pt x="37226" y="841937"/>
                      <a:pt x="39428" y="842932"/>
                    </a:cubicBezTo>
                    <a:close/>
                    <a:moveTo>
                      <a:pt x="39368" y="745042"/>
                    </a:moveTo>
                    <a:cubicBezTo>
                      <a:pt x="41630" y="746007"/>
                      <a:pt x="43681" y="747697"/>
                      <a:pt x="45853" y="749024"/>
                    </a:cubicBezTo>
                    <a:cubicBezTo>
                      <a:pt x="196927" y="843385"/>
                      <a:pt x="728098" y="1158323"/>
                      <a:pt x="842489" y="1221552"/>
                    </a:cubicBezTo>
                    <a:cubicBezTo>
                      <a:pt x="857693" y="1229757"/>
                      <a:pt x="864450" y="1238686"/>
                      <a:pt x="861313" y="1255579"/>
                    </a:cubicBezTo>
                    <a:cubicBezTo>
                      <a:pt x="860107" y="1261854"/>
                      <a:pt x="861072" y="1268611"/>
                      <a:pt x="861072" y="1278264"/>
                    </a:cubicBezTo>
                    <a:cubicBezTo>
                      <a:pt x="568095" y="1112952"/>
                      <a:pt x="283082" y="941607"/>
                      <a:pt x="0" y="761814"/>
                    </a:cubicBezTo>
                    <a:cubicBezTo>
                      <a:pt x="11825" y="755781"/>
                      <a:pt x="21720" y="750713"/>
                      <a:pt x="31614" y="745404"/>
                    </a:cubicBezTo>
                    <a:cubicBezTo>
                      <a:pt x="34631" y="743835"/>
                      <a:pt x="37105" y="744076"/>
                      <a:pt x="39368" y="745042"/>
                    </a:cubicBezTo>
                    <a:close/>
                    <a:moveTo>
                      <a:pt x="39186" y="646579"/>
                    </a:moveTo>
                    <a:cubicBezTo>
                      <a:pt x="41630" y="647544"/>
                      <a:pt x="43802" y="649354"/>
                      <a:pt x="46094" y="650802"/>
                    </a:cubicBezTo>
                    <a:cubicBezTo>
                      <a:pt x="170139" y="728511"/>
                      <a:pt x="701310" y="1045380"/>
                      <a:pt x="843937" y="1124295"/>
                    </a:cubicBezTo>
                    <a:cubicBezTo>
                      <a:pt x="857693" y="1132018"/>
                      <a:pt x="865175" y="1139740"/>
                      <a:pt x="862520" y="1156151"/>
                    </a:cubicBezTo>
                    <a:cubicBezTo>
                      <a:pt x="861313" y="1163150"/>
                      <a:pt x="862279" y="1170872"/>
                      <a:pt x="862279" y="1180767"/>
                    </a:cubicBezTo>
                    <a:cubicBezTo>
                      <a:pt x="569302" y="1015455"/>
                      <a:pt x="283324" y="843626"/>
                      <a:pt x="0" y="663352"/>
                    </a:cubicBezTo>
                    <a:cubicBezTo>
                      <a:pt x="11584" y="657560"/>
                      <a:pt x="21237" y="652974"/>
                      <a:pt x="30649" y="647424"/>
                    </a:cubicBezTo>
                    <a:cubicBezTo>
                      <a:pt x="34028" y="645493"/>
                      <a:pt x="36743" y="645614"/>
                      <a:pt x="39186" y="646579"/>
                    </a:cubicBezTo>
                    <a:close/>
                    <a:moveTo>
                      <a:pt x="2403424" y="560062"/>
                    </a:moveTo>
                    <a:cubicBezTo>
                      <a:pt x="2400950" y="559519"/>
                      <a:pt x="2397632" y="561389"/>
                      <a:pt x="2393046" y="564164"/>
                    </a:cubicBezTo>
                    <a:cubicBezTo>
                      <a:pt x="2114791" y="732614"/>
                      <a:pt x="1550315" y="1071686"/>
                      <a:pt x="1549591" y="1077478"/>
                    </a:cubicBezTo>
                    <a:cubicBezTo>
                      <a:pt x="1735900" y="1126227"/>
                      <a:pt x="1877561" y="1108851"/>
                      <a:pt x="1940308" y="1097750"/>
                    </a:cubicBezTo>
                    <a:cubicBezTo>
                      <a:pt x="2049631" y="1078443"/>
                      <a:pt x="2153162" y="1046105"/>
                      <a:pt x="2242455" y="978531"/>
                    </a:cubicBezTo>
                    <a:cubicBezTo>
                      <a:pt x="2378325" y="875724"/>
                      <a:pt x="2437934" y="741060"/>
                      <a:pt x="2408733" y="570439"/>
                    </a:cubicBezTo>
                    <a:cubicBezTo>
                      <a:pt x="2407527" y="563561"/>
                      <a:pt x="2405898" y="560605"/>
                      <a:pt x="2403424" y="560062"/>
                    </a:cubicBezTo>
                    <a:close/>
                    <a:moveTo>
                      <a:pt x="39941" y="549232"/>
                    </a:moveTo>
                    <a:cubicBezTo>
                      <a:pt x="42595" y="550408"/>
                      <a:pt x="45008" y="552460"/>
                      <a:pt x="47542" y="554028"/>
                    </a:cubicBezTo>
                    <a:cubicBezTo>
                      <a:pt x="149385" y="616533"/>
                      <a:pt x="678143" y="934367"/>
                      <a:pt x="843456" y="1026073"/>
                    </a:cubicBezTo>
                    <a:cubicBezTo>
                      <a:pt x="858901" y="1034520"/>
                      <a:pt x="866623" y="1043449"/>
                      <a:pt x="863245" y="1061066"/>
                    </a:cubicBezTo>
                    <a:cubicBezTo>
                      <a:pt x="862038" y="1067341"/>
                      <a:pt x="864451" y="1074098"/>
                      <a:pt x="860832" y="1081821"/>
                    </a:cubicBezTo>
                    <a:cubicBezTo>
                      <a:pt x="569785" y="917956"/>
                      <a:pt x="284290" y="746128"/>
                      <a:pt x="0" y="565612"/>
                    </a:cubicBezTo>
                    <a:cubicBezTo>
                      <a:pt x="11825" y="559579"/>
                      <a:pt x="21479" y="554752"/>
                      <a:pt x="30890" y="549684"/>
                    </a:cubicBezTo>
                    <a:cubicBezTo>
                      <a:pt x="34390" y="547753"/>
                      <a:pt x="37286" y="548055"/>
                      <a:pt x="39941" y="549232"/>
                    </a:cubicBezTo>
                    <a:close/>
                    <a:moveTo>
                      <a:pt x="2352502" y="523621"/>
                    </a:moveTo>
                    <a:cubicBezTo>
                      <a:pt x="2408733" y="548478"/>
                      <a:pt x="2845785" y="713066"/>
                      <a:pt x="3011821" y="758436"/>
                    </a:cubicBezTo>
                    <a:cubicBezTo>
                      <a:pt x="3021716" y="761091"/>
                      <a:pt x="3022922" y="763263"/>
                      <a:pt x="3017613" y="772192"/>
                    </a:cubicBezTo>
                    <a:cubicBezTo>
                      <a:pt x="2963554" y="864622"/>
                      <a:pt x="2962348" y="958018"/>
                      <a:pt x="3014476" y="1051655"/>
                    </a:cubicBezTo>
                    <a:cubicBezTo>
                      <a:pt x="3019061" y="1059861"/>
                      <a:pt x="3016647" y="1062274"/>
                      <a:pt x="3010132" y="1066618"/>
                    </a:cubicBezTo>
                    <a:cubicBezTo>
                      <a:pt x="2874020" y="1154704"/>
                      <a:pt x="2738151" y="1243032"/>
                      <a:pt x="2602281" y="1331600"/>
                    </a:cubicBezTo>
                    <a:cubicBezTo>
                      <a:pt x="2594075" y="1337151"/>
                      <a:pt x="2588766" y="1335462"/>
                      <a:pt x="2581044" y="1331118"/>
                    </a:cubicBezTo>
                    <a:cubicBezTo>
                      <a:pt x="2430935" y="1245928"/>
                      <a:pt x="2280827" y="1246893"/>
                      <a:pt x="2131684" y="1333772"/>
                    </a:cubicBezTo>
                    <a:cubicBezTo>
                      <a:pt x="2117687" y="1341736"/>
                      <a:pt x="2104896" y="1351631"/>
                      <a:pt x="2093071" y="1362732"/>
                    </a:cubicBezTo>
                    <a:cubicBezTo>
                      <a:pt x="2088244" y="1367317"/>
                      <a:pt x="2084141" y="1367800"/>
                      <a:pt x="2078108" y="1365146"/>
                    </a:cubicBezTo>
                    <a:cubicBezTo>
                      <a:pt x="1862840" y="1275611"/>
                      <a:pt x="1648538" y="1184147"/>
                      <a:pt x="1436889" y="1086649"/>
                    </a:cubicBezTo>
                    <a:cubicBezTo>
                      <a:pt x="1433994" y="1085201"/>
                      <a:pt x="1430374" y="1084477"/>
                      <a:pt x="1429167" y="1080857"/>
                    </a:cubicBezTo>
                    <a:cubicBezTo>
                      <a:pt x="1510737" y="1030901"/>
                      <a:pt x="2344780" y="519276"/>
                      <a:pt x="2352502" y="523621"/>
                    </a:cubicBezTo>
                    <a:close/>
                    <a:moveTo>
                      <a:pt x="141903" y="457254"/>
                    </a:moveTo>
                    <a:cubicBezTo>
                      <a:pt x="171104" y="470769"/>
                      <a:pt x="855521" y="859554"/>
                      <a:pt x="859382" y="861243"/>
                    </a:cubicBezTo>
                    <a:cubicBezTo>
                      <a:pt x="869760" y="867759"/>
                      <a:pt x="863968" y="877413"/>
                      <a:pt x="864933" y="886101"/>
                    </a:cubicBezTo>
                    <a:cubicBezTo>
                      <a:pt x="856486" y="885135"/>
                      <a:pt x="167002" y="476802"/>
                      <a:pt x="141903" y="457254"/>
                    </a:cubicBezTo>
                    <a:close/>
                    <a:moveTo>
                      <a:pt x="35024" y="452396"/>
                    </a:moveTo>
                    <a:cubicBezTo>
                      <a:pt x="42776" y="452547"/>
                      <a:pt x="50559" y="457374"/>
                      <a:pt x="66125" y="467148"/>
                    </a:cubicBezTo>
                    <a:cubicBezTo>
                      <a:pt x="323385" y="627875"/>
                      <a:pt x="583783" y="783294"/>
                      <a:pt x="848764" y="930747"/>
                    </a:cubicBezTo>
                    <a:cubicBezTo>
                      <a:pt x="864451" y="939435"/>
                      <a:pt x="865416" y="949571"/>
                      <a:pt x="865175" y="964051"/>
                    </a:cubicBezTo>
                    <a:cubicBezTo>
                      <a:pt x="864209" y="986012"/>
                      <a:pt x="864692" y="986012"/>
                      <a:pt x="845386" y="975152"/>
                    </a:cubicBezTo>
                    <a:cubicBezTo>
                      <a:pt x="562545" y="815391"/>
                      <a:pt x="284531" y="647906"/>
                      <a:pt x="10378" y="474147"/>
                    </a:cubicBezTo>
                    <a:cubicBezTo>
                      <a:pt x="7723" y="472216"/>
                      <a:pt x="5068" y="470285"/>
                      <a:pt x="1931" y="468113"/>
                    </a:cubicBezTo>
                    <a:cubicBezTo>
                      <a:pt x="3379" y="466424"/>
                      <a:pt x="3620" y="465941"/>
                      <a:pt x="4103" y="465700"/>
                    </a:cubicBezTo>
                    <a:cubicBezTo>
                      <a:pt x="19548" y="456771"/>
                      <a:pt x="27271" y="452245"/>
                      <a:pt x="35024" y="452396"/>
                    </a:cubicBezTo>
                    <a:close/>
                    <a:moveTo>
                      <a:pt x="1403708" y="240719"/>
                    </a:moveTo>
                    <a:cubicBezTo>
                      <a:pt x="1341806" y="240780"/>
                      <a:pt x="1298970" y="247658"/>
                      <a:pt x="1270372" y="252605"/>
                    </a:cubicBezTo>
                    <a:cubicBezTo>
                      <a:pt x="1168046" y="270222"/>
                      <a:pt x="1071514" y="301836"/>
                      <a:pt x="987771" y="364583"/>
                    </a:cubicBezTo>
                    <a:cubicBezTo>
                      <a:pt x="865658" y="456289"/>
                      <a:pt x="809427" y="576472"/>
                      <a:pt x="834043" y="730200"/>
                    </a:cubicBezTo>
                    <a:cubicBezTo>
                      <a:pt x="837180" y="749507"/>
                      <a:pt x="837422" y="749507"/>
                      <a:pt x="854315" y="739612"/>
                    </a:cubicBezTo>
                    <a:cubicBezTo>
                      <a:pt x="1116160" y="586125"/>
                      <a:pt x="1378247" y="432397"/>
                      <a:pt x="1640092" y="278910"/>
                    </a:cubicBezTo>
                    <a:cubicBezTo>
                      <a:pt x="1643954" y="276738"/>
                      <a:pt x="1649022" y="275772"/>
                      <a:pt x="1651435" y="269739"/>
                    </a:cubicBezTo>
                    <a:cubicBezTo>
                      <a:pt x="1546576" y="247416"/>
                      <a:pt x="1465610" y="240659"/>
                      <a:pt x="1403708" y="240719"/>
                    </a:cubicBezTo>
                    <a:close/>
                    <a:moveTo>
                      <a:pt x="749125" y="352"/>
                    </a:moveTo>
                    <a:cubicBezTo>
                      <a:pt x="752111" y="1076"/>
                      <a:pt x="754887" y="2826"/>
                      <a:pt x="758024" y="4757"/>
                    </a:cubicBezTo>
                    <a:cubicBezTo>
                      <a:pt x="830664" y="50851"/>
                      <a:pt x="932748" y="73536"/>
                      <a:pt x="1018180" y="76915"/>
                    </a:cubicBezTo>
                    <a:cubicBezTo>
                      <a:pt x="1095647" y="76674"/>
                      <a:pt x="1185181" y="60022"/>
                      <a:pt x="1242860" y="34199"/>
                    </a:cubicBezTo>
                    <a:cubicBezTo>
                      <a:pt x="1253961" y="29373"/>
                      <a:pt x="1262167" y="29373"/>
                      <a:pt x="1273027" y="34682"/>
                    </a:cubicBezTo>
                    <a:cubicBezTo>
                      <a:pt x="1439063" y="117700"/>
                      <a:pt x="1782961" y="276979"/>
                      <a:pt x="1786339" y="278427"/>
                    </a:cubicBezTo>
                    <a:cubicBezTo>
                      <a:pt x="1782961" y="281082"/>
                      <a:pt x="1191938" y="633909"/>
                      <a:pt x="899685" y="808392"/>
                    </a:cubicBezTo>
                    <a:cubicBezTo>
                      <a:pt x="892204" y="812977"/>
                      <a:pt x="885205" y="817321"/>
                      <a:pt x="876759" y="810564"/>
                    </a:cubicBezTo>
                    <a:cubicBezTo>
                      <a:pt x="813047" y="774847"/>
                      <a:pt x="482664" y="583953"/>
                      <a:pt x="383235" y="520242"/>
                    </a:cubicBezTo>
                    <a:cubicBezTo>
                      <a:pt x="374789" y="514691"/>
                      <a:pt x="374547" y="510830"/>
                      <a:pt x="378891" y="502383"/>
                    </a:cubicBezTo>
                    <a:cubicBezTo>
                      <a:pt x="430536" y="402230"/>
                      <a:pt x="433915" y="300147"/>
                      <a:pt x="387821" y="197098"/>
                    </a:cubicBezTo>
                    <a:cubicBezTo>
                      <a:pt x="384201" y="188893"/>
                      <a:pt x="384683" y="185273"/>
                      <a:pt x="393130" y="180929"/>
                    </a:cubicBezTo>
                    <a:cubicBezTo>
                      <a:pt x="508486" y="121561"/>
                      <a:pt x="623843" y="61952"/>
                      <a:pt x="738958" y="2102"/>
                    </a:cubicBezTo>
                    <a:cubicBezTo>
                      <a:pt x="742940" y="-70"/>
                      <a:pt x="746138" y="-372"/>
                      <a:pt x="749125" y="35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F2C7965-4809-4975-ACFB-36572FE8DD79}"/>
                </a:ext>
              </a:extLst>
            </p:cNvPr>
            <p:cNvGrpSpPr/>
            <p:nvPr/>
          </p:nvGrpSpPr>
          <p:grpSpPr>
            <a:xfrm>
              <a:off x="1084825" y="2136233"/>
              <a:ext cx="9430678" cy="4567065"/>
              <a:chOff x="839755" y="2045259"/>
              <a:chExt cx="9430678" cy="4567065"/>
            </a:xfrm>
          </p:grpSpPr>
          <p:sp>
            <p:nvSpPr>
              <p:cNvPr id="64" name="Block Arc 37">
                <a:extLst>
                  <a:ext uri="{FF2B5EF4-FFF2-40B4-BE49-F238E27FC236}">
                    <a16:creationId xmlns:a16="http://schemas.microsoft.com/office/drawing/2014/main" id="{12AC5722-2220-40B1-9821-67093FEFDC9E}"/>
                  </a:ext>
                </a:extLst>
              </p:cNvPr>
              <p:cNvSpPr/>
              <p:nvPr/>
            </p:nvSpPr>
            <p:spPr>
              <a:xfrm rot="15748868" flipH="1">
                <a:off x="1377176" y="4284331"/>
                <a:ext cx="980221" cy="519670"/>
              </a:xfrm>
              <a:custGeom>
                <a:avLst/>
                <a:gdLst>
                  <a:gd name="connsiteX0" fmla="*/ 985614 w 985614"/>
                  <a:gd name="connsiteY0" fmla="*/ 500458 h 509038"/>
                  <a:gd name="connsiteX1" fmla="*/ 851805 w 985614"/>
                  <a:gd name="connsiteY1" fmla="*/ 509038 h 509038"/>
                  <a:gd name="connsiteX2" fmla="*/ 231 w 985614"/>
                  <a:gd name="connsiteY2" fmla="*/ 111177 h 509038"/>
                  <a:gd name="connsiteX3" fmla="*/ 0 w 985614"/>
                  <a:gd name="connsiteY3" fmla="*/ 3 h 509038"/>
                  <a:gd name="connsiteX4" fmla="*/ 985614 w 985614"/>
                  <a:gd name="connsiteY4" fmla="*/ 500458 h 509038"/>
                  <a:gd name="connsiteX0" fmla="*/ 980221 w 980221"/>
                  <a:gd name="connsiteY0" fmla="*/ 519670 h 519670"/>
                  <a:gd name="connsiteX1" fmla="*/ 851805 w 980221"/>
                  <a:gd name="connsiteY1" fmla="*/ 509038 h 519670"/>
                  <a:gd name="connsiteX2" fmla="*/ 231 w 980221"/>
                  <a:gd name="connsiteY2" fmla="*/ 111177 h 519670"/>
                  <a:gd name="connsiteX3" fmla="*/ 0 w 980221"/>
                  <a:gd name="connsiteY3" fmla="*/ 3 h 519670"/>
                  <a:gd name="connsiteX4" fmla="*/ 980221 w 980221"/>
                  <a:gd name="connsiteY4" fmla="*/ 519670 h 519670"/>
                  <a:gd name="connsiteX0" fmla="*/ 980221 w 980221"/>
                  <a:gd name="connsiteY0" fmla="*/ 519670 h 519670"/>
                  <a:gd name="connsiteX1" fmla="*/ 851805 w 980221"/>
                  <a:gd name="connsiteY1" fmla="*/ 509038 h 519670"/>
                  <a:gd name="connsiteX2" fmla="*/ 231 w 980221"/>
                  <a:gd name="connsiteY2" fmla="*/ 111177 h 519670"/>
                  <a:gd name="connsiteX3" fmla="*/ 0 w 980221"/>
                  <a:gd name="connsiteY3" fmla="*/ 3 h 519670"/>
                  <a:gd name="connsiteX4" fmla="*/ 980221 w 980221"/>
                  <a:gd name="connsiteY4" fmla="*/ 519670 h 519670"/>
                  <a:gd name="connsiteX0" fmla="*/ 980221 w 980221"/>
                  <a:gd name="connsiteY0" fmla="*/ 519670 h 519670"/>
                  <a:gd name="connsiteX1" fmla="*/ 851805 w 980221"/>
                  <a:gd name="connsiteY1" fmla="*/ 509038 h 519670"/>
                  <a:gd name="connsiteX2" fmla="*/ 231 w 980221"/>
                  <a:gd name="connsiteY2" fmla="*/ 111177 h 519670"/>
                  <a:gd name="connsiteX3" fmla="*/ 0 w 980221"/>
                  <a:gd name="connsiteY3" fmla="*/ 3 h 519670"/>
                  <a:gd name="connsiteX4" fmla="*/ 980221 w 980221"/>
                  <a:gd name="connsiteY4" fmla="*/ 519670 h 519670"/>
                  <a:gd name="connsiteX0" fmla="*/ 980221 w 980221"/>
                  <a:gd name="connsiteY0" fmla="*/ 519670 h 519670"/>
                  <a:gd name="connsiteX1" fmla="*/ 851805 w 980221"/>
                  <a:gd name="connsiteY1" fmla="*/ 509038 h 519670"/>
                  <a:gd name="connsiteX2" fmla="*/ 231 w 980221"/>
                  <a:gd name="connsiteY2" fmla="*/ 111177 h 519670"/>
                  <a:gd name="connsiteX3" fmla="*/ 0 w 980221"/>
                  <a:gd name="connsiteY3" fmla="*/ 3 h 519670"/>
                  <a:gd name="connsiteX4" fmla="*/ 980221 w 980221"/>
                  <a:gd name="connsiteY4" fmla="*/ 519670 h 519670"/>
                  <a:gd name="connsiteX0" fmla="*/ 980221 w 980221"/>
                  <a:gd name="connsiteY0" fmla="*/ 519670 h 519670"/>
                  <a:gd name="connsiteX1" fmla="*/ 851805 w 980221"/>
                  <a:gd name="connsiteY1" fmla="*/ 509038 h 519670"/>
                  <a:gd name="connsiteX2" fmla="*/ 231 w 980221"/>
                  <a:gd name="connsiteY2" fmla="*/ 111177 h 519670"/>
                  <a:gd name="connsiteX3" fmla="*/ 0 w 980221"/>
                  <a:gd name="connsiteY3" fmla="*/ 3 h 519670"/>
                  <a:gd name="connsiteX4" fmla="*/ 980221 w 980221"/>
                  <a:gd name="connsiteY4" fmla="*/ 519670 h 51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0221" h="519670">
                    <a:moveTo>
                      <a:pt x="980221" y="519670"/>
                    </a:moveTo>
                    <a:cubicBezTo>
                      <a:pt x="936484" y="514390"/>
                      <a:pt x="896993" y="499225"/>
                      <a:pt x="851805" y="509038"/>
                    </a:cubicBezTo>
                    <a:cubicBezTo>
                      <a:pt x="761601" y="313880"/>
                      <a:pt x="331813" y="110489"/>
                      <a:pt x="231" y="111177"/>
                    </a:cubicBezTo>
                    <a:lnTo>
                      <a:pt x="0" y="3"/>
                    </a:lnTo>
                    <a:cubicBezTo>
                      <a:pt x="392438" y="-812"/>
                      <a:pt x="883859" y="210406"/>
                      <a:pt x="980221" y="51967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FF97420D-820C-4D10-888B-9BDCC2489A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21447214">
                <a:off x="839755" y="3222889"/>
                <a:ext cx="1486654" cy="875700"/>
              </a:xfrm>
              <a:custGeom>
                <a:avLst/>
                <a:gdLst/>
                <a:ahLst/>
                <a:cxnLst/>
                <a:rect l="l" t="t" r="r" b="b"/>
                <a:pathLst>
                  <a:path w="1255887" h="739769">
                    <a:moveTo>
                      <a:pt x="0" y="0"/>
                    </a:moveTo>
                    <a:lnTo>
                      <a:pt x="101935" y="0"/>
                    </a:lnTo>
                    <a:lnTo>
                      <a:pt x="126181" y="48492"/>
                    </a:lnTo>
                    <a:lnTo>
                      <a:pt x="165558" y="135996"/>
                    </a:lnTo>
                    <a:lnTo>
                      <a:pt x="194726" y="204540"/>
                    </a:lnTo>
                    <a:lnTo>
                      <a:pt x="223893" y="276001"/>
                    </a:lnTo>
                    <a:lnTo>
                      <a:pt x="255978" y="341629"/>
                    </a:lnTo>
                    <a:lnTo>
                      <a:pt x="288062" y="408715"/>
                    </a:lnTo>
                    <a:lnTo>
                      <a:pt x="327439" y="467050"/>
                    </a:lnTo>
                    <a:lnTo>
                      <a:pt x="369732" y="522469"/>
                    </a:lnTo>
                    <a:lnTo>
                      <a:pt x="423693" y="567679"/>
                    </a:lnTo>
                    <a:lnTo>
                      <a:pt x="452861" y="588097"/>
                    </a:lnTo>
                    <a:lnTo>
                      <a:pt x="489320" y="612889"/>
                    </a:lnTo>
                    <a:lnTo>
                      <a:pt x="528697" y="631848"/>
                    </a:lnTo>
                    <a:lnTo>
                      <a:pt x="573907" y="646432"/>
                    </a:lnTo>
                    <a:lnTo>
                      <a:pt x="622034" y="655183"/>
                    </a:lnTo>
                    <a:lnTo>
                      <a:pt x="674536" y="649349"/>
                    </a:lnTo>
                    <a:lnTo>
                      <a:pt x="741622" y="628932"/>
                    </a:lnTo>
                    <a:lnTo>
                      <a:pt x="799957" y="599764"/>
                    </a:lnTo>
                    <a:lnTo>
                      <a:pt x="849543" y="561846"/>
                    </a:lnTo>
                    <a:lnTo>
                      <a:pt x="894753" y="519552"/>
                    </a:lnTo>
                    <a:lnTo>
                      <a:pt x="935588" y="469967"/>
                    </a:lnTo>
                    <a:lnTo>
                      <a:pt x="969131" y="416007"/>
                    </a:lnTo>
                    <a:lnTo>
                      <a:pt x="998298" y="357671"/>
                    </a:lnTo>
                    <a:lnTo>
                      <a:pt x="1027466" y="296419"/>
                    </a:lnTo>
                    <a:lnTo>
                      <a:pt x="1053717" y="236625"/>
                    </a:lnTo>
                    <a:lnTo>
                      <a:pt x="1081427" y="175372"/>
                    </a:lnTo>
                    <a:lnTo>
                      <a:pt x="1107678" y="111203"/>
                    </a:lnTo>
                    <a:lnTo>
                      <a:pt x="1159187" y="0"/>
                    </a:lnTo>
                    <a:lnTo>
                      <a:pt x="1255887" y="0"/>
                    </a:lnTo>
                    <a:lnTo>
                      <a:pt x="1250600" y="10574"/>
                    </a:lnTo>
                    <a:lnTo>
                      <a:pt x="1218515" y="74743"/>
                    </a:lnTo>
                    <a:lnTo>
                      <a:pt x="1186431" y="140371"/>
                    </a:lnTo>
                    <a:lnTo>
                      <a:pt x="1160180" y="207457"/>
                    </a:lnTo>
                    <a:lnTo>
                      <a:pt x="1131012" y="273084"/>
                    </a:lnTo>
                    <a:lnTo>
                      <a:pt x="1101844" y="337254"/>
                    </a:lnTo>
                    <a:lnTo>
                      <a:pt x="1072676" y="399964"/>
                    </a:lnTo>
                    <a:lnTo>
                      <a:pt x="1040592" y="458300"/>
                    </a:lnTo>
                    <a:lnTo>
                      <a:pt x="1004132" y="515177"/>
                    </a:lnTo>
                    <a:lnTo>
                      <a:pt x="964755" y="567679"/>
                    </a:lnTo>
                    <a:lnTo>
                      <a:pt x="919545" y="615806"/>
                    </a:lnTo>
                    <a:lnTo>
                      <a:pt x="868502" y="655183"/>
                    </a:lnTo>
                    <a:lnTo>
                      <a:pt x="810166" y="690184"/>
                    </a:lnTo>
                    <a:lnTo>
                      <a:pt x="744539" y="719352"/>
                    </a:lnTo>
                    <a:lnTo>
                      <a:pt x="670161" y="736852"/>
                    </a:lnTo>
                    <a:lnTo>
                      <a:pt x="605991" y="739769"/>
                    </a:lnTo>
                    <a:lnTo>
                      <a:pt x="544739" y="732477"/>
                    </a:lnTo>
                    <a:lnTo>
                      <a:pt x="489320" y="710601"/>
                    </a:lnTo>
                    <a:lnTo>
                      <a:pt x="436818" y="687267"/>
                    </a:lnTo>
                    <a:lnTo>
                      <a:pt x="391608" y="658099"/>
                    </a:lnTo>
                    <a:lnTo>
                      <a:pt x="353690" y="631848"/>
                    </a:lnTo>
                    <a:lnTo>
                      <a:pt x="308480" y="591013"/>
                    </a:lnTo>
                    <a:lnTo>
                      <a:pt x="269103" y="544345"/>
                    </a:lnTo>
                    <a:lnTo>
                      <a:pt x="237019" y="490385"/>
                    </a:lnTo>
                    <a:lnTo>
                      <a:pt x="207851" y="434966"/>
                    </a:lnTo>
                    <a:lnTo>
                      <a:pt x="181600" y="376630"/>
                    </a:lnTo>
                    <a:lnTo>
                      <a:pt x="155349" y="315378"/>
                    </a:lnTo>
                    <a:lnTo>
                      <a:pt x="115972" y="227874"/>
                    </a:lnTo>
                    <a:lnTo>
                      <a:pt x="70762" y="140371"/>
                    </a:lnTo>
                    <a:lnTo>
                      <a:pt x="25552" y="5286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514294-D378-4A6B-9464-D14A26CC60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21447214">
                <a:off x="1699115" y="2045259"/>
                <a:ext cx="706370" cy="1159665"/>
              </a:xfrm>
              <a:custGeom>
                <a:avLst/>
                <a:gdLst>
                  <a:gd name="connsiteX0" fmla="*/ 115151 w 706370"/>
                  <a:gd name="connsiteY0" fmla="*/ 0 h 1159665"/>
                  <a:gd name="connsiteX1" fmla="*/ 164992 w 706370"/>
                  <a:gd name="connsiteY1" fmla="*/ 13750 h 1159665"/>
                  <a:gd name="connsiteX2" fmla="*/ 218271 w 706370"/>
                  <a:gd name="connsiteY2" fmla="*/ 34374 h 1159665"/>
                  <a:gd name="connsiteX3" fmla="*/ 266393 w 706370"/>
                  <a:gd name="connsiteY3" fmla="*/ 56716 h 1159665"/>
                  <a:gd name="connsiteX4" fmla="*/ 309359 w 706370"/>
                  <a:gd name="connsiteY4" fmla="*/ 75622 h 1159665"/>
                  <a:gd name="connsiteX5" fmla="*/ 374668 w 706370"/>
                  <a:gd name="connsiteY5" fmla="*/ 109995 h 1159665"/>
                  <a:gd name="connsiteX6" fmla="*/ 443414 w 706370"/>
                  <a:gd name="connsiteY6" fmla="*/ 156398 h 1159665"/>
                  <a:gd name="connsiteX7" fmla="*/ 507006 w 706370"/>
                  <a:gd name="connsiteY7" fmla="*/ 209677 h 1159665"/>
                  <a:gd name="connsiteX8" fmla="*/ 562003 w 706370"/>
                  <a:gd name="connsiteY8" fmla="*/ 274986 h 1159665"/>
                  <a:gd name="connsiteX9" fmla="*/ 611844 w 706370"/>
                  <a:gd name="connsiteY9" fmla="*/ 350607 h 1159665"/>
                  <a:gd name="connsiteX10" fmla="*/ 653092 w 706370"/>
                  <a:gd name="connsiteY10" fmla="*/ 434821 h 1159665"/>
                  <a:gd name="connsiteX11" fmla="*/ 684028 w 706370"/>
                  <a:gd name="connsiteY11" fmla="*/ 525910 h 1159665"/>
                  <a:gd name="connsiteX12" fmla="*/ 702933 w 706370"/>
                  <a:gd name="connsiteY12" fmla="*/ 622155 h 1159665"/>
                  <a:gd name="connsiteX13" fmla="*/ 706370 w 706370"/>
                  <a:gd name="connsiteY13" fmla="*/ 728712 h 1159665"/>
                  <a:gd name="connsiteX14" fmla="*/ 694340 w 706370"/>
                  <a:gd name="connsiteY14" fmla="*/ 838706 h 1159665"/>
                  <a:gd name="connsiteX15" fmla="*/ 671997 w 706370"/>
                  <a:gd name="connsiteY15" fmla="*/ 931514 h 1159665"/>
                  <a:gd name="connsiteX16" fmla="*/ 641061 w 706370"/>
                  <a:gd name="connsiteY16" fmla="*/ 1015727 h 1159665"/>
                  <a:gd name="connsiteX17" fmla="*/ 606688 w 706370"/>
                  <a:gd name="connsiteY17" fmla="*/ 1096505 h 1159665"/>
                  <a:gd name="connsiteX18" fmla="*/ 575108 w 706370"/>
                  <a:gd name="connsiteY18" fmla="*/ 1159665 h 1159665"/>
                  <a:gd name="connsiteX19" fmla="*/ 461150 w 706370"/>
                  <a:gd name="connsiteY19" fmla="*/ 1159665 h 1159665"/>
                  <a:gd name="connsiteX20" fmla="*/ 584346 w 706370"/>
                  <a:gd name="connsiteY20" fmla="*/ 893703 h 1159665"/>
                  <a:gd name="connsiteX21" fmla="*/ 596376 w 706370"/>
                  <a:gd name="connsiteY21" fmla="*/ 819800 h 1159665"/>
                  <a:gd name="connsiteX22" fmla="*/ 599813 w 706370"/>
                  <a:gd name="connsiteY22" fmla="*/ 737305 h 1159665"/>
                  <a:gd name="connsiteX23" fmla="*/ 596376 w 706370"/>
                  <a:gd name="connsiteY23" fmla="*/ 653091 h 1159665"/>
                  <a:gd name="connsiteX24" fmla="*/ 584346 w 706370"/>
                  <a:gd name="connsiteY24" fmla="*/ 575751 h 1159665"/>
                  <a:gd name="connsiteX25" fmla="*/ 565440 w 706370"/>
                  <a:gd name="connsiteY25" fmla="*/ 500130 h 1159665"/>
                  <a:gd name="connsiteX26" fmla="*/ 543098 w 706370"/>
                  <a:gd name="connsiteY26" fmla="*/ 431383 h 1159665"/>
                  <a:gd name="connsiteX27" fmla="*/ 515599 w 706370"/>
                  <a:gd name="connsiteY27" fmla="*/ 378106 h 1159665"/>
                  <a:gd name="connsiteX28" fmla="*/ 469195 w 706370"/>
                  <a:gd name="connsiteY28" fmla="*/ 316234 h 1159665"/>
                  <a:gd name="connsiteX29" fmla="*/ 412479 w 706370"/>
                  <a:gd name="connsiteY29" fmla="*/ 254362 h 1159665"/>
                  <a:gd name="connsiteX30" fmla="*/ 343732 w 706370"/>
                  <a:gd name="connsiteY30" fmla="*/ 201083 h 1159665"/>
                  <a:gd name="connsiteX31" fmla="*/ 266393 w 706370"/>
                  <a:gd name="connsiteY31" fmla="*/ 156398 h 1159665"/>
                  <a:gd name="connsiteX32" fmla="*/ 183897 w 706370"/>
                  <a:gd name="connsiteY32" fmla="*/ 132337 h 1159665"/>
                  <a:gd name="connsiteX33" fmla="*/ 152961 w 706370"/>
                  <a:gd name="connsiteY33" fmla="*/ 128899 h 1159665"/>
                  <a:gd name="connsiteX34" fmla="*/ 125463 w 706370"/>
                  <a:gd name="connsiteY34" fmla="*/ 137493 h 1159665"/>
                  <a:gd name="connsiteX35" fmla="*/ 94527 w 706370"/>
                  <a:gd name="connsiteY35" fmla="*/ 144368 h 1159665"/>
                  <a:gd name="connsiteX36" fmla="*/ 61872 w 706370"/>
                  <a:gd name="connsiteY36" fmla="*/ 152961 h 1159665"/>
                  <a:gd name="connsiteX37" fmla="*/ 27499 w 706370"/>
                  <a:gd name="connsiteY37" fmla="*/ 151243 h 1159665"/>
                  <a:gd name="connsiteX38" fmla="*/ 12031 w 706370"/>
                  <a:gd name="connsiteY38" fmla="*/ 132337 h 1159665"/>
                  <a:gd name="connsiteX39" fmla="*/ 3438 w 706370"/>
                  <a:gd name="connsiteY39" fmla="*/ 103120 h 1159665"/>
                  <a:gd name="connsiteX40" fmla="*/ 0 w 706370"/>
                  <a:gd name="connsiteY40" fmla="*/ 72184 h 1159665"/>
                  <a:gd name="connsiteX41" fmla="*/ 6875 w 706370"/>
                  <a:gd name="connsiteY41" fmla="*/ 41248 h 1159665"/>
                  <a:gd name="connsiteX42" fmla="*/ 12031 w 706370"/>
                  <a:gd name="connsiteY42" fmla="*/ 13750 h 1159665"/>
                  <a:gd name="connsiteX43" fmla="*/ 61872 w 706370"/>
                  <a:gd name="connsiteY43" fmla="*/ 0 h 115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706370" h="1159665">
                    <a:moveTo>
                      <a:pt x="115151" y="0"/>
                    </a:moveTo>
                    <a:lnTo>
                      <a:pt x="164992" y="13750"/>
                    </a:lnTo>
                    <a:lnTo>
                      <a:pt x="218271" y="34374"/>
                    </a:lnTo>
                    <a:lnTo>
                      <a:pt x="266393" y="56716"/>
                    </a:lnTo>
                    <a:lnTo>
                      <a:pt x="309359" y="75622"/>
                    </a:lnTo>
                    <a:lnTo>
                      <a:pt x="374668" y="109995"/>
                    </a:lnTo>
                    <a:lnTo>
                      <a:pt x="443414" y="156398"/>
                    </a:lnTo>
                    <a:lnTo>
                      <a:pt x="507006" y="209677"/>
                    </a:lnTo>
                    <a:lnTo>
                      <a:pt x="562003" y="274986"/>
                    </a:lnTo>
                    <a:lnTo>
                      <a:pt x="611844" y="350607"/>
                    </a:lnTo>
                    <a:lnTo>
                      <a:pt x="653092" y="434821"/>
                    </a:lnTo>
                    <a:lnTo>
                      <a:pt x="684028" y="525910"/>
                    </a:lnTo>
                    <a:lnTo>
                      <a:pt x="702933" y="622155"/>
                    </a:lnTo>
                    <a:lnTo>
                      <a:pt x="706370" y="728712"/>
                    </a:lnTo>
                    <a:lnTo>
                      <a:pt x="694340" y="838706"/>
                    </a:lnTo>
                    <a:lnTo>
                      <a:pt x="671997" y="931514"/>
                    </a:lnTo>
                    <a:lnTo>
                      <a:pt x="641061" y="1015727"/>
                    </a:lnTo>
                    <a:lnTo>
                      <a:pt x="606688" y="1096505"/>
                    </a:lnTo>
                    <a:lnTo>
                      <a:pt x="575108" y="1159665"/>
                    </a:lnTo>
                    <a:lnTo>
                      <a:pt x="461150" y="1159665"/>
                    </a:lnTo>
                    <a:lnTo>
                      <a:pt x="584346" y="893703"/>
                    </a:lnTo>
                    <a:lnTo>
                      <a:pt x="596376" y="819800"/>
                    </a:lnTo>
                    <a:lnTo>
                      <a:pt x="599813" y="737305"/>
                    </a:lnTo>
                    <a:lnTo>
                      <a:pt x="596376" y="653091"/>
                    </a:lnTo>
                    <a:lnTo>
                      <a:pt x="584346" y="575751"/>
                    </a:lnTo>
                    <a:lnTo>
                      <a:pt x="565440" y="500130"/>
                    </a:lnTo>
                    <a:lnTo>
                      <a:pt x="543098" y="431383"/>
                    </a:lnTo>
                    <a:lnTo>
                      <a:pt x="515599" y="378106"/>
                    </a:lnTo>
                    <a:lnTo>
                      <a:pt x="469195" y="316234"/>
                    </a:lnTo>
                    <a:lnTo>
                      <a:pt x="412479" y="254362"/>
                    </a:lnTo>
                    <a:lnTo>
                      <a:pt x="343732" y="201083"/>
                    </a:lnTo>
                    <a:lnTo>
                      <a:pt x="266393" y="156398"/>
                    </a:lnTo>
                    <a:lnTo>
                      <a:pt x="183897" y="132337"/>
                    </a:lnTo>
                    <a:lnTo>
                      <a:pt x="152961" y="128899"/>
                    </a:lnTo>
                    <a:lnTo>
                      <a:pt x="125463" y="137493"/>
                    </a:lnTo>
                    <a:lnTo>
                      <a:pt x="94527" y="144368"/>
                    </a:lnTo>
                    <a:lnTo>
                      <a:pt x="61872" y="152961"/>
                    </a:lnTo>
                    <a:lnTo>
                      <a:pt x="27499" y="151243"/>
                    </a:lnTo>
                    <a:lnTo>
                      <a:pt x="12031" y="132337"/>
                    </a:lnTo>
                    <a:lnTo>
                      <a:pt x="3438" y="103120"/>
                    </a:lnTo>
                    <a:lnTo>
                      <a:pt x="0" y="72184"/>
                    </a:lnTo>
                    <a:lnTo>
                      <a:pt x="6875" y="41248"/>
                    </a:lnTo>
                    <a:lnTo>
                      <a:pt x="12031" y="13750"/>
                    </a:lnTo>
                    <a:lnTo>
                      <a:pt x="618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Block Arc 41">
                <a:extLst>
                  <a:ext uri="{FF2B5EF4-FFF2-40B4-BE49-F238E27FC236}">
                    <a16:creationId xmlns:a16="http://schemas.microsoft.com/office/drawing/2014/main" id="{9C386DF4-20BE-41CC-A309-6286C7C7421F}"/>
                  </a:ext>
                </a:extLst>
              </p:cNvPr>
              <p:cNvSpPr/>
              <p:nvPr/>
            </p:nvSpPr>
            <p:spPr>
              <a:xfrm>
                <a:off x="2691204" y="4300415"/>
                <a:ext cx="1751585" cy="1751585"/>
              </a:xfrm>
              <a:prstGeom prst="blockArc">
                <a:avLst>
                  <a:gd name="adj1" fmla="val 5406166"/>
                  <a:gd name="adj2" fmla="val 9674859"/>
                  <a:gd name="adj3" fmla="val 670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직사각형 41">
                <a:extLst>
                  <a:ext uri="{FF2B5EF4-FFF2-40B4-BE49-F238E27FC236}">
                    <a16:creationId xmlns:a16="http://schemas.microsoft.com/office/drawing/2014/main" id="{55A3ABC5-6468-433E-B8E8-04CDBDE30A1B}"/>
                  </a:ext>
                </a:extLst>
              </p:cNvPr>
              <p:cNvSpPr/>
              <p:nvPr/>
            </p:nvSpPr>
            <p:spPr>
              <a:xfrm>
                <a:off x="3527422" y="5932534"/>
                <a:ext cx="4356000" cy="1194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9" name="그룹 44">
                <a:extLst>
                  <a:ext uri="{FF2B5EF4-FFF2-40B4-BE49-F238E27FC236}">
                    <a16:creationId xmlns:a16="http://schemas.microsoft.com/office/drawing/2014/main" id="{79BAF87D-60D6-4ACB-8038-2422FEC6658E}"/>
                  </a:ext>
                </a:extLst>
              </p:cNvPr>
              <p:cNvGrpSpPr/>
              <p:nvPr/>
            </p:nvGrpSpPr>
            <p:grpSpPr>
              <a:xfrm flipH="1">
                <a:off x="6979405" y="4300415"/>
                <a:ext cx="3291028" cy="2302181"/>
                <a:chOff x="2131651" y="4696180"/>
                <a:chExt cx="3291028" cy="2302181"/>
              </a:xfrm>
            </p:grpSpPr>
            <p:sp>
              <p:nvSpPr>
                <p:cNvPr id="74" name="Block Arc 41">
                  <a:extLst>
                    <a:ext uri="{FF2B5EF4-FFF2-40B4-BE49-F238E27FC236}">
                      <a16:creationId xmlns:a16="http://schemas.microsoft.com/office/drawing/2014/main" id="{1F4CFAEB-BC70-4B07-ACC3-3DACC33E146A}"/>
                    </a:ext>
                  </a:extLst>
                </p:cNvPr>
                <p:cNvSpPr/>
                <p:nvPr/>
              </p:nvSpPr>
              <p:spPr>
                <a:xfrm>
                  <a:off x="2131651" y="5246776"/>
                  <a:ext cx="1751585" cy="1751585"/>
                </a:xfrm>
                <a:prstGeom prst="blockArc">
                  <a:avLst>
                    <a:gd name="adj1" fmla="val 16679288"/>
                    <a:gd name="adj2" fmla="val 20366881"/>
                    <a:gd name="adj3" fmla="val 665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" name="Block Arc 41">
                  <a:extLst>
                    <a:ext uri="{FF2B5EF4-FFF2-40B4-BE49-F238E27FC236}">
                      <a16:creationId xmlns:a16="http://schemas.microsoft.com/office/drawing/2014/main" id="{D9C41320-A822-4041-8869-48B4604E4B5B}"/>
                    </a:ext>
                  </a:extLst>
                </p:cNvPr>
                <p:cNvSpPr/>
                <p:nvPr/>
              </p:nvSpPr>
              <p:spPr>
                <a:xfrm>
                  <a:off x="3671094" y="4696180"/>
                  <a:ext cx="1751585" cy="1751585"/>
                </a:xfrm>
                <a:prstGeom prst="blockArc">
                  <a:avLst>
                    <a:gd name="adj1" fmla="val 5406166"/>
                    <a:gd name="adj2" fmla="val 9674859"/>
                    <a:gd name="adj3" fmla="val 6705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0" name="Block Arc 41">
                <a:extLst>
                  <a:ext uri="{FF2B5EF4-FFF2-40B4-BE49-F238E27FC236}">
                    <a16:creationId xmlns:a16="http://schemas.microsoft.com/office/drawing/2014/main" id="{6CBCA018-AF22-4389-92B3-697BF991B59B}"/>
                  </a:ext>
                </a:extLst>
              </p:cNvPr>
              <p:cNvSpPr/>
              <p:nvPr/>
            </p:nvSpPr>
            <p:spPr>
              <a:xfrm>
                <a:off x="1161489" y="4860739"/>
                <a:ext cx="1751585" cy="1751585"/>
              </a:xfrm>
              <a:prstGeom prst="blockArc">
                <a:avLst>
                  <a:gd name="adj1" fmla="val 16679288"/>
                  <a:gd name="adj2" fmla="val 20366881"/>
                  <a:gd name="adj3" fmla="val 665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1" name="그룹 45">
                <a:extLst>
                  <a:ext uri="{FF2B5EF4-FFF2-40B4-BE49-F238E27FC236}">
                    <a16:creationId xmlns:a16="http://schemas.microsoft.com/office/drawing/2014/main" id="{63BB2C19-0A5C-4EEC-9591-B5BA4F57D539}"/>
                  </a:ext>
                </a:extLst>
              </p:cNvPr>
              <p:cNvGrpSpPr/>
              <p:nvPr/>
            </p:nvGrpSpPr>
            <p:grpSpPr>
              <a:xfrm>
                <a:off x="9244082" y="4507591"/>
                <a:ext cx="686839" cy="686839"/>
                <a:chOff x="5151701" y="3281109"/>
                <a:chExt cx="686839" cy="686839"/>
              </a:xfrm>
            </p:grpSpPr>
            <p:sp>
              <p:nvSpPr>
                <p:cNvPr id="72" name="Oval 39">
                  <a:extLst>
                    <a:ext uri="{FF2B5EF4-FFF2-40B4-BE49-F238E27FC236}">
                      <a16:creationId xmlns:a16="http://schemas.microsoft.com/office/drawing/2014/main" id="{FF8099D0-4057-41F9-8E02-8AFF593853D8}"/>
                    </a:ext>
                  </a:extLst>
                </p:cNvPr>
                <p:cNvSpPr/>
                <p:nvPr userDrawn="1"/>
              </p:nvSpPr>
              <p:spPr>
                <a:xfrm>
                  <a:off x="5273238" y="3402645"/>
                  <a:ext cx="443765" cy="44376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Block Arc 42">
                  <a:extLst>
                    <a:ext uri="{FF2B5EF4-FFF2-40B4-BE49-F238E27FC236}">
                      <a16:creationId xmlns:a16="http://schemas.microsoft.com/office/drawing/2014/main" id="{8B46A44C-D0F8-4A80-AECA-32C0FF60FE9B}"/>
                    </a:ext>
                  </a:extLst>
                </p:cNvPr>
                <p:cNvSpPr/>
                <p:nvPr userDrawn="1"/>
              </p:nvSpPr>
              <p:spPr>
                <a:xfrm rot="16200000">
                  <a:off x="5151701" y="3281109"/>
                  <a:ext cx="686839" cy="686839"/>
                </a:xfrm>
                <a:prstGeom prst="blockArc">
                  <a:avLst>
                    <a:gd name="adj1" fmla="val 10678508"/>
                    <a:gd name="adj2" fmla="val 10599768"/>
                    <a:gd name="adj3" fmla="val 678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CC7F9D-0E87-400A-9C0F-819B12125AC7}"/>
              </a:ext>
            </a:extLst>
          </p:cNvPr>
          <p:cNvGrpSpPr/>
          <p:nvPr/>
        </p:nvGrpSpPr>
        <p:grpSpPr>
          <a:xfrm>
            <a:off x="9627976" y="829107"/>
            <a:ext cx="2567670" cy="2766069"/>
            <a:chOff x="8339847" y="379157"/>
            <a:chExt cx="3866652" cy="4165421"/>
          </a:xfrm>
        </p:grpSpPr>
        <p:sp>
          <p:nvSpPr>
            <p:cNvPr id="77" name="Graphic 45">
              <a:extLst>
                <a:ext uri="{FF2B5EF4-FFF2-40B4-BE49-F238E27FC236}">
                  <a16:creationId xmlns:a16="http://schemas.microsoft.com/office/drawing/2014/main" id="{A1CBFB51-2893-4221-82F4-ADEA64AA14FD}"/>
                </a:ext>
              </a:extLst>
            </p:cNvPr>
            <p:cNvSpPr/>
            <p:nvPr/>
          </p:nvSpPr>
          <p:spPr>
            <a:xfrm>
              <a:off x="8339847" y="379157"/>
              <a:ext cx="3866652" cy="3229930"/>
            </a:xfrm>
            <a:custGeom>
              <a:avLst/>
              <a:gdLst>
                <a:gd name="connsiteX0" fmla="*/ 1793634 w 1792101"/>
                <a:gd name="connsiteY0" fmla="*/ 1118440 h 1677468"/>
                <a:gd name="connsiteX1" fmla="*/ 1793634 w 1792101"/>
                <a:gd name="connsiteY1" fmla="*/ 1353056 h 1677468"/>
                <a:gd name="connsiteX2" fmla="*/ 1780642 w 1792101"/>
                <a:gd name="connsiteY2" fmla="*/ 1369105 h 1677468"/>
                <a:gd name="connsiteX3" fmla="*/ 1462725 w 1792101"/>
                <a:gd name="connsiteY3" fmla="*/ 1429479 h 1677468"/>
                <a:gd name="connsiteX4" fmla="*/ 1269377 w 1792101"/>
                <a:gd name="connsiteY4" fmla="*/ 1470365 h 1677468"/>
                <a:gd name="connsiteX5" fmla="*/ 995403 w 1792101"/>
                <a:gd name="connsiteY5" fmla="*/ 1442470 h 1677468"/>
                <a:gd name="connsiteX6" fmla="*/ 859372 w 1792101"/>
                <a:gd name="connsiteY6" fmla="*/ 1395471 h 1677468"/>
                <a:gd name="connsiteX7" fmla="*/ 701560 w 1792101"/>
                <a:gd name="connsiteY7" fmla="*/ 1371780 h 1677468"/>
                <a:gd name="connsiteX8" fmla="*/ 615967 w 1792101"/>
                <a:gd name="connsiteY8" fmla="*/ 1372544 h 1677468"/>
                <a:gd name="connsiteX9" fmla="*/ 483756 w 1792101"/>
                <a:gd name="connsiteY9" fmla="*/ 1462722 h 1677468"/>
                <a:gd name="connsiteX10" fmla="*/ 436757 w 1792101"/>
                <a:gd name="connsiteY10" fmla="*/ 1606014 h 1677468"/>
                <a:gd name="connsiteX11" fmla="*/ 434846 w 1792101"/>
                <a:gd name="connsiteY11" fmla="*/ 1666770 h 1677468"/>
                <a:gd name="connsiteX12" fmla="*/ 421090 w 1792101"/>
                <a:gd name="connsiteY12" fmla="*/ 1680908 h 1677468"/>
                <a:gd name="connsiteX13" fmla="*/ 14524 w 1792101"/>
                <a:gd name="connsiteY13" fmla="*/ 1680908 h 1677468"/>
                <a:gd name="connsiteX14" fmla="*/ 386 w 1792101"/>
                <a:gd name="connsiteY14" fmla="*/ 1666006 h 1677468"/>
                <a:gd name="connsiteX15" fmla="*/ 1150 w 1792101"/>
                <a:gd name="connsiteY15" fmla="*/ 1336626 h 1677468"/>
                <a:gd name="connsiteX16" fmla="*/ 66873 w 1792101"/>
                <a:gd name="connsiteY16" fmla="*/ 1145570 h 1677468"/>
                <a:gd name="connsiteX17" fmla="*/ 322123 w 1792101"/>
                <a:gd name="connsiteY17" fmla="*/ 930441 h 1677468"/>
                <a:gd name="connsiteX18" fmla="*/ 589219 w 1792101"/>
                <a:gd name="connsiteY18" fmla="*/ 867393 h 1677468"/>
                <a:gd name="connsiteX19" fmla="*/ 889176 w 1792101"/>
                <a:gd name="connsiteY19" fmla="*/ 867775 h 1677468"/>
                <a:gd name="connsiteX20" fmla="*/ 952989 w 1792101"/>
                <a:gd name="connsiteY20" fmla="*/ 804344 h 1677468"/>
                <a:gd name="connsiteX21" fmla="*/ 953371 w 1792101"/>
                <a:gd name="connsiteY21" fmla="*/ 765751 h 1677468"/>
                <a:gd name="connsiteX22" fmla="*/ 934266 w 1792101"/>
                <a:gd name="connsiteY22" fmla="*/ 745881 h 1677468"/>
                <a:gd name="connsiteX23" fmla="*/ 846762 w 1792101"/>
                <a:gd name="connsiteY23" fmla="*/ 746264 h 1677468"/>
                <a:gd name="connsiteX24" fmla="*/ 829185 w 1792101"/>
                <a:gd name="connsiteY24" fmla="*/ 729833 h 1677468"/>
                <a:gd name="connsiteX25" fmla="*/ 829185 w 1792101"/>
                <a:gd name="connsiteY25" fmla="*/ 645386 h 1677468"/>
                <a:gd name="connsiteX26" fmla="*/ 844469 w 1792101"/>
                <a:gd name="connsiteY26" fmla="*/ 629720 h 1677468"/>
                <a:gd name="connsiteX27" fmla="*/ 938087 w 1792101"/>
                <a:gd name="connsiteY27" fmla="*/ 630102 h 1677468"/>
                <a:gd name="connsiteX28" fmla="*/ 953371 w 1792101"/>
                <a:gd name="connsiteY28" fmla="*/ 614435 h 1677468"/>
                <a:gd name="connsiteX29" fmla="*/ 953371 w 1792101"/>
                <a:gd name="connsiteY29" fmla="*/ 497127 h 1677468"/>
                <a:gd name="connsiteX30" fmla="*/ 1117679 w 1792101"/>
                <a:gd name="connsiteY30" fmla="*/ 330526 h 1677468"/>
                <a:gd name="connsiteX31" fmla="*/ 1131053 w 1792101"/>
                <a:gd name="connsiteY31" fmla="*/ 330526 h 1677468"/>
                <a:gd name="connsiteX32" fmla="*/ 1144809 w 1792101"/>
                <a:gd name="connsiteY32" fmla="*/ 316388 h 1677468"/>
                <a:gd name="connsiteX33" fmla="*/ 1144809 w 1792101"/>
                <a:gd name="connsiteY33" fmla="*/ 242259 h 1677468"/>
                <a:gd name="connsiteX34" fmla="*/ 1129525 w 1792101"/>
                <a:gd name="connsiteY34" fmla="*/ 228120 h 1677468"/>
                <a:gd name="connsiteX35" fmla="*/ 1099338 w 1792101"/>
                <a:gd name="connsiteY35" fmla="*/ 196787 h 1677468"/>
                <a:gd name="connsiteX36" fmla="*/ 1099338 w 1792101"/>
                <a:gd name="connsiteY36" fmla="*/ 152080 h 1677468"/>
                <a:gd name="connsiteX37" fmla="*/ 1082143 w 1792101"/>
                <a:gd name="connsiteY37" fmla="*/ 140617 h 1677468"/>
                <a:gd name="connsiteX38" fmla="*/ 1029029 w 1792101"/>
                <a:gd name="connsiteY38" fmla="*/ 159340 h 1677468"/>
                <a:gd name="connsiteX39" fmla="*/ 924713 w 1792101"/>
                <a:gd name="connsiteY39" fmla="*/ 178064 h 1677468"/>
                <a:gd name="connsiteX40" fmla="*/ 721047 w 1792101"/>
                <a:gd name="connsiteY40" fmla="*/ 191820 h 1677468"/>
                <a:gd name="connsiteX41" fmla="*/ 700414 w 1792101"/>
                <a:gd name="connsiteY41" fmla="*/ 192202 h 1677468"/>
                <a:gd name="connsiteX42" fmla="*/ 661820 w 1792101"/>
                <a:gd name="connsiteY42" fmla="*/ 162015 h 1677468"/>
                <a:gd name="connsiteX43" fmla="*/ 661056 w 1792101"/>
                <a:gd name="connsiteY43" fmla="*/ 66487 h 1677468"/>
                <a:gd name="connsiteX44" fmla="*/ 704235 w 1792101"/>
                <a:gd name="connsiteY44" fmla="*/ 34008 h 1677468"/>
                <a:gd name="connsiteX45" fmla="*/ 789828 w 1792101"/>
                <a:gd name="connsiteY45" fmla="*/ 39357 h 1677468"/>
                <a:gd name="connsiteX46" fmla="*/ 892998 w 1792101"/>
                <a:gd name="connsiteY46" fmla="*/ 47000 h 1677468"/>
                <a:gd name="connsiteX47" fmla="*/ 1072972 w 1792101"/>
                <a:gd name="connsiteY47" fmla="*/ 83300 h 1677468"/>
                <a:gd name="connsiteX48" fmla="*/ 1098573 w 1792101"/>
                <a:gd name="connsiteY48" fmla="*/ 65723 h 1677468"/>
                <a:gd name="connsiteX49" fmla="*/ 1098573 w 1792101"/>
                <a:gd name="connsiteY49" fmla="*/ 12228 h 1677468"/>
                <a:gd name="connsiteX50" fmla="*/ 1110801 w 1792101"/>
                <a:gd name="connsiteY50" fmla="*/ 0 h 1677468"/>
                <a:gd name="connsiteX51" fmla="*/ 1336247 w 1792101"/>
                <a:gd name="connsiteY51" fmla="*/ 0 h 1677468"/>
                <a:gd name="connsiteX52" fmla="*/ 1348092 w 1792101"/>
                <a:gd name="connsiteY52" fmla="*/ 12610 h 1677468"/>
                <a:gd name="connsiteX53" fmla="*/ 1348092 w 1792101"/>
                <a:gd name="connsiteY53" fmla="*/ 79479 h 1677468"/>
                <a:gd name="connsiteX54" fmla="*/ 1360320 w 1792101"/>
                <a:gd name="connsiteY54" fmla="*/ 88268 h 1677468"/>
                <a:gd name="connsiteX55" fmla="*/ 1442856 w 1792101"/>
                <a:gd name="connsiteY55" fmla="*/ 59227 h 1677468"/>
                <a:gd name="connsiteX56" fmla="*/ 1490620 w 1792101"/>
                <a:gd name="connsiteY56" fmla="*/ 51203 h 1677468"/>
                <a:gd name="connsiteX57" fmla="*/ 1656074 w 1792101"/>
                <a:gd name="connsiteY57" fmla="*/ 39740 h 1677468"/>
                <a:gd name="connsiteX58" fmla="*/ 1743195 w 1792101"/>
                <a:gd name="connsiteY58" fmla="*/ 34390 h 1677468"/>
                <a:gd name="connsiteX59" fmla="*/ 1785992 w 1792101"/>
                <a:gd name="connsiteY59" fmla="*/ 67252 h 1677468"/>
                <a:gd name="connsiteX60" fmla="*/ 1786374 w 1792101"/>
                <a:gd name="connsiteY60" fmla="*/ 157048 h 1677468"/>
                <a:gd name="connsiteX61" fmla="*/ 1742431 w 1792101"/>
                <a:gd name="connsiteY61" fmla="*/ 191820 h 1677468"/>
                <a:gd name="connsiteX62" fmla="*/ 1594936 w 1792101"/>
                <a:gd name="connsiteY62" fmla="*/ 181885 h 1677468"/>
                <a:gd name="connsiteX63" fmla="*/ 1499026 w 1792101"/>
                <a:gd name="connsiteY63" fmla="*/ 176153 h 1677468"/>
                <a:gd name="connsiteX64" fmla="*/ 1418401 w 1792101"/>
                <a:gd name="connsiteY64" fmla="*/ 159340 h 1677468"/>
                <a:gd name="connsiteX65" fmla="*/ 1364141 w 1792101"/>
                <a:gd name="connsiteY65" fmla="*/ 139853 h 1677468"/>
                <a:gd name="connsiteX66" fmla="*/ 1348474 w 1792101"/>
                <a:gd name="connsiteY66" fmla="*/ 151698 h 1677468"/>
                <a:gd name="connsiteX67" fmla="*/ 1348474 w 1792101"/>
                <a:gd name="connsiteY67" fmla="*/ 215511 h 1677468"/>
                <a:gd name="connsiteX68" fmla="*/ 1336247 w 1792101"/>
                <a:gd name="connsiteY68" fmla="*/ 227738 h 1677468"/>
                <a:gd name="connsiteX69" fmla="*/ 1303385 w 1792101"/>
                <a:gd name="connsiteY69" fmla="*/ 231177 h 1677468"/>
                <a:gd name="connsiteX70" fmla="*/ 1300710 w 1792101"/>
                <a:gd name="connsiteY70" fmla="*/ 265567 h 1677468"/>
                <a:gd name="connsiteX71" fmla="*/ 1300710 w 1792101"/>
                <a:gd name="connsiteY71" fmla="*/ 310274 h 1677468"/>
                <a:gd name="connsiteX72" fmla="*/ 1320198 w 1792101"/>
                <a:gd name="connsiteY72" fmla="*/ 330144 h 1677468"/>
                <a:gd name="connsiteX73" fmla="*/ 1426425 w 1792101"/>
                <a:gd name="connsiteY73" fmla="*/ 365298 h 1677468"/>
                <a:gd name="connsiteX74" fmla="*/ 1493677 w 1792101"/>
                <a:gd name="connsiteY74" fmla="*/ 497891 h 1677468"/>
                <a:gd name="connsiteX75" fmla="*/ 1493677 w 1792101"/>
                <a:gd name="connsiteY75" fmla="*/ 610614 h 1677468"/>
                <a:gd name="connsiteX76" fmla="*/ 1513164 w 1792101"/>
                <a:gd name="connsiteY76" fmla="*/ 629337 h 1677468"/>
                <a:gd name="connsiteX77" fmla="*/ 1600668 w 1792101"/>
                <a:gd name="connsiteY77" fmla="*/ 628955 h 1677468"/>
                <a:gd name="connsiteX78" fmla="*/ 1615570 w 1792101"/>
                <a:gd name="connsiteY78" fmla="*/ 643093 h 1677468"/>
                <a:gd name="connsiteX79" fmla="*/ 1615570 w 1792101"/>
                <a:gd name="connsiteY79" fmla="*/ 730597 h 1677468"/>
                <a:gd name="connsiteX80" fmla="*/ 1601050 w 1792101"/>
                <a:gd name="connsiteY80" fmla="*/ 745499 h 1677468"/>
                <a:gd name="connsiteX81" fmla="*/ 1513546 w 1792101"/>
                <a:gd name="connsiteY81" fmla="*/ 745499 h 1677468"/>
                <a:gd name="connsiteX82" fmla="*/ 1494059 w 1792101"/>
                <a:gd name="connsiteY82" fmla="*/ 765751 h 1677468"/>
                <a:gd name="connsiteX83" fmla="*/ 1494059 w 1792101"/>
                <a:gd name="connsiteY83" fmla="*/ 807401 h 1677468"/>
                <a:gd name="connsiteX84" fmla="*/ 1553668 w 1792101"/>
                <a:gd name="connsiteY84" fmla="*/ 867011 h 1677468"/>
                <a:gd name="connsiteX85" fmla="*/ 1770325 w 1792101"/>
                <a:gd name="connsiteY85" fmla="*/ 867011 h 1677468"/>
                <a:gd name="connsiteX86" fmla="*/ 1793252 w 1792101"/>
                <a:gd name="connsiteY86" fmla="*/ 890320 h 1677468"/>
                <a:gd name="connsiteX87" fmla="*/ 1793634 w 1792101"/>
                <a:gd name="connsiteY87" fmla="*/ 1118440 h 1677468"/>
                <a:gd name="connsiteX0" fmla="*/ 1793634 w 2010937"/>
                <a:gd name="connsiteY0" fmla="*/ 1118440 h 1680908"/>
                <a:gd name="connsiteX1" fmla="*/ 1793634 w 2010937"/>
                <a:gd name="connsiteY1" fmla="*/ 1353056 h 1680908"/>
                <a:gd name="connsiteX2" fmla="*/ 1780642 w 2010937"/>
                <a:gd name="connsiteY2" fmla="*/ 1369105 h 1680908"/>
                <a:gd name="connsiteX3" fmla="*/ 1462725 w 2010937"/>
                <a:gd name="connsiteY3" fmla="*/ 1429479 h 1680908"/>
                <a:gd name="connsiteX4" fmla="*/ 1269377 w 2010937"/>
                <a:gd name="connsiteY4" fmla="*/ 1470365 h 1680908"/>
                <a:gd name="connsiteX5" fmla="*/ 995403 w 2010937"/>
                <a:gd name="connsiteY5" fmla="*/ 1442470 h 1680908"/>
                <a:gd name="connsiteX6" fmla="*/ 859372 w 2010937"/>
                <a:gd name="connsiteY6" fmla="*/ 1395471 h 1680908"/>
                <a:gd name="connsiteX7" fmla="*/ 701560 w 2010937"/>
                <a:gd name="connsiteY7" fmla="*/ 1371780 h 1680908"/>
                <a:gd name="connsiteX8" fmla="*/ 615967 w 2010937"/>
                <a:gd name="connsiteY8" fmla="*/ 1372544 h 1680908"/>
                <a:gd name="connsiteX9" fmla="*/ 483756 w 2010937"/>
                <a:gd name="connsiteY9" fmla="*/ 1462722 h 1680908"/>
                <a:gd name="connsiteX10" fmla="*/ 436757 w 2010937"/>
                <a:gd name="connsiteY10" fmla="*/ 1606014 h 1680908"/>
                <a:gd name="connsiteX11" fmla="*/ 434846 w 2010937"/>
                <a:gd name="connsiteY11" fmla="*/ 1666770 h 1680908"/>
                <a:gd name="connsiteX12" fmla="*/ 421090 w 2010937"/>
                <a:gd name="connsiteY12" fmla="*/ 1680908 h 1680908"/>
                <a:gd name="connsiteX13" fmla="*/ 14524 w 2010937"/>
                <a:gd name="connsiteY13" fmla="*/ 1680908 h 1680908"/>
                <a:gd name="connsiteX14" fmla="*/ 386 w 2010937"/>
                <a:gd name="connsiteY14" fmla="*/ 1666006 h 1680908"/>
                <a:gd name="connsiteX15" fmla="*/ 1150 w 2010937"/>
                <a:gd name="connsiteY15" fmla="*/ 1336626 h 1680908"/>
                <a:gd name="connsiteX16" fmla="*/ 66873 w 2010937"/>
                <a:gd name="connsiteY16" fmla="*/ 1145570 h 1680908"/>
                <a:gd name="connsiteX17" fmla="*/ 322123 w 2010937"/>
                <a:gd name="connsiteY17" fmla="*/ 930441 h 1680908"/>
                <a:gd name="connsiteX18" fmla="*/ 589219 w 2010937"/>
                <a:gd name="connsiteY18" fmla="*/ 867393 h 1680908"/>
                <a:gd name="connsiteX19" fmla="*/ 889176 w 2010937"/>
                <a:gd name="connsiteY19" fmla="*/ 867775 h 1680908"/>
                <a:gd name="connsiteX20" fmla="*/ 952989 w 2010937"/>
                <a:gd name="connsiteY20" fmla="*/ 804344 h 1680908"/>
                <a:gd name="connsiteX21" fmla="*/ 953371 w 2010937"/>
                <a:gd name="connsiteY21" fmla="*/ 765751 h 1680908"/>
                <a:gd name="connsiteX22" fmla="*/ 934266 w 2010937"/>
                <a:gd name="connsiteY22" fmla="*/ 745881 h 1680908"/>
                <a:gd name="connsiteX23" fmla="*/ 846762 w 2010937"/>
                <a:gd name="connsiteY23" fmla="*/ 746264 h 1680908"/>
                <a:gd name="connsiteX24" fmla="*/ 829185 w 2010937"/>
                <a:gd name="connsiteY24" fmla="*/ 729833 h 1680908"/>
                <a:gd name="connsiteX25" fmla="*/ 829185 w 2010937"/>
                <a:gd name="connsiteY25" fmla="*/ 645386 h 1680908"/>
                <a:gd name="connsiteX26" fmla="*/ 844469 w 2010937"/>
                <a:gd name="connsiteY26" fmla="*/ 629720 h 1680908"/>
                <a:gd name="connsiteX27" fmla="*/ 938087 w 2010937"/>
                <a:gd name="connsiteY27" fmla="*/ 630102 h 1680908"/>
                <a:gd name="connsiteX28" fmla="*/ 953371 w 2010937"/>
                <a:gd name="connsiteY28" fmla="*/ 614435 h 1680908"/>
                <a:gd name="connsiteX29" fmla="*/ 953371 w 2010937"/>
                <a:gd name="connsiteY29" fmla="*/ 497127 h 1680908"/>
                <a:gd name="connsiteX30" fmla="*/ 1117679 w 2010937"/>
                <a:gd name="connsiteY30" fmla="*/ 330526 h 1680908"/>
                <a:gd name="connsiteX31" fmla="*/ 1131053 w 2010937"/>
                <a:gd name="connsiteY31" fmla="*/ 330526 h 1680908"/>
                <a:gd name="connsiteX32" fmla="*/ 1144809 w 2010937"/>
                <a:gd name="connsiteY32" fmla="*/ 316388 h 1680908"/>
                <a:gd name="connsiteX33" fmla="*/ 1144809 w 2010937"/>
                <a:gd name="connsiteY33" fmla="*/ 242259 h 1680908"/>
                <a:gd name="connsiteX34" fmla="*/ 1129525 w 2010937"/>
                <a:gd name="connsiteY34" fmla="*/ 228120 h 1680908"/>
                <a:gd name="connsiteX35" fmla="*/ 1099338 w 2010937"/>
                <a:gd name="connsiteY35" fmla="*/ 196787 h 1680908"/>
                <a:gd name="connsiteX36" fmla="*/ 1099338 w 2010937"/>
                <a:gd name="connsiteY36" fmla="*/ 152080 h 1680908"/>
                <a:gd name="connsiteX37" fmla="*/ 1082143 w 2010937"/>
                <a:gd name="connsiteY37" fmla="*/ 140617 h 1680908"/>
                <a:gd name="connsiteX38" fmla="*/ 1029029 w 2010937"/>
                <a:gd name="connsiteY38" fmla="*/ 159340 h 1680908"/>
                <a:gd name="connsiteX39" fmla="*/ 924713 w 2010937"/>
                <a:gd name="connsiteY39" fmla="*/ 178064 h 1680908"/>
                <a:gd name="connsiteX40" fmla="*/ 721047 w 2010937"/>
                <a:gd name="connsiteY40" fmla="*/ 191820 h 1680908"/>
                <a:gd name="connsiteX41" fmla="*/ 700414 w 2010937"/>
                <a:gd name="connsiteY41" fmla="*/ 192202 h 1680908"/>
                <a:gd name="connsiteX42" fmla="*/ 661820 w 2010937"/>
                <a:gd name="connsiteY42" fmla="*/ 162015 h 1680908"/>
                <a:gd name="connsiteX43" fmla="*/ 661056 w 2010937"/>
                <a:gd name="connsiteY43" fmla="*/ 66487 h 1680908"/>
                <a:gd name="connsiteX44" fmla="*/ 704235 w 2010937"/>
                <a:gd name="connsiteY44" fmla="*/ 34008 h 1680908"/>
                <a:gd name="connsiteX45" fmla="*/ 789828 w 2010937"/>
                <a:gd name="connsiteY45" fmla="*/ 39357 h 1680908"/>
                <a:gd name="connsiteX46" fmla="*/ 892998 w 2010937"/>
                <a:gd name="connsiteY46" fmla="*/ 47000 h 1680908"/>
                <a:gd name="connsiteX47" fmla="*/ 1072972 w 2010937"/>
                <a:gd name="connsiteY47" fmla="*/ 83300 h 1680908"/>
                <a:gd name="connsiteX48" fmla="*/ 1098573 w 2010937"/>
                <a:gd name="connsiteY48" fmla="*/ 65723 h 1680908"/>
                <a:gd name="connsiteX49" fmla="*/ 1098573 w 2010937"/>
                <a:gd name="connsiteY49" fmla="*/ 12228 h 1680908"/>
                <a:gd name="connsiteX50" fmla="*/ 1110801 w 2010937"/>
                <a:gd name="connsiteY50" fmla="*/ 0 h 1680908"/>
                <a:gd name="connsiteX51" fmla="*/ 1336247 w 2010937"/>
                <a:gd name="connsiteY51" fmla="*/ 0 h 1680908"/>
                <a:gd name="connsiteX52" fmla="*/ 1348092 w 2010937"/>
                <a:gd name="connsiteY52" fmla="*/ 12610 h 1680908"/>
                <a:gd name="connsiteX53" fmla="*/ 1348092 w 2010937"/>
                <a:gd name="connsiteY53" fmla="*/ 79479 h 1680908"/>
                <a:gd name="connsiteX54" fmla="*/ 1360320 w 2010937"/>
                <a:gd name="connsiteY54" fmla="*/ 88268 h 1680908"/>
                <a:gd name="connsiteX55" fmla="*/ 1442856 w 2010937"/>
                <a:gd name="connsiteY55" fmla="*/ 59227 h 1680908"/>
                <a:gd name="connsiteX56" fmla="*/ 1490620 w 2010937"/>
                <a:gd name="connsiteY56" fmla="*/ 51203 h 1680908"/>
                <a:gd name="connsiteX57" fmla="*/ 1656074 w 2010937"/>
                <a:gd name="connsiteY57" fmla="*/ 39740 h 1680908"/>
                <a:gd name="connsiteX58" fmla="*/ 1743195 w 2010937"/>
                <a:gd name="connsiteY58" fmla="*/ 34390 h 1680908"/>
                <a:gd name="connsiteX59" fmla="*/ 1785992 w 2010937"/>
                <a:gd name="connsiteY59" fmla="*/ 67252 h 1680908"/>
                <a:gd name="connsiteX60" fmla="*/ 1786374 w 2010937"/>
                <a:gd name="connsiteY60" fmla="*/ 157048 h 1680908"/>
                <a:gd name="connsiteX61" fmla="*/ 1742431 w 2010937"/>
                <a:gd name="connsiteY61" fmla="*/ 191820 h 1680908"/>
                <a:gd name="connsiteX62" fmla="*/ 1594936 w 2010937"/>
                <a:gd name="connsiteY62" fmla="*/ 181885 h 1680908"/>
                <a:gd name="connsiteX63" fmla="*/ 1499026 w 2010937"/>
                <a:gd name="connsiteY63" fmla="*/ 176153 h 1680908"/>
                <a:gd name="connsiteX64" fmla="*/ 1418401 w 2010937"/>
                <a:gd name="connsiteY64" fmla="*/ 159340 h 1680908"/>
                <a:gd name="connsiteX65" fmla="*/ 1364141 w 2010937"/>
                <a:gd name="connsiteY65" fmla="*/ 139853 h 1680908"/>
                <a:gd name="connsiteX66" fmla="*/ 1348474 w 2010937"/>
                <a:gd name="connsiteY66" fmla="*/ 151698 h 1680908"/>
                <a:gd name="connsiteX67" fmla="*/ 1348474 w 2010937"/>
                <a:gd name="connsiteY67" fmla="*/ 215511 h 1680908"/>
                <a:gd name="connsiteX68" fmla="*/ 1336247 w 2010937"/>
                <a:gd name="connsiteY68" fmla="*/ 227738 h 1680908"/>
                <a:gd name="connsiteX69" fmla="*/ 1303385 w 2010937"/>
                <a:gd name="connsiteY69" fmla="*/ 231177 h 1680908"/>
                <a:gd name="connsiteX70" fmla="*/ 1300710 w 2010937"/>
                <a:gd name="connsiteY70" fmla="*/ 265567 h 1680908"/>
                <a:gd name="connsiteX71" fmla="*/ 1300710 w 2010937"/>
                <a:gd name="connsiteY71" fmla="*/ 310274 h 1680908"/>
                <a:gd name="connsiteX72" fmla="*/ 1320198 w 2010937"/>
                <a:gd name="connsiteY72" fmla="*/ 330144 h 1680908"/>
                <a:gd name="connsiteX73" fmla="*/ 1426425 w 2010937"/>
                <a:gd name="connsiteY73" fmla="*/ 365298 h 1680908"/>
                <a:gd name="connsiteX74" fmla="*/ 1493677 w 2010937"/>
                <a:gd name="connsiteY74" fmla="*/ 497891 h 1680908"/>
                <a:gd name="connsiteX75" fmla="*/ 1493677 w 2010937"/>
                <a:gd name="connsiteY75" fmla="*/ 610614 h 1680908"/>
                <a:gd name="connsiteX76" fmla="*/ 1513164 w 2010937"/>
                <a:gd name="connsiteY76" fmla="*/ 629337 h 1680908"/>
                <a:gd name="connsiteX77" fmla="*/ 1600668 w 2010937"/>
                <a:gd name="connsiteY77" fmla="*/ 628955 h 1680908"/>
                <a:gd name="connsiteX78" fmla="*/ 1615570 w 2010937"/>
                <a:gd name="connsiteY78" fmla="*/ 643093 h 1680908"/>
                <a:gd name="connsiteX79" fmla="*/ 1615570 w 2010937"/>
                <a:gd name="connsiteY79" fmla="*/ 730597 h 1680908"/>
                <a:gd name="connsiteX80" fmla="*/ 1601050 w 2010937"/>
                <a:gd name="connsiteY80" fmla="*/ 745499 h 1680908"/>
                <a:gd name="connsiteX81" fmla="*/ 1513546 w 2010937"/>
                <a:gd name="connsiteY81" fmla="*/ 745499 h 1680908"/>
                <a:gd name="connsiteX82" fmla="*/ 1494059 w 2010937"/>
                <a:gd name="connsiteY82" fmla="*/ 765751 h 1680908"/>
                <a:gd name="connsiteX83" fmla="*/ 1494059 w 2010937"/>
                <a:gd name="connsiteY83" fmla="*/ 807401 h 1680908"/>
                <a:gd name="connsiteX84" fmla="*/ 1553668 w 2010937"/>
                <a:gd name="connsiteY84" fmla="*/ 867011 h 1680908"/>
                <a:gd name="connsiteX85" fmla="*/ 1770325 w 2010937"/>
                <a:gd name="connsiteY85" fmla="*/ 867011 h 1680908"/>
                <a:gd name="connsiteX86" fmla="*/ 2010937 w 2010937"/>
                <a:gd name="connsiteY86" fmla="*/ 875133 h 1680908"/>
                <a:gd name="connsiteX87" fmla="*/ 1793634 w 2010937"/>
                <a:gd name="connsiteY87" fmla="*/ 1118440 h 1680908"/>
                <a:gd name="connsiteX0" fmla="*/ 2010937 w 2010998"/>
                <a:gd name="connsiteY0" fmla="*/ 875133 h 1680908"/>
                <a:gd name="connsiteX1" fmla="*/ 1793634 w 2010998"/>
                <a:gd name="connsiteY1" fmla="*/ 1353056 h 1680908"/>
                <a:gd name="connsiteX2" fmla="*/ 1780642 w 2010998"/>
                <a:gd name="connsiteY2" fmla="*/ 1369105 h 1680908"/>
                <a:gd name="connsiteX3" fmla="*/ 1462725 w 2010998"/>
                <a:gd name="connsiteY3" fmla="*/ 1429479 h 1680908"/>
                <a:gd name="connsiteX4" fmla="*/ 1269377 w 2010998"/>
                <a:gd name="connsiteY4" fmla="*/ 1470365 h 1680908"/>
                <a:gd name="connsiteX5" fmla="*/ 995403 w 2010998"/>
                <a:gd name="connsiteY5" fmla="*/ 1442470 h 1680908"/>
                <a:gd name="connsiteX6" fmla="*/ 859372 w 2010998"/>
                <a:gd name="connsiteY6" fmla="*/ 1395471 h 1680908"/>
                <a:gd name="connsiteX7" fmla="*/ 701560 w 2010998"/>
                <a:gd name="connsiteY7" fmla="*/ 1371780 h 1680908"/>
                <a:gd name="connsiteX8" fmla="*/ 615967 w 2010998"/>
                <a:gd name="connsiteY8" fmla="*/ 1372544 h 1680908"/>
                <a:gd name="connsiteX9" fmla="*/ 483756 w 2010998"/>
                <a:gd name="connsiteY9" fmla="*/ 1462722 h 1680908"/>
                <a:gd name="connsiteX10" fmla="*/ 436757 w 2010998"/>
                <a:gd name="connsiteY10" fmla="*/ 1606014 h 1680908"/>
                <a:gd name="connsiteX11" fmla="*/ 434846 w 2010998"/>
                <a:gd name="connsiteY11" fmla="*/ 1666770 h 1680908"/>
                <a:gd name="connsiteX12" fmla="*/ 421090 w 2010998"/>
                <a:gd name="connsiteY12" fmla="*/ 1680908 h 1680908"/>
                <a:gd name="connsiteX13" fmla="*/ 14524 w 2010998"/>
                <a:gd name="connsiteY13" fmla="*/ 1680908 h 1680908"/>
                <a:gd name="connsiteX14" fmla="*/ 386 w 2010998"/>
                <a:gd name="connsiteY14" fmla="*/ 1666006 h 1680908"/>
                <a:gd name="connsiteX15" fmla="*/ 1150 w 2010998"/>
                <a:gd name="connsiteY15" fmla="*/ 1336626 h 1680908"/>
                <a:gd name="connsiteX16" fmla="*/ 66873 w 2010998"/>
                <a:gd name="connsiteY16" fmla="*/ 1145570 h 1680908"/>
                <a:gd name="connsiteX17" fmla="*/ 322123 w 2010998"/>
                <a:gd name="connsiteY17" fmla="*/ 930441 h 1680908"/>
                <a:gd name="connsiteX18" fmla="*/ 589219 w 2010998"/>
                <a:gd name="connsiteY18" fmla="*/ 867393 h 1680908"/>
                <a:gd name="connsiteX19" fmla="*/ 889176 w 2010998"/>
                <a:gd name="connsiteY19" fmla="*/ 867775 h 1680908"/>
                <a:gd name="connsiteX20" fmla="*/ 952989 w 2010998"/>
                <a:gd name="connsiteY20" fmla="*/ 804344 h 1680908"/>
                <a:gd name="connsiteX21" fmla="*/ 953371 w 2010998"/>
                <a:gd name="connsiteY21" fmla="*/ 765751 h 1680908"/>
                <a:gd name="connsiteX22" fmla="*/ 934266 w 2010998"/>
                <a:gd name="connsiteY22" fmla="*/ 745881 h 1680908"/>
                <a:gd name="connsiteX23" fmla="*/ 846762 w 2010998"/>
                <a:gd name="connsiteY23" fmla="*/ 746264 h 1680908"/>
                <a:gd name="connsiteX24" fmla="*/ 829185 w 2010998"/>
                <a:gd name="connsiteY24" fmla="*/ 729833 h 1680908"/>
                <a:gd name="connsiteX25" fmla="*/ 829185 w 2010998"/>
                <a:gd name="connsiteY25" fmla="*/ 645386 h 1680908"/>
                <a:gd name="connsiteX26" fmla="*/ 844469 w 2010998"/>
                <a:gd name="connsiteY26" fmla="*/ 629720 h 1680908"/>
                <a:gd name="connsiteX27" fmla="*/ 938087 w 2010998"/>
                <a:gd name="connsiteY27" fmla="*/ 630102 h 1680908"/>
                <a:gd name="connsiteX28" fmla="*/ 953371 w 2010998"/>
                <a:gd name="connsiteY28" fmla="*/ 614435 h 1680908"/>
                <a:gd name="connsiteX29" fmla="*/ 953371 w 2010998"/>
                <a:gd name="connsiteY29" fmla="*/ 497127 h 1680908"/>
                <a:gd name="connsiteX30" fmla="*/ 1117679 w 2010998"/>
                <a:gd name="connsiteY30" fmla="*/ 330526 h 1680908"/>
                <a:gd name="connsiteX31" fmla="*/ 1131053 w 2010998"/>
                <a:gd name="connsiteY31" fmla="*/ 330526 h 1680908"/>
                <a:gd name="connsiteX32" fmla="*/ 1144809 w 2010998"/>
                <a:gd name="connsiteY32" fmla="*/ 316388 h 1680908"/>
                <a:gd name="connsiteX33" fmla="*/ 1144809 w 2010998"/>
                <a:gd name="connsiteY33" fmla="*/ 242259 h 1680908"/>
                <a:gd name="connsiteX34" fmla="*/ 1129525 w 2010998"/>
                <a:gd name="connsiteY34" fmla="*/ 228120 h 1680908"/>
                <a:gd name="connsiteX35" fmla="*/ 1099338 w 2010998"/>
                <a:gd name="connsiteY35" fmla="*/ 196787 h 1680908"/>
                <a:gd name="connsiteX36" fmla="*/ 1099338 w 2010998"/>
                <a:gd name="connsiteY36" fmla="*/ 152080 h 1680908"/>
                <a:gd name="connsiteX37" fmla="*/ 1082143 w 2010998"/>
                <a:gd name="connsiteY37" fmla="*/ 140617 h 1680908"/>
                <a:gd name="connsiteX38" fmla="*/ 1029029 w 2010998"/>
                <a:gd name="connsiteY38" fmla="*/ 159340 h 1680908"/>
                <a:gd name="connsiteX39" fmla="*/ 924713 w 2010998"/>
                <a:gd name="connsiteY39" fmla="*/ 178064 h 1680908"/>
                <a:gd name="connsiteX40" fmla="*/ 721047 w 2010998"/>
                <a:gd name="connsiteY40" fmla="*/ 191820 h 1680908"/>
                <a:gd name="connsiteX41" fmla="*/ 700414 w 2010998"/>
                <a:gd name="connsiteY41" fmla="*/ 192202 h 1680908"/>
                <a:gd name="connsiteX42" fmla="*/ 661820 w 2010998"/>
                <a:gd name="connsiteY42" fmla="*/ 162015 h 1680908"/>
                <a:gd name="connsiteX43" fmla="*/ 661056 w 2010998"/>
                <a:gd name="connsiteY43" fmla="*/ 66487 h 1680908"/>
                <a:gd name="connsiteX44" fmla="*/ 704235 w 2010998"/>
                <a:gd name="connsiteY44" fmla="*/ 34008 h 1680908"/>
                <a:gd name="connsiteX45" fmla="*/ 789828 w 2010998"/>
                <a:gd name="connsiteY45" fmla="*/ 39357 h 1680908"/>
                <a:gd name="connsiteX46" fmla="*/ 892998 w 2010998"/>
                <a:gd name="connsiteY46" fmla="*/ 47000 h 1680908"/>
                <a:gd name="connsiteX47" fmla="*/ 1072972 w 2010998"/>
                <a:gd name="connsiteY47" fmla="*/ 83300 h 1680908"/>
                <a:gd name="connsiteX48" fmla="*/ 1098573 w 2010998"/>
                <a:gd name="connsiteY48" fmla="*/ 65723 h 1680908"/>
                <a:gd name="connsiteX49" fmla="*/ 1098573 w 2010998"/>
                <a:gd name="connsiteY49" fmla="*/ 12228 h 1680908"/>
                <a:gd name="connsiteX50" fmla="*/ 1110801 w 2010998"/>
                <a:gd name="connsiteY50" fmla="*/ 0 h 1680908"/>
                <a:gd name="connsiteX51" fmla="*/ 1336247 w 2010998"/>
                <a:gd name="connsiteY51" fmla="*/ 0 h 1680908"/>
                <a:gd name="connsiteX52" fmla="*/ 1348092 w 2010998"/>
                <a:gd name="connsiteY52" fmla="*/ 12610 h 1680908"/>
                <a:gd name="connsiteX53" fmla="*/ 1348092 w 2010998"/>
                <a:gd name="connsiteY53" fmla="*/ 79479 h 1680908"/>
                <a:gd name="connsiteX54" fmla="*/ 1360320 w 2010998"/>
                <a:gd name="connsiteY54" fmla="*/ 88268 h 1680908"/>
                <a:gd name="connsiteX55" fmla="*/ 1442856 w 2010998"/>
                <a:gd name="connsiteY55" fmla="*/ 59227 h 1680908"/>
                <a:gd name="connsiteX56" fmla="*/ 1490620 w 2010998"/>
                <a:gd name="connsiteY56" fmla="*/ 51203 h 1680908"/>
                <a:gd name="connsiteX57" fmla="*/ 1656074 w 2010998"/>
                <a:gd name="connsiteY57" fmla="*/ 39740 h 1680908"/>
                <a:gd name="connsiteX58" fmla="*/ 1743195 w 2010998"/>
                <a:gd name="connsiteY58" fmla="*/ 34390 h 1680908"/>
                <a:gd name="connsiteX59" fmla="*/ 1785992 w 2010998"/>
                <a:gd name="connsiteY59" fmla="*/ 67252 h 1680908"/>
                <a:gd name="connsiteX60" fmla="*/ 1786374 w 2010998"/>
                <a:gd name="connsiteY60" fmla="*/ 157048 h 1680908"/>
                <a:gd name="connsiteX61" fmla="*/ 1742431 w 2010998"/>
                <a:gd name="connsiteY61" fmla="*/ 191820 h 1680908"/>
                <a:gd name="connsiteX62" fmla="*/ 1594936 w 2010998"/>
                <a:gd name="connsiteY62" fmla="*/ 181885 h 1680908"/>
                <a:gd name="connsiteX63" fmla="*/ 1499026 w 2010998"/>
                <a:gd name="connsiteY63" fmla="*/ 176153 h 1680908"/>
                <a:gd name="connsiteX64" fmla="*/ 1418401 w 2010998"/>
                <a:gd name="connsiteY64" fmla="*/ 159340 h 1680908"/>
                <a:gd name="connsiteX65" fmla="*/ 1364141 w 2010998"/>
                <a:gd name="connsiteY65" fmla="*/ 139853 h 1680908"/>
                <a:gd name="connsiteX66" fmla="*/ 1348474 w 2010998"/>
                <a:gd name="connsiteY66" fmla="*/ 151698 h 1680908"/>
                <a:gd name="connsiteX67" fmla="*/ 1348474 w 2010998"/>
                <a:gd name="connsiteY67" fmla="*/ 215511 h 1680908"/>
                <a:gd name="connsiteX68" fmla="*/ 1336247 w 2010998"/>
                <a:gd name="connsiteY68" fmla="*/ 227738 h 1680908"/>
                <a:gd name="connsiteX69" fmla="*/ 1303385 w 2010998"/>
                <a:gd name="connsiteY69" fmla="*/ 231177 h 1680908"/>
                <a:gd name="connsiteX70" fmla="*/ 1300710 w 2010998"/>
                <a:gd name="connsiteY70" fmla="*/ 265567 h 1680908"/>
                <a:gd name="connsiteX71" fmla="*/ 1300710 w 2010998"/>
                <a:gd name="connsiteY71" fmla="*/ 310274 h 1680908"/>
                <a:gd name="connsiteX72" fmla="*/ 1320198 w 2010998"/>
                <a:gd name="connsiteY72" fmla="*/ 330144 h 1680908"/>
                <a:gd name="connsiteX73" fmla="*/ 1426425 w 2010998"/>
                <a:gd name="connsiteY73" fmla="*/ 365298 h 1680908"/>
                <a:gd name="connsiteX74" fmla="*/ 1493677 w 2010998"/>
                <a:gd name="connsiteY74" fmla="*/ 497891 h 1680908"/>
                <a:gd name="connsiteX75" fmla="*/ 1493677 w 2010998"/>
                <a:gd name="connsiteY75" fmla="*/ 610614 h 1680908"/>
                <a:gd name="connsiteX76" fmla="*/ 1513164 w 2010998"/>
                <a:gd name="connsiteY76" fmla="*/ 629337 h 1680908"/>
                <a:gd name="connsiteX77" fmla="*/ 1600668 w 2010998"/>
                <a:gd name="connsiteY77" fmla="*/ 628955 h 1680908"/>
                <a:gd name="connsiteX78" fmla="*/ 1615570 w 2010998"/>
                <a:gd name="connsiteY78" fmla="*/ 643093 h 1680908"/>
                <a:gd name="connsiteX79" fmla="*/ 1615570 w 2010998"/>
                <a:gd name="connsiteY79" fmla="*/ 730597 h 1680908"/>
                <a:gd name="connsiteX80" fmla="*/ 1601050 w 2010998"/>
                <a:gd name="connsiteY80" fmla="*/ 745499 h 1680908"/>
                <a:gd name="connsiteX81" fmla="*/ 1513546 w 2010998"/>
                <a:gd name="connsiteY81" fmla="*/ 745499 h 1680908"/>
                <a:gd name="connsiteX82" fmla="*/ 1494059 w 2010998"/>
                <a:gd name="connsiteY82" fmla="*/ 765751 h 1680908"/>
                <a:gd name="connsiteX83" fmla="*/ 1494059 w 2010998"/>
                <a:gd name="connsiteY83" fmla="*/ 807401 h 1680908"/>
                <a:gd name="connsiteX84" fmla="*/ 1553668 w 2010998"/>
                <a:gd name="connsiteY84" fmla="*/ 867011 h 1680908"/>
                <a:gd name="connsiteX85" fmla="*/ 1770325 w 2010998"/>
                <a:gd name="connsiteY85" fmla="*/ 867011 h 1680908"/>
                <a:gd name="connsiteX86" fmla="*/ 2010937 w 2010998"/>
                <a:gd name="connsiteY86" fmla="*/ 875133 h 1680908"/>
                <a:gd name="connsiteX0" fmla="*/ 2010937 w 2019435"/>
                <a:gd name="connsiteY0" fmla="*/ 875133 h 1680908"/>
                <a:gd name="connsiteX1" fmla="*/ 1996132 w 2019435"/>
                <a:gd name="connsiteY1" fmla="*/ 1393555 h 1680908"/>
                <a:gd name="connsiteX2" fmla="*/ 1780642 w 2019435"/>
                <a:gd name="connsiteY2" fmla="*/ 1369105 h 1680908"/>
                <a:gd name="connsiteX3" fmla="*/ 1462725 w 2019435"/>
                <a:gd name="connsiteY3" fmla="*/ 1429479 h 1680908"/>
                <a:gd name="connsiteX4" fmla="*/ 1269377 w 2019435"/>
                <a:gd name="connsiteY4" fmla="*/ 1470365 h 1680908"/>
                <a:gd name="connsiteX5" fmla="*/ 995403 w 2019435"/>
                <a:gd name="connsiteY5" fmla="*/ 1442470 h 1680908"/>
                <a:gd name="connsiteX6" fmla="*/ 859372 w 2019435"/>
                <a:gd name="connsiteY6" fmla="*/ 1395471 h 1680908"/>
                <a:gd name="connsiteX7" fmla="*/ 701560 w 2019435"/>
                <a:gd name="connsiteY7" fmla="*/ 1371780 h 1680908"/>
                <a:gd name="connsiteX8" fmla="*/ 615967 w 2019435"/>
                <a:gd name="connsiteY8" fmla="*/ 1372544 h 1680908"/>
                <a:gd name="connsiteX9" fmla="*/ 483756 w 2019435"/>
                <a:gd name="connsiteY9" fmla="*/ 1462722 h 1680908"/>
                <a:gd name="connsiteX10" fmla="*/ 436757 w 2019435"/>
                <a:gd name="connsiteY10" fmla="*/ 1606014 h 1680908"/>
                <a:gd name="connsiteX11" fmla="*/ 434846 w 2019435"/>
                <a:gd name="connsiteY11" fmla="*/ 1666770 h 1680908"/>
                <a:gd name="connsiteX12" fmla="*/ 421090 w 2019435"/>
                <a:gd name="connsiteY12" fmla="*/ 1680908 h 1680908"/>
                <a:gd name="connsiteX13" fmla="*/ 14524 w 2019435"/>
                <a:gd name="connsiteY13" fmla="*/ 1680908 h 1680908"/>
                <a:gd name="connsiteX14" fmla="*/ 386 w 2019435"/>
                <a:gd name="connsiteY14" fmla="*/ 1666006 h 1680908"/>
                <a:gd name="connsiteX15" fmla="*/ 1150 w 2019435"/>
                <a:gd name="connsiteY15" fmla="*/ 1336626 h 1680908"/>
                <a:gd name="connsiteX16" fmla="*/ 66873 w 2019435"/>
                <a:gd name="connsiteY16" fmla="*/ 1145570 h 1680908"/>
                <a:gd name="connsiteX17" fmla="*/ 322123 w 2019435"/>
                <a:gd name="connsiteY17" fmla="*/ 930441 h 1680908"/>
                <a:gd name="connsiteX18" fmla="*/ 589219 w 2019435"/>
                <a:gd name="connsiteY18" fmla="*/ 867393 h 1680908"/>
                <a:gd name="connsiteX19" fmla="*/ 889176 w 2019435"/>
                <a:gd name="connsiteY19" fmla="*/ 867775 h 1680908"/>
                <a:gd name="connsiteX20" fmla="*/ 952989 w 2019435"/>
                <a:gd name="connsiteY20" fmla="*/ 804344 h 1680908"/>
                <a:gd name="connsiteX21" fmla="*/ 953371 w 2019435"/>
                <a:gd name="connsiteY21" fmla="*/ 765751 h 1680908"/>
                <a:gd name="connsiteX22" fmla="*/ 934266 w 2019435"/>
                <a:gd name="connsiteY22" fmla="*/ 745881 h 1680908"/>
                <a:gd name="connsiteX23" fmla="*/ 846762 w 2019435"/>
                <a:gd name="connsiteY23" fmla="*/ 746264 h 1680908"/>
                <a:gd name="connsiteX24" fmla="*/ 829185 w 2019435"/>
                <a:gd name="connsiteY24" fmla="*/ 729833 h 1680908"/>
                <a:gd name="connsiteX25" fmla="*/ 829185 w 2019435"/>
                <a:gd name="connsiteY25" fmla="*/ 645386 h 1680908"/>
                <a:gd name="connsiteX26" fmla="*/ 844469 w 2019435"/>
                <a:gd name="connsiteY26" fmla="*/ 629720 h 1680908"/>
                <a:gd name="connsiteX27" fmla="*/ 938087 w 2019435"/>
                <a:gd name="connsiteY27" fmla="*/ 630102 h 1680908"/>
                <a:gd name="connsiteX28" fmla="*/ 953371 w 2019435"/>
                <a:gd name="connsiteY28" fmla="*/ 614435 h 1680908"/>
                <a:gd name="connsiteX29" fmla="*/ 953371 w 2019435"/>
                <a:gd name="connsiteY29" fmla="*/ 497127 h 1680908"/>
                <a:gd name="connsiteX30" fmla="*/ 1117679 w 2019435"/>
                <a:gd name="connsiteY30" fmla="*/ 330526 h 1680908"/>
                <a:gd name="connsiteX31" fmla="*/ 1131053 w 2019435"/>
                <a:gd name="connsiteY31" fmla="*/ 330526 h 1680908"/>
                <a:gd name="connsiteX32" fmla="*/ 1144809 w 2019435"/>
                <a:gd name="connsiteY32" fmla="*/ 316388 h 1680908"/>
                <a:gd name="connsiteX33" fmla="*/ 1144809 w 2019435"/>
                <a:gd name="connsiteY33" fmla="*/ 242259 h 1680908"/>
                <a:gd name="connsiteX34" fmla="*/ 1129525 w 2019435"/>
                <a:gd name="connsiteY34" fmla="*/ 228120 h 1680908"/>
                <a:gd name="connsiteX35" fmla="*/ 1099338 w 2019435"/>
                <a:gd name="connsiteY35" fmla="*/ 196787 h 1680908"/>
                <a:gd name="connsiteX36" fmla="*/ 1099338 w 2019435"/>
                <a:gd name="connsiteY36" fmla="*/ 152080 h 1680908"/>
                <a:gd name="connsiteX37" fmla="*/ 1082143 w 2019435"/>
                <a:gd name="connsiteY37" fmla="*/ 140617 h 1680908"/>
                <a:gd name="connsiteX38" fmla="*/ 1029029 w 2019435"/>
                <a:gd name="connsiteY38" fmla="*/ 159340 h 1680908"/>
                <a:gd name="connsiteX39" fmla="*/ 924713 w 2019435"/>
                <a:gd name="connsiteY39" fmla="*/ 178064 h 1680908"/>
                <a:gd name="connsiteX40" fmla="*/ 721047 w 2019435"/>
                <a:gd name="connsiteY40" fmla="*/ 191820 h 1680908"/>
                <a:gd name="connsiteX41" fmla="*/ 700414 w 2019435"/>
                <a:gd name="connsiteY41" fmla="*/ 192202 h 1680908"/>
                <a:gd name="connsiteX42" fmla="*/ 661820 w 2019435"/>
                <a:gd name="connsiteY42" fmla="*/ 162015 h 1680908"/>
                <a:gd name="connsiteX43" fmla="*/ 661056 w 2019435"/>
                <a:gd name="connsiteY43" fmla="*/ 66487 h 1680908"/>
                <a:gd name="connsiteX44" fmla="*/ 704235 w 2019435"/>
                <a:gd name="connsiteY44" fmla="*/ 34008 h 1680908"/>
                <a:gd name="connsiteX45" fmla="*/ 789828 w 2019435"/>
                <a:gd name="connsiteY45" fmla="*/ 39357 h 1680908"/>
                <a:gd name="connsiteX46" fmla="*/ 892998 w 2019435"/>
                <a:gd name="connsiteY46" fmla="*/ 47000 h 1680908"/>
                <a:gd name="connsiteX47" fmla="*/ 1072972 w 2019435"/>
                <a:gd name="connsiteY47" fmla="*/ 83300 h 1680908"/>
                <a:gd name="connsiteX48" fmla="*/ 1098573 w 2019435"/>
                <a:gd name="connsiteY48" fmla="*/ 65723 h 1680908"/>
                <a:gd name="connsiteX49" fmla="*/ 1098573 w 2019435"/>
                <a:gd name="connsiteY49" fmla="*/ 12228 h 1680908"/>
                <a:gd name="connsiteX50" fmla="*/ 1110801 w 2019435"/>
                <a:gd name="connsiteY50" fmla="*/ 0 h 1680908"/>
                <a:gd name="connsiteX51" fmla="*/ 1336247 w 2019435"/>
                <a:gd name="connsiteY51" fmla="*/ 0 h 1680908"/>
                <a:gd name="connsiteX52" fmla="*/ 1348092 w 2019435"/>
                <a:gd name="connsiteY52" fmla="*/ 12610 h 1680908"/>
                <a:gd name="connsiteX53" fmla="*/ 1348092 w 2019435"/>
                <a:gd name="connsiteY53" fmla="*/ 79479 h 1680908"/>
                <a:gd name="connsiteX54" fmla="*/ 1360320 w 2019435"/>
                <a:gd name="connsiteY54" fmla="*/ 88268 h 1680908"/>
                <a:gd name="connsiteX55" fmla="*/ 1442856 w 2019435"/>
                <a:gd name="connsiteY55" fmla="*/ 59227 h 1680908"/>
                <a:gd name="connsiteX56" fmla="*/ 1490620 w 2019435"/>
                <a:gd name="connsiteY56" fmla="*/ 51203 h 1680908"/>
                <a:gd name="connsiteX57" fmla="*/ 1656074 w 2019435"/>
                <a:gd name="connsiteY57" fmla="*/ 39740 h 1680908"/>
                <a:gd name="connsiteX58" fmla="*/ 1743195 w 2019435"/>
                <a:gd name="connsiteY58" fmla="*/ 34390 h 1680908"/>
                <a:gd name="connsiteX59" fmla="*/ 1785992 w 2019435"/>
                <a:gd name="connsiteY59" fmla="*/ 67252 h 1680908"/>
                <a:gd name="connsiteX60" fmla="*/ 1786374 w 2019435"/>
                <a:gd name="connsiteY60" fmla="*/ 157048 h 1680908"/>
                <a:gd name="connsiteX61" fmla="*/ 1742431 w 2019435"/>
                <a:gd name="connsiteY61" fmla="*/ 191820 h 1680908"/>
                <a:gd name="connsiteX62" fmla="*/ 1594936 w 2019435"/>
                <a:gd name="connsiteY62" fmla="*/ 181885 h 1680908"/>
                <a:gd name="connsiteX63" fmla="*/ 1499026 w 2019435"/>
                <a:gd name="connsiteY63" fmla="*/ 176153 h 1680908"/>
                <a:gd name="connsiteX64" fmla="*/ 1418401 w 2019435"/>
                <a:gd name="connsiteY64" fmla="*/ 159340 h 1680908"/>
                <a:gd name="connsiteX65" fmla="*/ 1364141 w 2019435"/>
                <a:gd name="connsiteY65" fmla="*/ 139853 h 1680908"/>
                <a:gd name="connsiteX66" fmla="*/ 1348474 w 2019435"/>
                <a:gd name="connsiteY66" fmla="*/ 151698 h 1680908"/>
                <a:gd name="connsiteX67" fmla="*/ 1348474 w 2019435"/>
                <a:gd name="connsiteY67" fmla="*/ 215511 h 1680908"/>
                <a:gd name="connsiteX68" fmla="*/ 1336247 w 2019435"/>
                <a:gd name="connsiteY68" fmla="*/ 227738 h 1680908"/>
                <a:gd name="connsiteX69" fmla="*/ 1303385 w 2019435"/>
                <a:gd name="connsiteY69" fmla="*/ 231177 h 1680908"/>
                <a:gd name="connsiteX70" fmla="*/ 1300710 w 2019435"/>
                <a:gd name="connsiteY70" fmla="*/ 265567 h 1680908"/>
                <a:gd name="connsiteX71" fmla="*/ 1300710 w 2019435"/>
                <a:gd name="connsiteY71" fmla="*/ 310274 h 1680908"/>
                <a:gd name="connsiteX72" fmla="*/ 1320198 w 2019435"/>
                <a:gd name="connsiteY72" fmla="*/ 330144 h 1680908"/>
                <a:gd name="connsiteX73" fmla="*/ 1426425 w 2019435"/>
                <a:gd name="connsiteY73" fmla="*/ 365298 h 1680908"/>
                <a:gd name="connsiteX74" fmla="*/ 1493677 w 2019435"/>
                <a:gd name="connsiteY74" fmla="*/ 497891 h 1680908"/>
                <a:gd name="connsiteX75" fmla="*/ 1493677 w 2019435"/>
                <a:gd name="connsiteY75" fmla="*/ 610614 h 1680908"/>
                <a:gd name="connsiteX76" fmla="*/ 1513164 w 2019435"/>
                <a:gd name="connsiteY76" fmla="*/ 629337 h 1680908"/>
                <a:gd name="connsiteX77" fmla="*/ 1600668 w 2019435"/>
                <a:gd name="connsiteY77" fmla="*/ 628955 h 1680908"/>
                <a:gd name="connsiteX78" fmla="*/ 1615570 w 2019435"/>
                <a:gd name="connsiteY78" fmla="*/ 643093 h 1680908"/>
                <a:gd name="connsiteX79" fmla="*/ 1615570 w 2019435"/>
                <a:gd name="connsiteY79" fmla="*/ 730597 h 1680908"/>
                <a:gd name="connsiteX80" fmla="*/ 1601050 w 2019435"/>
                <a:gd name="connsiteY80" fmla="*/ 745499 h 1680908"/>
                <a:gd name="connsiteX81" fmla="*/ 1513546 w 2019435"/>
                <a:gd name="connsiteY81" fmla="*/ 745499 h 1680908"/>
                <a:gd name="connsiteX82" fmla="*/ 1494059 w 2019435"/>
                <a:gd name="connsiteY82" fmla="*/ 765751 h 1680908"/>
                <a:gd name="connsiteX83" fmla="*/ 1494059 w 2019435"/>
                <a:gd name="connsiteY83" fmla="*/ 807401 h 1680908"/>
                <a:gd name="connsiteX84" fmla="*/ 1553668 w 2019435"/>
                <a:gd name="connsiteY84" fmla="*/ 867011 h 1680908"/>
                <a:gd name="connsiteX85" fmla="*/ 1770325 w 2019435"/>
                <a:gd name="connsiteY85" fmla="*/ 867011 h 1680908"/>
                <a:gd name="connsiteX86" fmla="*/ 2010937 w 2019435"/>
                <a:gd name="connsiteY86" fmla="*/ 875133 h 1680908"/>
                <a:gd name="connsiteX0" fmla="*/ 2010937 w 2041231"/>
                <a:gd name="connsiteY0" fmla="*/ 875133 h 1680908"/>
                <a:gd name="connsiteX1" fmla="*/ 1996132 w 2041231"/>
                <a:gd name="connsiteY1" fmla="*/ 1393555 h 1680908"/>
                <a:gd name="connsiteX2" fmla="*/ 1780642 w 2041231"/>
                <a:gd name="connsiteY2" fmla="*/ 1369105 h 1680908"/>
                <a:gd name="connsiteX3" fmla="*/ 1462725 w 2041231"/>
                <a:gd name="connsiteY3" fmla="*/ 1429479 h 1680908"/>
                <a:gd name="connsiteX4" fmla="*/ 1269377 w 2041231"/>
                <a:gd name="connsiteY4" fmla="*/ 1470365 h 1680908"/>
                <a:gd name="connsiteX5" fmla="*/ 995403 w 2041231"/>
                <a:gd name="connsiteY5" fmla="*/ 1442470 h 1680908"/>
                <a:gd name="connsiteX6" fmla="*/ 859372 w 2041231"/>
                <a:gd name="connsiteY6" fmla="*/ 1395471 h 1680908"/>
                <a:gd name="connsiteX7" fmla="*/ 701560 w 2041231"/>
                <a:gd name="connsiteY7" fmla="*/ 1371780 h 1680908"/>
                <a:gd name="connsiteX8" fmla="*/ 615967 w 2041231"/>
                <a:gd name="connsiteY8" fmla="*/ 1372544 h 1680908"/>
                <a:gd name="connsiteX9" fmla="*/ 483756 w 2041231"/>
                <a:gd name="connsiteY9" fmla="*/ 1462722 h 1680908"/>
                <a:gd name="connsiteX10" fmla="*/ 436757 w 2041231"/>
                <a:gd name="connsiteY10" fmla="*/ 1606014 h 1680908"/>
                <a:gd name="connsiteX11" fmla="*/ 434846 w 2041231"/>
                <a:gd name="connsiteY11" fmla="*/ 1666770 h 1680908"/>
                <a:gd name="connsiteX12" fmla="*/ 421090 w 2041231"/>
                <a:gd name="connsiteY12" fmla="*/ 1680908 h 1680908"/>
                <a:gd name="connsiteX13" fmla="*/ 14524 w 2041231"/>
                <a:gd name="connsiteY13" fmla="*/ 1680908 h 1680908"/>
                <a:gd name="connsiteX14" fmla="*/ 386 w 2041231"/>
                <a:gd name="connsiteY14" fmla="*/ 1666006 h 1680908"/>
                <a:gd name="connsiteX15" fmla="*/ 1150 w 2041231"/>
                <a:gd name="connsiteY15" fmla="*/ 1336626 h 1680908"/>
                <a:gd name="connsiteX16" fmla="*/ 66873 w 2041231"/>
                <a:gd name="connsiteY16" fmla="*/ 1145570 h 1680908"/>
                <a:gd name="connsiteX17" fmla="*/ 322123 w 2041231"/>
                <a:gd name="connsiteY17" fmla="*/ 930441 h 1680908"/>
                <a:gd name="connsiteX18" fmla="*/ 589219 w 2041231"/>
                <a:gd name="connsiteY18" fmla="*/ 867393 h 1680908"/>
                <a:gd name="connsiteX19" fmla="*/ 889176 w 2041231"/>
                <a:gd name="connsiteY19" fmla="*/ 867775 h 1680908"/>
                <a:gd name="connsiteX20" fmla="*/ 952989 w 2041231"/>
                <a:gd name="connsiteY20" fmla="*/ 804344 h 1680908"/>
                <a:gd name="connsiteX21" fmla="*/ 953371 w 2041231"/>
                <a:gd name="connsiteY21" fmla="*/ 765751 h 1680908"/>
                <a:gd name="connsiteX22" fmla="*/ 934266 w 2041231"/>
                <a:gd name="connsiteY22" fmla="*/ 745881 h 1680908"/>
                <a:gd name="connsiteX23" fmla="*/ 846762 w 2041231"/>
                <a:gd name="connsiteY23" fmla="*/ 746264 h 1680908"/>
                <a:gd name="connsiteX24" fmla="*/ 829185 w 2041231"/>
                <a:gd name="connsiteY24" fmla="*/ 729833 h 1680908"/>
                <a:gd name="connsiteX25" fmla="*/ 829185 w 2041231"/>
                <a:gd name="connsiteY25" fmla="*/ 645386 h 1680908"/>
                <a:gd name="connsiteX26" fmla="*/ 844469 w 2041231"/>
                <a:gd name="connsiteY26" fmla="*/ 629720 h 1680908"/>
                <a:gd name="connsiteX27" fmla="*/ 938087 w 2041231"/>
                <a:gd name="connsiteY27" fmla="*/ 630102 h 1680908"/>
                <a:gd name="connsiteX28" fmla="*/ 953371 w 2041231"/>
                <a:gd name="connsiteY28" fmla="*/ 614435 h 1680908"/>
                <a:gd name="connsiteX29" fmla="*/ 953371 w 2041231"/>
                <a:gd name="connsiteY29" fmla="*/ 497127 h 1680908"/>
                <a:gd name="connsiteX30" fmla="*/ 1117679 w 2041231"/>
                <a:gd name="connsiteY30" fmla="*/ 330526 h 1680908"/>
                <a:gd name="connsiteX31" fmla="*/ 1131053 w 2041231"/>
                <a:gd name="connsiteY31" fmla="*/ 330526 h 1680908"/>
                <a:gd name="connsiteX32" fmla="*/ 1144809 w 2041231"/>
                <a:gd name="connsiteY32" fmla="*/ 316388 h 1680908"/>
                <a:gd name="connsiteX33" fmla="*/ 1144809 w 2041231"/>
                <a:gd name="connsiteY33" fmla="*/ 242259 h 1680908"/>
                <a:gd name="connsiteX34" fmla="*/ 1129525 w 2041231"/>
                <a:gd name="connsiteY34" fmla="*/ 228120 h 1680908"/>
                <a:gd name="connsiteX35" fmla="*/ 1099338 w 2041231"/>
                <a:gd name="connsiteY35" fmla="*/ 196787 h 1680908"/>
                <a:gd name="connsiteX36" fmla="*/ 1099338 w 2041231"/>
                <a:gd name="connsiteY36" fmla="*/ 152080 h 1680908"/>
                <a:gd name="connsiteX37" fmla="*/ 1082143 w 2041231"/>
                <a:gd name="connsiteY37" fmla="*/ 140617 h 1680908"/>
                <a:gd name="connsiteX38" fmla="*/ 1029029 w 2041231"/>
                <a:gd name="connsiteY38" fmla="*/ 159340 h 1680908"/>
                <a:gd name="connsiteX39" fmla="*/ 924713 w 2041231"/>
                <a:gd name="connsiteY39" fmla="*/ 178064 h 1680908"/>
                <a:gd name="connsiteX40" fmla="*/ 721047 w 2041231"/>
                <a:gd name="connsiteY40" fmla="*/ 191820 h 1680908"/>
                <a:gd name="connsiteX41" fmla="*/ 700414 w 2041231"/>
                <a:gd name="connsiteY41" fmla="*/ 192202 h 1680908"/>
                <a:gd name="connsiteX42" fmla="*/ 661820 w 2041231"/>
                <a:gd name="connsiteY42" fmla="*/ 162015 h 1680908"/>
                <a:gd name="connsiteX43" fmla="*/ 661056 w 2041231"/>
                <a:gd name="connsiteY43" fmla="*/ 66487 h 1680908"/>
                <a:gd name="connsiteX44" fmla="*/ 704235 w 2041231"/>
                <a:gd name="connsiteY44" fmla="*/ 34008 h 1680908"/>
                <a:gd name="connsiteX45" fmla="*/ 789828 w 2041231"/>
                <a:gd name="connsiteY45" fmla="*/ 39357 h 1680908"/>
                <a:gd name="connsiteX46" fmla="*/ 892998 w 2041231"/>
                <a:gd name="connsiteY46" fmla="*/ 47000 h 1680908"/>
                <a:gd name="connsiteX47" fmla="*/ 1072972 w 2041231"/>
                <a:gd name="connsiteY47" fmla="*/ 83300 h 1680908"/>
                <a:gd name="connsiteX48" fmla="*/ 1098573 w 2041231"/>
                <a:gd name="connsiteY48" fmla="*/ 65723 h 1680908"/>
                <a:gd name="connsiteX49" fmla="*/ 1098573 w 2041231"/>
                <a:gd name="connsiteY49" fmla="*/ 12228 h 1680908"/>
                <a:gd name="connsiteX50" fmla="*/ 1110801 w 2041231"/>
                <a:gd name="connsiteY50" fmla="*/ 0 h 1680908"/>
                <a:gd name="connsiteX51" fmla="*/ 1336247 w 2041231"/>
                <a:gd name="connsiteY51" fmla="*/ 0 h 1680908"/>
                <a:gd name="connsiteX52" fmla="*/ 1348092 w 2041231"/>
                <a:gd name="connsiteY52" fmla="*/ 12610 h 1680908"/>
                <a:gd name="connsiteX53" fmla="*/ 1348092 w 2041231"/>
                <a:gd name="connsiteY53" fmla="*/ 79479 h 1680908"/>
                <a:gd name="connsiteX54" fmla="*/ 1360320 w 2041231"/>
                <a:gd name="connsiteY54" fmla="*/ 88268 h 1680908"/>
                <a:gd name="connsiteX55" fmla="*/ 1442856 w 2041231"/>
                <a:gd name="connsiteY55" fmla="*/ 59227 h 1680908"/>
                <a:gd name="connsiteX56" fmla="*/ 1490620 w 2041231"/>
                <a:gd name="connsiteY56" fmla="*/ 51203 h 1680908"/>
                <a:gd name="connsiteX57" fmla="*/ 1656074 w 2041231"/>
                <a:gd name="connsiteY57" fmla="*/ 39740 h 1680908"/>
                <a:gd name="connsiteX58" fmla="*/ 1743195 w 2041231"/>
                <a:gd name="connsiteY58" fmla="*/ 34390 h 1680908"/>
                <a:gd name="connsiteX59" fmla="*/ 1785992 w 2041231"/>
                <a:gd name="connsiteY59" fmla="*/ 67252 h 1680908"/>
                <a:gd name="connsiteX60" fmla="*/ 1786374 w 2041231"/>
                <a:gd name="connsiteY60" fmla="*/ 157048 h 1680908"/>
                <a:gd name="connsiteX61" fmla="*/ 1742431 w 2041231"/>
                <a:gd name="connsiteY61" fmla="*/ 191820 h 1680908"/>
                <a:gd name="connsiteX62" fmla="*/ 1594936 w 2041231"/>
                <a:gd name="connsiteY62" fmla="*/ 181885 h 1680908"/>
                <a:gd name="connsiteX63" fmla="*/ 1499026 w 2041231"/>
                <a:gd name="connsiteY63" fmla="*/ 176153 h 1680908"/>
                <a:gd name="connsiteX64" fmla="*/ 1418401 w 2041231"/>
                <a:gd name="connsiteY64" fmla="*/ 159340 h 1680908"/>
                <a:gd name="connsiteX65" fmla="*/ 1364141 w 2041231"/>
                <a:gd name="connsiteY65" fmla="*/ 139853 h 1680908"/>
                <a:gd name="connsiteX66" fmla="*/ 1348474 w 2041231"/>
                <a:gd name="connsiteY66" fmla="*/ 151698 h 1680908"/>
                <a:gd name="connsiteX67" fmla="*/ 1348474 w 2041231"/>
                <a:gd name="connsiteY67" fmla="*/ 215511 h 1680908"/>
                <a:gd name="connsiteX68" fmla="*/ 1336247 w 2041231"/>
                <a:gd name="connsiteY68" fmla="*/ 227738 h 1680908"/>
                <a:gd name="connsiteX69" fmla="*/ 1303385 w 2041231"/>
                <a:gd name="connsiteY69" fmla="*/ 231177 h 1680908"/>
                <a:gd name="connsiteX70" fmla="*/ 1300710 w 2041231"/>
                <a:gd name="connsiteY70" fmla="*/ 265567 h 1680908"/>
                <a:gd name="connsiteX71" fmla="*/ 1300710 w 2041231"/>
                <a:gd name="connsiteY71" fmla="*/ 310274 h 1680908"/>
                <a:gd name="connsiteX72" fmla="*/ 1320198 w 2041231"/>
                <a:gd name="connsiteY72" fmla="*/ 330144 h 1680908"/>
                <a:gd name="connsiteX73" fmla="*/ 1426425 w 2041231"/>
                <a:gd name="connsiteY73" fmla="*/ 365298 h 1680908"/>
                <a:gd name="connsiteX74" fmla="*/ 1493677 w 2041231"/>
                <a:gd name="connsiteY74" fmla="*/ 497891 h 1680908"/>
                <a:gd name="connsiteX75" fmla="*/ 1493677 w 2041231"/>
                <a:gd name="connsiteY75" fmla="*/ 610614 h 1680908"/>
                <a:gd name="connsiteX76" fmla="*/ 1513164 w 2041231"/>
                <a:gd name="connsiteY76" fmla="*/ 629337 h 1680908"/>
                <a:gd name="connsiteX77" fmla="*/ 1600668 w 2041231"/>
                <a:gd name="connsiteY77" fmla="*/ 628955 h 1680908"/>
                <a:gd name="connsiteX78" fmla="*/ 1615570 w 2041231"/>
                <a:gd name="connsiteY78" fmla="*/ 643093 h 1680908"/>
                <a:gd name="connsiteX79" fmla="*/ 1615570 w 2041231"/>
                <a:gd name="connsiteY79" fmla="*/ 730597 h 1680908"/>
                <a:gd name="connsiteX80" fmla="*/ 1601050 w 2041231"/>
                <a:gd name="connsiteY80" fmla="*/ 745499 h 1680908"/>
                <a:gd name="connsiteX81" fmla="*/ 1513546 w 2041231"/>
                <a:gd name="connsiteY81" fmla="*/ 745499 h 1680908"/>
                <a:gd name="connsiteX82" fmla="*/ 1494059 w 2041231"/>
                <a:gd name="connsiteY82" fmla="*/ 765751 h 1680908"/>
                <a:gd name="connsiteX83" fmla="*/ 1494059 w 2041231"/>
                <a:gd name="connsiteY83" fmla="*/ 807401 h 1680908"/>
                <a:gd name="connsiteX84" fmla="*/ 1553668 w 2041231"/>
                <a:gd name="connsiteY84" fmla="*/ 867011 h 1680908"/>
                <a:gd name="connsiteX85" fmla="*/ 1770325 w 2041231"/>
                <a:gd name="connsiteY85" fmla="*/ 867011 h 1680908"/>
                <a:gd name="connsiteX86" fmla="*/ 2010937 w 2041231"/>
                <a:gd name="connsiteY86" fmla="*/ 875133 h 1680908"/>
                <a:gd name="connsiteX0" fmla="*/ 2010937 w 2011794"/>
                <a:gd name="connsiteY0" fmla="*/ 875133 h 1680908"/>
                <a:gd name="connsiteX1" fmla="*/ 1996132 w 2011794"/>
                <a:gd name="connsiteY1" fmla="*/ 1393555 h 1680908"/>
                <a:gd name="connsiteX2" fmla="*/ 1780642 w 2011794"/>
                <a:gd name="connsiteY2" fmla="*/ 1369105 h 1680908"/>
                <a:gd name="connsiteX3" fmla="*/ 1462725 w 2011794"/>
                <a:gd name="connsiteY3" fmla="*/ 1429479 h 1680908"/>
                <a:gd name="connsiteX4" fmla="*/ 1269377 w 2011794"/>
                <a:gd name="connsiteY4" fmla="*/ 1470365 h 1680908"/>
                <a:gd name="connsiteX5" fmla="*/ 995403 w 2011794"/>
                <a:gd name="connsiteY5" fmla="*/ 1442470 h 1680908"/>
                <a:gd name="connsiteX6" fmla="*/ 859372 w 2011794"/>
                <a:gd name="connsiteY6" fmla="*/ 1395471 h 1680908"/>
                <a:gd name="connsiteX7" fmla="*/ 701560 w 2011794"/>
                <a:gd name="connsiteY7" fmla="*/ 1371780 h 1680908"/>
                <a:gd name="connsiteX8" fmla="*/ 615967 w 2011794"/>
                <a:gd name="connsiteY8" fmla="*/ 1372544 h 1680908"/>
                <a:gd name="connsiteX9" fmla="*/ 483756 w 2011794"/>
                <a:gd name="connsiteY9" fmla="*/ 1462722 h 1680908"/>
                <a:gd name="connsiteX10" fmla="*/ 436757 w 2011794"/>
                <a:gd name="connsiteY10" fmla="*/ 1606014 h 1680908"/>
                <a:gd name="connsiteX11" fmla="*/ 434846 w 2011794"/>
                <a:gd name="connsiteY11" fmla="*/ 1666770 h 1680908"/>
                <a:gd name="connsiteX12" fmla="*/ 421090 w 2011794"/>
                <a:gd name="connsiteY12" fmla="*/ 1680908 h 1680908"/>
                <a:gd name="connsiteX13" fmla="*/ 14524 w 2011794"/>
                <a:gd name="connsiteY13" fmla="*/ 1680908 h 1680908"/>
                <a:gd name="connsiteX14" fmla="*/ 386 w 2011794"/>
                <a:gd name="connsiteY14" fmla="*/ 1666006 h 1680908"/>
                <a:gd name="connsiteX15" fmla="*/ 1150 w 2011794"/>
                <a:gd name="connsiteY15" fmla="*/ 1336626 h 1680908"/>
                <a:gd name="connsiteX16" fmla="*/ 66873 w 2011794"/>
                <a:gd name="connsiteY16" fmla="*/ 1145570 h 1680908"/>
                <a:gd name="connsiteX17" fmla="*/ 322123 w 2011794"/>
                <a:gd name="connsiteY17" fmla="*/ 930441 h 1680908"/>
                <a:gd name="connsiteX18" fmla="*/ 589219 w 2011794"/>
                <a:gd name="connsiteY18" fmla="*/ 867393 h 1680908"/>
                <a:gd name="connsiteX19" fmla="*/ 889176 w 2011794"/>
                <a:gd name="connsiteY19" fmla="*/ 867775 h 1680908"/>
                <a:gd name="connsiteX20" fmla="*/ 952989 w 2011794"/>
                <a:gd name="connsiteY20" fmla="*/ 804344 h 1680908"/>
                <a:gd name="connsiteX21" fmla="*/ 953371 w 2011794"/>
                <a:gd name="connsiteY21" fmla="*/ 765751 h 1680908"/>
                <a:gd name="connsiteX22" fmla="*/ 934266 w 2011794"/>
                <a:gd name="connsiteY22" fmla="*/ 745881 h 1680908"/>
                <a:gd name="connsiteX23" fmla="*/ 846762 w 2011794"/>
                <a:gd name="connsiteY23" fmla="*/ 746264 h 1680908"/>
                <a:gd name="connsiteX24" fmla="*/ 829185 w 2011794"/>
                <a:gd name="connsiteY24" fmla="*/ 729833 h 1680908"/>
                <a:gd name="connsiteX25" fmla="*/ 829185 w 2011794"/>
                <a:gd name="connsiteY25" fmla="*/ 645386 h 1680908"/>
                <a:gd name="connsiteX26" fmla="*/ 844469 w 2011794"/>
                <a:gd name="connsiteY26" fmla="*/ 629720 h 1680908"/>
                <a:gd name="connsiteX27" fmla="*/ 938087 w 2011794"/>
                <a:gd name="connsiteY27" fmla="*/ 630102 h 1680908"/>
                <a:gd name="connsiteX28" fmla="*/ 953371 w 2011794"/>
                <a:gd name="connsiteY28" fmla="*/ 614435 h 1680908"/>
                <a:gd name="connsiteX29" fmla="*/ 953371 w 2011794"/>
                <a:gd name="connsiteY29" fmla="*/ 497127 h 1680908"/>
                <a:gd name="connsiteX30" fmla="*/ 1117679 w 2011794"/>
                <a:gd name="connsiteY30" fmla="*/ 330526 h 1680908"/>
                <a:gd name="connsiteX31" fmla="*/ 1131053 w 2011794"/>
                <a:gd name="connsiteY31" fmla="*/ 330526 h 1680908"/>
                <a:gd name="connsiteX32" fmla="*/ 1144809 w 2011794"/>
                <a:gd name="connsiteY32" fmla="*/ 316388 h 1680908"/>
                <a:gd name="connsiteX33" fmla="*/ 1144809 w 2011794"/>
                <a:gd name="connsiteY33" fmla="*/ 242259 h 1680908"/>
                <a:gd name="connsiteX34" fmla="*/ 1129525 w 2011794"/>
                <a:gd name="connsiteY34" fmla="*/ 228120 h 1680908"/>
                <a:gd name="connsiteX35" fmla="*/ 1099338 w 2011794"/>
                <a:gd name="connsiteY35" fmla="*/ 196787 h 1680908"/>
                <a:gd name="connsiteX36" fmla="*/ 1099338 w 2011794"/>
                <a:gd name="connsiteY36" fmla="*/ 152080 h 1680908"/>
                <a:gd name="connsiteX37" fmla="*/ 1082143 w 2011794"/>
                <a:gd name="connsiteY37" fmla="*/ 140617 h 1680908"/>
                <a:gd name="connsiteX38" fmla="*/ 1029029 w 2011794"/>
                <a:gd name="connsiteY38" fmla="*/ 159340 h 1680908"/>
                <a:gd name="connsiteX39" fmla="*/ 924713 w 2011794"/>
                <a:gd name="connsiteY39" fmla="*/ 178064 h 1680908"/>
                <a:gd name="connsiteX40" fmla="*/ 721047 w 2011794"/>
                <a:gd name="connsiteY40" fmla="*/ 191820 h 1680908"/>
                <a:gd name="connsiteX41" fmla="*/ 700414 w 2011794"/>
                <a:gd name="connsiteY41" fmla="*/ 192202 h 1680908"/>
                <a:gd name="connsiteX42" fmla="*/ 661820 w 2011794"/>
                <a:gd name="connsiteY42" fmla="*/ 162015 h 1680908"/>
                <a:gd name="connsiteX43" fmla="*/ 661056 w 2011794"/>
                <a:gd name="connsiteY43" fmla="*/ 66487 h 1680908"/>
                <a:gd name="connsiteX44" fmla="*/ 704235 w 2011794"/>
                <a:gd name="connsiteY44" fmla="*/ 34008 h 1680908"/>
                <a:gd name="connsiteX45" fmla="*/ 789828 w 2011794"/>
                <a:gd name="connsiteY45" fmla="*/ 39357 h 1680908"/>
                <a:gd name="connsiteX46" fmla="*/ 892998 w 2011794"/>
                <a:gd name="connsiteY46" fmla="*/ 47000 h 1680908"/>
                <a:gd name="connsiteX47" fmla="*/ 1072972 w 2011794"/>
                <a:gd name="connsiteY47" fmla="*/ 83300 h 1680908"/>
                <a:gd name="connsiteX48" fmla="*/ 1098573 w 2011794"/>
                <a:gd name="connsiteY48" fmla="*/ 65723 h 1680908"/>
                <a:gd name="connsiteX49" fmla="*/ 1098573 w 2011794"/>
                <a:gd name="connsiteY49" fmla="*/ 12228 h 1680908"/>
                <a:gd name="connsiteX50" fmla="*/ 1110801 w 2011794"/>
                <a:gd name="connsiteY50" fmla="*/ 0 h 1680908"/>
                <a:gd name="connsiteX51" fmla="*/ 1336247 w 2011794"/>
                <a:gd name="connsiteY51" fmla="*/ 0 h 1680908"/>
                <a:gd name="connsiteX52" fmla="*/ 1348092 w 2011794"/>
                <a:gd name="connsiteY52" fmla="*/ 12610 h 1680908"/>
                <a:gd name="connsiteX53" fmla="*/ 1348092 w 2011794"/>
                <a:gd name="connsiteY53" fmla="*/ 79479 h 1680908"/>
                <a:gd name="connsiteX54" fmla="*/ 1360320 w 2011794"/>
                <a:gd name="connsiteY54" fmla="*/ 88268 h 1680908"/>
                <a:gd name="connsiteX55" fmla="*/ 1442856 w 2011794"/>
                <a:gd name="connsiteY55" fmla="*/ 59227 h 1680908"/>
                <a:gd name="connsiteX56" fmla="*/ 1490620 w 2011794"/>
                <a:gd name="connsiteY56" fmla="*/ 51203 h 1680908"/>
                <a:gd name="connsiteX57" fmla="*/ 1656074 w 2011794"/>
                <a:gd name="connsiteY57" fmla="*/ 39740 h 1680908"/>
                <a:gd name="connsiteX58" fmla="*/ 1743195 w 2011794"/>
                <a:gd name="connsiteY58" fmla="*/ 34390 h 1680908"/>
                <a:gd name="connsiteX59" fmla="*/ 1785992 w 2011794"/>
                <a:gd name="connsiteY59" fmla="*/ 67252 h 1680908"/>
                <a:gd name="connsiteX60" fmla="*/ 1786374 w 2011794"/>
                <a:gd name="connsiteY60" fmla="*/ 157048 h 1680908"/>
                <a:gd name="connsiteX61" fmla="*/ 1742431 w 2011794"/>
                <a:gd name="connsiteY61" fmla="*/ 191820 h 1680908"/>
                <a:gd name="connsiteX62" fmla="*/ 1594936 w 2011794"/>
                <a:gd name="connsiteY62" fmla="*/ 181885 h 1680908"/>
                <a:gd name="connsiteX63" fmla="*/ 1499026 w 2011794"/>
                <a:gd name="connsiteY63" fmla="*/ 176153 h 1680908"/>
                <a:gd name="connsiteX64" fmla="*/ 1418401 w 2011794"/>
                <a:gd name="connsiteY64" fmla="*/ 159340 h 1680908"/>
                <a:gd name="connsiteX65" fmla="*/ 1364141 w 2011794"/>
                <a:gd name="connsiteY65" fmla="*/ 139853 h 1680908"/>
                <a:gd name="connsiteX66" fmla="*/ 1348474 w 2011794"/>
                <a:gd name="connsiteY66" fmla="*/ 151698 h 1680908"/>
                <a:gd name="connsiteX67" fmla="*/ 1348474 w 2011794"/>
                <a:gd name="connsiteY67" fmla="*/ 215511 h 1680908"/>
                <a:gd name="connsiteX68" fmla="*/ 1336247 w 2011794"/>
                <a:gd name="connsiteY68" fmla="*/ 227738 h 1680908"/>
                <a:gd name="connsiteX69" fmla="*/ 1303385 w 2011794"/>
                <a:gd name="connsiteY69" fmla="*/ 231177 h 1680908"/>
                <a:gd name="connsiteX70" fmla="*/ 1300710 w 2011794"/>
                <a:gd name="connsiteY70" fmla="*/ 265567 h 1680908"/>
                <a:gd name="connsiteX71" fmla="*/ 1300710 w 2011794"/>
                <a:gd name="connsiteY71" fmla="*/ 310274 h 1680908"/>
                <a:gd name="connsiteX72" fmla="*/ 1320198 w 2011794"/>
                <a:gd name="connsiteY72" fmla="*/ 330144 h 1680908"/>
                <a:gd name="connsiteX73" fmla="*/ 1426425 w 2011794"/>
                <a:gd name="connsiteY73" fmla="*/ 365298 h 1680908"/>
                <a:gd name="connsiteX74" fmla="*/ 1493677 w 2011794"/>
                <a:gd name="connsiteY74" fmla="*/ 497891 h 1680908"/>
                <a:gd name="connsiteX75" fmla="*/ 1493677 w 2011794"/>
                <a:gd name="connsiteY75" fmla="*/ 610614 h 1680908"/>
                <a:gd name="connsiteX76" fmla="*/ 1513164 w 2011794"/>
                <a:gd name="connsiteY76" fmla="*/ 629337 h 1680908"/>
                <a:gd name="connsiteX77" fmla="*/ 1600668 w 2011794"/>
                <a:gd name="connsiteY77" fmla="*/ 628955 h 1680908"/>
                <a:gd name="connsiteX78" fmla="*/ 1615570 w 2011794"/>
                <a:gd name="connsiteY78" fmla="*/ 643093 h 1680908"/>
                <a:gd name="connsiteX79" fmla="*/ 1615570 w 2011794"/>
                <a:gd name="connsiteY79" fmla="*/ 730597 h 1680908"/>
                <a:gd name="connsiteX80" fmla="*/ 1601050 w 2011794"/>
                <a:gd name="connsiteY80" fmla="*/ 745499 h 1680908"/>
                <a:gd name="connsiteX81" fmla="*/ 1513546 w 2011794"/>
                <a:gd name="connsiteY81" fmla="*/ 745499 h 1680908"/>
                <a:gd name="connsiteX82" fmla="*/ 1494059 w 2011794"/>
                <a:gd name="connsiteY82" fmla="*/ 765751 h 1680908"/>
                <a:gd name="connsiteX83" fmla="*/ 1494059 w 2011794"/>
                <a:gd name="connsiteY83" fmla="*/ 807401 h 1680908"/>
                <a:gd name="connsiteX84" fmla="*/ 1553668 w 2011794"/>
                <a:gd name="connsiteY84" fmla="*/ 867011 h 1680908"/>
                <a:gd name="connsiteX85" fmla="*/ 1770325 w 2011794"/>
                <a:gd name="connsiteY85" fmla="*/ 867011 h 1680908"/>
                <a:gd name="connsiteX86" fmla="*/ 2010937 w 2011794"/>
                <a:gd name="connsiteY86" fmla="*/ 875133 h 1680908"/>
                <a:gd name="connsiteX0" fmla="*/ 2010937 w 2011794"/>
                <a:gd name="connsiteY0" fmla="*/ 875133 h 1680908"/>
                <a:gd name="connsiteX1" fmla="*/ 1996132 w 2011794"/>
                <a:gd name="connsiteY1" fmla="*/ 1393555 h 1680908"/>
                <a:gd name="connsiteX2" fmla="*/ 1780642 w 2011794"/>
                <a:gd name="connsiteY2" fmla="*/ 1369105 h 1680908"/>
                <a:gd name="connsiteX3" fmla="*/ 1462725 w 2011794"/>
                <a:gd name="connsiteY3" fmla="*/ 1429479 h 1680908"/>
                <a:gd name="connsiteX4" fmla="*/ 1269377 w 2011794"/>
                <a:gd name="connsiteY4" fmla="*/ 1470365 h 1680908"/>
                <a:gd name="connsiteX5" fmla="*/ 995403 w 2011794"/>
                <a:gd name="connsiteY5" fmla="*/ 1442470 h 1680908"/>
                <a:gd name="connsiteX6" fmla="*/ 859372 w 2011794"/>
                <a:gd name="connsiteY6" fmla="*/ 1395471 h 1680908"/>
                <a:gd name="connsiteX7" fmla="*/ 701560 w 2011794"/>
                <a:gd name="connsiteY7" fmla="*/ 1371780 h 1680908"/>
                <a:gd name="connsiteX8" fmla="*/ 615967 w 2011794"/>
                <a:gd name="connsiteY8" fmla="*/ 1372544 h 1680908"/>
                <a:gd name="connsiteX9" fmla="*/ 483756 w 2011794"/>
                <a:gd name="connsiteY9" fmla="*/ 1462722 h 1680908"/>
                <a:gd name="connsiteX10" fmla="*/ 436757 w 2011794"/>
                <a:gd name="connsiteY10" fmla="*/ 1606014 h 1680908"/>
                <a:gd name="connsiteX11" fmla="*/ 434846 w 2011794"/>
                <a:gd name="connsiteY11" fmla="*/ 1666770 h 1680908"/>
                <a:gd name="connsiteX12" fmla="*/ 421090 w 2011794"/>
                <a:gd name="connsiteY12" fmla="*/ 1680908 h 1680908"/>
                <a:gd name="connsiteX13" fmla="*/ 14524 w 2011794"/>
                <a:gd name="connsiteY13" fmla="*/ 1680908 h 1680908"/>
                <a:gd name="connsiteX14" fmla="*/ 386 w 2011794"/>
                <a:gd name="connsiteY14" fmla="*/ 1666006 h 1680908"/>
                <a:gd name="connsiteX15" fmla="*/ 1150 w 2011794"/>
                <a:gd name="connsiteY15" fmla="*/ 1336626 h 1680908"/>
                <a:gd name="connsiteX16" fmla="*/ 66873 w 2011794"/>
                <a:gd name="connsiteY16" fmla="*/ 1145570 h 1680908"/>
                <a:gd name="connsiteX17" fmla="*/ 322123 w 2011794"/>
                <a:gd name="connsiteY17" fmla="*/ 930441 h 1680908"/>
                <a:gd name="connsiteX18" fmla="*/ 589219 w 2011794"/>
                <a:gd name="connsiteY18" fmla="*/ 867393 h 1680908"/>
                <a:gd name="connsiteX19" fmla="*/ 889176 w 2011794"/>
                <a:gd name="connsiteY19" fmla="*/ 867775 h 1680908"/>
                <a:gd name="connsiteX20" fmla="*/ 952989 w 2011794"/>
                <a:gd name="connsiteY20" fmla="*/ 804344 h 1680908"/>
                <a:gd name="connsiteX21" fmla="*/ 953371 w 2011794"/>
                <a:gd name="connsiteY21" fmla="*/ 765751 h 1680908"/>
                <a:gd name="connsiteX22" fmla="*/ 934266 w 2011794"/>
                <a:gd name="connsiteY22" fmla="*/ 745881 h 1680908"/>
                <a:gd name="connsiteX23" fmla="*/ 846762 w 2011794"/>
                <a:gd name="connsiteY23" fmla="*/ 746264 h 1680908"/>
                <a:gd name="connsiteX24" fmla="*/ 829185 w 2011794"/>
                <a:gd name="connsiteY24" fmla="*/ 729833 h 1680908"/>
                <a:gd name="connsiteX25" fmla="*/ 829185 w 2011794"/>
                <a:gd name="connsiteY25" fmla="*/ 645386 h 1680908"/>
                <a:gd name="connsiteX26" fmla="*/ 844469 w 2011794"/>
                <a:gd name="connsiteY26" fmla="*/ 629720 h 1680908"/>
                <a:gd name="connsiteX27" fmla="*/ 938087 w 2011794"/>
                <a:gd name="connsiteY27" fmla="*/ 630102 h 1680908"/>
                <a:gd name="connsiteX28" fmla="*/ 953371 w 2011794"/>
                <a:gd name="connsiteY28" fmla="*/ 614435 h 1680908"/>
                <a:gd name="connsiteX29" fmla="*/ 953371 w 2011794"/>
                <a:gd name="connsiteY29" fmla="*/ 497127 h 1680908"/>
                <a:gd name="connsiteX30" fmla="*/ 1117679 w 2011794"/>
                <a:gd name="connsiteY30" fmla="*/ 330526 h 1680908"/>
                <a:gd name="connsiteX31" fmla="*/ 1131053 w 2011794"/>
                <a:gd name="connsiteY31" fmla="*/ 330526 h 1680908"/>
                <a:gd name="connsiteX32" fmla="*/ 1144809 w 2011794"/>
                <a:gd name="connsiteY32" fmla="*/ 316388 h 1680908"/>
                <a:gd name="connsiteX33" fmla="*/ 1144809 w 2011794"/>
                <a:gd name="connsiteY33" fmla="*/ 242259 h 1680908"/>
                <a:gd name="connsiteX34" fmla="*/ 1129525 w 2011794"/>
                <a:gd name="connsiteY34" fmla="*/ 228120 h 1680908"/>
                <a:gd name="connsiteX35" fmla="*/ 1099338 w 2011794"/>
                <a:gd name="connsiteY35" fmla="*/ 196787 h 1680908"/>
                <a:gd name="connsiteX36" fmla="*/ 1099338 w 2011794"/>
                <a:gd name="connsiteY36" fmla="*/ 152080 h 1680908"/>
                <a:gd name="connsiteX37" fmla="*/ 1082143 w 2011794"/>
                <a:gd name="connsiteY37" fmla="*/ 140617 h 1680908"/>
                <a:gd name="connsiteX38" fmla="*/ 1029029 w 2011794"/>
                <a:gd name="connsiteY38" fmla="*/ 159340 h 1680908"/>
                <a:gd name="connsiteX39" fmla="*/ 924713 w 2011794"/>
                <a:gd name="connsiteY39" fmla="*/ 178064 h 1680908"/>
                <a:gd name="connsiteX40" fmla="*/ 721047 w 2011794"/>
                <a:gd name="connsiteY40" fmla="*/ 191820 h 1680908"/>
                <a:gd name="connsiteX41" fmla="*/ 700414 w 2011794"/>
                <a:gd name="connsiteY41" fmla="*/ 192202 h 1680908"/>
                <a:gd name="connsiteX42" fmla="*/ 661820 w 2011794"/>
                <a:gd name="connsiteY42" fmla="*/ 162015 h 1680908"/>
                <a:gd name="connsiteX43" fmla="*/ 661056 w 2011794"/>
                <a:gd name="connsiteY43" fmla="*/ 66487 h 1680908"/>
                <a:gd name="connsiteX44" fmla="*/ 704235 w 2011794"/>
                <a:gd name="connsiteY44" fmla="*/ 34008 h 1680908"/>
                <a:gd name="connsiteX45" fmla="*/ 789828 w 2011794"/>
                <a:gd name="connsiteY45" fmla="*/ 39357 h 1680908"/>
                <a:gd name="connsiteX46" fmla="*/ 892998 w 2011794"/>
                <a:gd name="connsiteY46" fmla="*/ 47000 h 1680908"/>
                <a:gd name="connsiteX47" fmla="*/ 1072972 w 2011794"/>
                <a:gd name="connsiteY47" fmla="*/ 83300 h 1680908"/>
                <a:gd name="connsiteX48" fmla="*/ 1098573 w 2011794"/>
                <a:gd name="connsiteY48" fmla="*/ 65723 h 1680908"/>
                <a:gd name="connsiteX49" fmla="*/ 1098573 w 2011794"/>
                <a:gd name="connsiteY49" fmla="*/ 12228 h 1680908"/>
                <a:gd name="connsiteX50" fmla="*/ 1110801 w 2011794"/>
                <a:gd name="connsiteY50" fmla="*/ 0 h 1680908"/>
                <a:gd name="connsiteX51" fmla="*/ 1336247 w 2011794"/>
                <a:gd name="connsiteY51" fmla="*/ 0 h 1680908"/>
                <a:gd name="connsiteX52" fmla="*/ 1348092 w 2011794"/>
                <a:gd name="connsiteY52" fmla="*/ 12610 h 1680908"/>
                <a:gd name="connsiteX53" fmla="*/ 1348092 w 2011794"/>
                <a:gd name="connsiteY53" fmla="*/ 79479 h 1680908"/>
                <a:gd name="connsiteX54" fmla="*/ 1360320 w 2011794"/>
                <a:gd name="connsiteY54" fmla="*/ 88268 h 1680908"/>
                <a:gd name="connsiteX55" fmla="*/ 1442856 w 2011794"/>
                <a:gd name="connsiteY55" fmla="*/ 59227 h 1680908"/>
                <a:gd name="connsiteX56" fmla="*/ 1490620 w 2011794"/>
                <a:gd name="connsiteY56" fmla="*/ 51203 h 1680908"/>
                <a:gd name="connsiteX57" fmla="*/ 1656074 w 2011794"/>
                <a:gd name="connsiteY57" fmla="*/ 39740 h 1680908"/>
                <a:gd name="connsiteX58" fmla="*/ 1743195 w 2011794"/>
                <a:gd name="connsiteY58" fmla="*/ 34390 h 1680908"/>
                <a:gd name="connsiteX59" fmla="*/ 1785992 w 2011794"/>
                <a:gd name="connsiteY59" fmla="*/ 67252 h 1680908"/>
                <a:gd name="connsiteX60" fmla="*/ 1786374 w 2011794"/>
                <a:gd name="connsiteY60" fmla="*/ 157048 h 1680908"/>
                <a:gd name="connsiteX61" fmla="*/ 1742431 w 2011794"/>
                <a:gd name="connsiteY61" fmla="*/ 191820 h 1680908"/>
                <a:gd name="connsiteX62" fmla="*/ 1594936 w 2011794"/>
                <a:gd name="connsiteY62" fmla="*/ 181885 h 1680908"/>
                <a:gd name="connsiteX63" fmla="*/ 1499026 w 2011794"/>
                <a:gd name="connsiteY63" fmla="*/ 176153 h 1680908"/>
                <a:gd name="connsiteX64" fmla="*/ 1418401 w 2011794"/>
                <a:gd name="connsiteY64" fmla="*/ 159340 h 1680908"/>
                <a:gd name="connsiteX65" fmla="*/ 1364141 w 2011794"/>
                <a:gd name="connsiteY65" fmla="*/ 139853 h 1680908"/>
                <a:gd name="connsiteX66" fmla="*/ 1348474 w 2011794"/>
                <a:gd name="connsiteY66" fmla="*/ 151698 h 1680908"/>
                <a:gd name="connsiteX67" fmla="*/ 1348474 w 2011794"/>
                <a:gd name="connsiteY67" fmla="*/ 215511 h 1680908"/>
                <a:gd name="connsiteX68" fmla="*/ 1336247 w 2011794"/>
                <a:gd name="connsiteY68" fmla="*/ 227738 h 1680908"/>
                <a:gd name="connsiteX69" fmla="*/ 1303385 w 2011794"/>
                <a:gd name="connsiteY69" fmla="*/ 231177 h 1680908"/>
                <a:gd name="connsiteX70" fmla="*/ 1300710 w 2011794"/>
                <a:gd name="connsiteY70" fmla="*/ 265567 h 1680908"/>
                <a:gd name="connsiteX71" fmla="*/ 1300710 w 2011794"/>
                <a:gd name="connsiteY71" fmla="*/ 310274 h 1680908"/>
                <a:gd name="connsiteX72" fmla="*/ 1320198 w 2011794"/>
                <a:gd name="connsiteY72" fmla="*/ 330144 h 1680908"/>
                <a:gd name="connsiteX73" fmla="*/ 1426425 w 2011794"/>
                <a:gd name="connsiteY73" fmla="*/ 365298 h 1680908"/>
                <a:gd name="connsiteX74" fmla="*/ 1493677 w 2011794"/>
                <a:gd name="connsiteY74" fmla="*/ 497891 h 1680908"/>
                <a:gd name="connsiteX75" fmla="*/ 1493677 w 2011794"/>
                <a:gd name="connsiteY75" fmla="*/ 610614 h 1680908"/>
                <a:gd name="connsiteX76" fmla="*/ 1513164 w 2011794"/>
                <a:gd name="connsiteY76" fmla="*/ 629337 h 1680908"/>
                <a:gd name="connsiteX77" fmla="*/ 1600668 w 2011794"/>
                <a:gd name="connsiteY77" fmla="*/ 628955 h 1680908"/>
                <a:gd name="connsiteX78" fmla="*/ 1615570 w 2011794"/>
                <a:gd name="connsiteY78" fmla="*/ 643093 h 1680908"/>
                <a:gd name="connsiteX79" fmla="*/ 1615570 w 2011794"/>
                <a:gd name="connsiteY79" fmla="*/ 730597 h 1680908"/>
                <a:gd name="connsiteX80" fmla="*/ 1601050 w 2011794"/>
                <a:gd name="connsiteY80" fmla="*/ 745499 h 1680908"/>
                <a:gd name="connsiteX81" fmla="*/ 1513546 w 2011794"/>
                <a:gd name="connsiteY81" fmla="*/ 745499 h 1680908"/>
                <a:gd name="connsiteX82" fmla="*/ 1494059 w 2011794"/>
                <a:gd name="connsiteY82" fmla="*/ 765751 h 1680908"/>
                <a:gd name="connsiteX83" fmla="*/ 1494059 w 2011794"/>
                <a:gd name="connsiteY83" fmla="*/ 807401 h 1680908"/>
                <a:gd name="connsiteX84" fmla="*/ 1553668 w 2011794"/>
                <a:gd name="connsiteY84" fmla="*/ 867011 h 1680908"/>
                <a:gd name="connsiteX85" fmla="*/ 1770325 w 2011794"/>
                <a:gd name="connsiteY85" fmla="*/ 867011 h 1680908"/>
                <a:gd name="connsiteX86" fmla="*/ 2010937 w 2011794"/>
                <a:gd name="connsiteY86" fmla="*/ 875133 h 1680908"/>
                <a:gd name="connsiteX0" fmla="*/ 2010937 w 2012268"/>
                <a:gd name="connsiteY0" fmla="*/ 875133 h 1680908"/>
                <a:gd name="connsiteX1" fmla="*/ 2001195 w 2012268"/>
                <a:gd name="connsiteY1" fmla="*/ 1393555 h 1680908"/>
                <a:gd name="connsiteX2" fmla="*/ 1780642 w 2012268"/>
                <a:gd name="connsiteY2" fmla="*/ 1369105 h 1680908"/>
                <a:gd name="connsiteX3" fmla="*/ 1462725 w 2012268"/>
                <a:gd name="connsiteY3" fmla="*/ 1429479 h 1680908"/>
                <a:gd name="connsiteX4" fmla="*/ 1269377 w 2012268"/>
                <a:gd name="connsiteY4" fmla="*/ 1470365 h 1680908"/>
                <a:gd name="connsiteX5" fmla="*/ 995403 w 2012268"/>
                <a:gd name="connsiteY5" fmla="*/ 1442470 h 1680908"/>
                <a:gd name="connsiteX6" fmla="*/ 859372 w 2012268"/>
                <a:gd name="connsiteY6" fmla="*/ 1395471 h 1680908"/>
                <a:gd name="connsiteX7" fmla="*/ 701560 w 2012268"/>
                <a:gd name="connsiteY7" fmla="*/ 1371780 h 1680908"/>
                <a:gd name="connsiteX8" fmla="*/ 615967 w 2012268"/>
                <a:gd name="connsiteY8" fmla="*/ 1372544 h 1680908"/>
                <a:gd name="connsiteX9" fmla="*/ 483756 w 2012268"/>
                <a:gd name="connsiteY9" fmla="*/ 1462722 h 1680908"/>
                <a:gd name="connsiteX10" fmla="*/ 436757 w 2012268"/>
                <a:gd name="connsiteY10" fmla="*/ 1606014 h 1680908"/>
                <a:gd name="connsiteX11" fmla="*/ 434846 w 2012268"/>
                <a:gd name="connsiteY11" fmla="*/ 1666770 h 1680908"/>
                <a:gd name="connsiteX12" fmla="*/ 421090 w 2012268"/>
                <a:gd name="connsiteY12" fmla="*/ 1680908 h 1680908"/>
                <a:gd name="connsiteX13" fmla="*/ 14524 w 2012268"/>
                <a:gd name="connsiteY13" fmla="*/ 1680908 h 1680908"/>
                <a:gd name="connsiteX14" fmla="*/ 386 w 2012268"/>
                <a:gd name="connsiteY14" fmla="*/ 1666006 h 1680908"/>
                <a:gd name="connsiteX15" fmla="*/ 1150 w 2012268"/>
                <a:gd name="connsiteY15" fmla="*/ 1336626 h 1680908"/>
                <a:gd name="connsiteX16" fmla="*/ 66873 w 2012268"/>
                <a:gd name="connsiteY16" fmla="*/ 1145570 h 1680908"/>
                <a:gd name="connsiteX17" fmla="*/ 322123 w 2012268"/>
                <a:gd name="connsiteY17" fmla="*/ 930441 h 1680908"/>
                <a:gd name="connsiteX18" fmla="*/ 589219 w 2012268"/>
                <a:gd name="connsiteY18" fmla="*/ 867393 h 1680908"/>
                <a:gd name="connsiteX19" fmla="*/ 889176 w 2012268"/>
                <a:gd name="connsiteY19" fmla="*/ 867775 h 1680908"/>
                <a:gd name="connsiteX20" fmla="*/ 952989 w 2012268"/>
                <a:gd name="connsiteY20" fmla="*/ 804344 h 1680908"/>
                <a:gd name="connsiteX21" fmla="*/ 953371 w 2012268"/>
                <a:gd name="connsiteY21" fmla="*/ 765751 h 1680908"/>
                <a:gd name="connsiteX22" fmla="*/ 934266 w 2012268"/>
                <a:gd name="connsiteY22" fmla="*/ 745881 h 1680908"/>
                <a:gd name="connsiteX23" fmla="*/ 846762 w 2012268"/>
                <a:gd name="connsiteY23" fmla="*/ 746264 h 1680908"/>
                <a:gd name="connsiteX24" fmla="*/ 829185 w 2012268"/>
                <a:gd name="connsiteY24" fmla="*/ 729833 h 1680908"/>
                <a:gd name="connsiteX25" fmla="*/ 829185 w 2012268"/>
                <a:gd name="connsiteY25" fmla="*/ 645386 h 1680908"/>
                <a:gd name="connsiteX26" fmla="*/ 844469 w 2012268"/>
                <a:gd name="connsiteY26" fmla="*/ 629720 h 1680908"/>
                <a:gd name="connsiteX27" fmla="*/ 938087 w 2012268"/>
                <a:gd name="connsiteY27" fmla="*/ 630102 h 1680908"/>
                <a:gd name="connsiteX28" fmla="*/ 953371 w 2012268"/>
                <a:gd name="connsiteY28" fmla="*/ 614435 h 1680908"/>
                <a:gd name="connsiteX29" fmla="*/ 953371 w 2012268"/>
                <a:gd name="connsiteY29" fmla="*/ 497127 h 1680908"/>
                <a:gd name="connsiteX30" fmla="*/ 1117679 w 2012268"/>
                <a:gd name="connsiteY30" fmla="*/ 330526 h 1680908"/>
                <a:gd name="connsiteX31" fmla="*/ 1131053 w 2012268"/>
                <a:gd name="connsiteY31" fmla="*/ 330526 h 1680908"/>
                <a:gd name="connsiteX32" fmla="*/ 1144809 w 2012268"/>
                <a:gd name="connsiteY32" fmla="*/ 316388 h 1680908"/>
                <a:gd name="connsiteX33" fmla="*/ 1144809 w 2012268"/>
                <a:gd name="connsiteY33" fmla="*/ 242259 h 1680908"/>
                <a:gd name="connsiteX34" fmla="*/ 1129525 w 2012268"/>
                <a:gd name="connsiteY34" fmla="*/ 228120 h 1680908"/>
                <a:gd name="connsiteX35" fmla="*/ 1099338 w 2012268"/>
                <a:gd name="connsiteY35" fmla="*/ 196787 h 1680908"/>
                <a:gd name="connsiteX36" fmla="*/ 1099338 w 2012268"/>
                <a:gd name="connsiteY36" fmla="*/ 152080 h 1680908"/>
                <a:gd name="connsiteX37" fmla="*/ 1082143 w 2012268"/>
                <a:gd name="connsiteY37" fmla="*/ 140617 h 1680908"/>
                <a:gd name="connsiteX38" fmla="*/ 1029029 w 2012268"/>
                <a:gd name="connsiteY38" fmla="*/ 159340 h 1680908"/>
                <a:gd name="connsiteX39" fmla="*/ 924713 w 2012268"/>
                <a:gd name="connsiteY39" fmla="*/ 178064 h 1680908"/>
                <a:gd name="connsiteX40" fmla="*/ 721047 w 2012268"/>
                <a:gd name="connsiteY40" fmla="*/ 191820 h 1680908"/>
                <a:gd name="connsiteX41" fmla="*/ 700414 w 2012268"/>
                <a:gd name="connsiteY41" fmla="*/ 192202 h 1680908"/>
                <a:gd name="connsiteX42" fmla="*/ 661820 w 2012268"/>
                <a:gd name="connsiteY42" fmla="*/ 162015 h 1680908"/>
                <a:gd name="connsiteX43" fmla="*/ 661056 w 2012268"/>
                <a:gd name="connsiteY43" fmla="*/ 66487 h 1680908"/>
                <a:gd name="connsiteX44" fmla="*/ 704235 w 2012268"/>
                <a:gd name="connsiteY44" fmla="*/ 34008 h 1680908"/>
                <a:gd name="connsiteX45" fmla="*/ 789828 w 2012268"/>
                <a:gd name="connsiteY45" fmla="*/ 39357 h 1680908"/>
                <a:gd name="connsiteX46" fmla="*/ 892998 w 2012268"/>
                <a:gd name="connsiteY46" fmla="*/ 47000 h 1680908"/>
                <a:gd name="connsiteX47" fmla="*/ 1072972 w 2012268"/>
                <a:gd name="connsiteY47" fmla="*/ 83300 h 1680908"/>
                <a:gd name="connsiteX48" fmla="*/ 1098573 w 2012268"/>
                <a:gd name="connsiteY48" fmla="*/ 65723 h 1680908"/>
                <a:gd name="connsiteX49" fmla="*/ 1098573 w 2012268"/>
                <a:gd name="connsiteY49" fmla="*/ 12228 h 1680908"/>
                <a:gd name="connsiteX50" fmla="*/ 1110801 w 2012268"/>
                <a:gd name="connsiteY50" fmla="*/ 0 h 1680908"/>
                <a:gd name="connsiteX51" fmla="*/ 1336247 w 2012268"/>
                <a:gd name="connsiteY51" fmla="*/ 0 h 1680908"/>
                <a:gd name="connsiteX52" fmla="*/ 1348092 w 2012268"/>
                <a:gd name="connsiteY52" fmla="*/ 12610 h 1680908"/>
                <a:gd name="connsiteX53" fmla="*/ 1348092 w 2012268"/>
                <a:gd name="connsiteY53" fmla="*/ 79479 h 1680908"/>
                <a:gd name="connsiteX54" fmla="*/ 1360320 w 2012268"/>
                <a:gd name="connsiteY54" fmla="*/ 88268 h 1680908"/>
                <a:gd name="connsiteX55" fmla="*/ 1442856 w 2012268"/>
                <a:gd name="connsiteY55" fmla="*/ 59227 h 1680908"/>
                <a:gd name="connsiteX56" fmla="*/ 1490620 w 2012268"/>
                <a:gd name="connsiteY56" fmla="*/ 51203 h 1680908"/>
                <a:gd name="connsiteX57" fmla="*/ 1656074 w 2012268"/>
                <a:gd name="connsiteY57" fmla="*/ 39740 h 1680908"/>
                <a:gd name="connsiteX58" fmla="*/ 1743195 w 2012268"/>
                <a:gd name="connsiteY58" fmla="*/ 34390 h 1680908"/>
                <a:gd name="connsiteX59" fmla="*/ 1785992 w 2012268"/>
                <a:gd name="connsiteY59" fmla="*/ 67252 h 1680908"/>
                <a:gd name="connsiteX60" fmla="*/ 1786374 w 2012268"/>
                <a:gd name="connsiteY60" fmla="*/ 157048 h 1680908"/>
                <a:gd name="connsiteX61" fmla="*/ 1742431 w 2012268"/>
                <a:gd name="connsiteY61" fmla="*/ 191820 h 1680908"/>
                <a:gd name="connsiteX62" fmla="*/ 1594936 w 2012268"/>
                <a:gd name="connsiteY62" fmla="*/ 181885 h 1680908"/>
                <a:gd name="connsiteX63" fmla="*/ 1499026 w 2012268"/>
                <a:gd name="connsiteY63" fmla="*/ 176153 h 1680908"/>
                <a:gd name="connsiteX64" fmla="*/ 1418401 w 2012268"/>
                <a:gd name="connsiteY64" fmla="*/ 159340 h 1680908"/>
                <a:gd name="connsiteX65" fmla="*/ 1364141 w 2012268"/>
                <a:gd name="connsiteY65" fmla="*/ 139853 h 1680908"/>
                <a:gd name="connsiteX66" fmla="*/ 1348474 w 2012268"/>
                <a:gd name="connsiteY66" fmla="*/ 151698 h 1680908"/>
                <a:gd name="connsiteX67" fmla="*/ 1348474 w 2012268"/>
                <a:gd name="connsiteY67" fmla="*/ 215511 h 1680908"/>
                <a:gd name="connsiteX68" fmla="*/ 1336247 w 2012268"/>
                <a:gd name="connsiteY68" fmla="*/ 227738 h 1680908"/>
                <a:gd name="connsiteX69" fmla="*/ 1303385 w 2012268"/>
                <a:gd name="connsiteY69" fmla="*/ 231177 h 1680908"/>
                <a:gd name="connsiteX70" fmla="*/ 1300710 w 2012268"/>
                <a:gd name="connsiteY70" fmla="*/ 265567 h 1680908"/>
                <a:gd name="connsiteX71" fmla="*/ 1300710 w 2012268"/>
                <a:gd name="connsiteY71" fmla="*/ 310274 h 1680908"/>
                <a:gd name="connsiteX72" fmla="*/ 1320198 w 2012268"/>
                <a:gd name="connsiteY72" fmla="*/ 330144 h 1680908"/>
                <a:gd name="connsiteX73" fmla="*/ 1426425 w 2012268"/>
                <a:gd name="connsiteY73" fmla="*/ 365298 h 1680908"/>
                <a:gd name="connsiteX74" fmla="*/ 1493677 w 2012268"/>
                <a:gd name="connsiteY74" fmla="*/ 497891 h 1680908"/>
                <a:gd name="connsiteX75" fmla="*/ 1493677 w 2012268"/>
                <a:gd name="connsiteY75" fmla="*/ 610614 h 1680908"/>
                <a:gd name="connsiteX76" fmla="*/ 1513164 w 2012268"/>
                <a:gd name="connsiteY76" fmla="*/ 629337 h 1680908"/>
                <a:gd name="connsiteX77" fmla="*/ 1600668 w 2012268"/>
                <a:gd name="connsiteY77" fmla="*/ 628955 h 1680908"/>
                <a:gd name="connsiteX78" fmla="*/ 1615570 w 2012268"/>
                <a:gd name="connsiteY78" fmla="*/ 643093 h 1680908"/>
                <a:gd name="connsiteX79" fmla="*/ 1615570 w 2012268"/>
                <a:gd name="connsiteY79" fmla="*/ 730597 h 1680908"/>
                <a:gd name="connsiteX80" fmla="*/ 1601050 w 2012268"/>
                <a:gd name="connsiteY80" fmla="*/ 745499 h 1680908"/>
                <a:gd name="connsiteX81" fmla="*/ 1513546 w 2012268"/>
                <a:gd name="connsiteY81" fmla="*/ 745499 h 1680908"/>
                <a:gd name="connsiteX82" fmla="*/ 1494059 w 2012268"/>
                <a:gd name="connsiteY82" fmla="*/ 765751 h 1680908"/>
                <a:gd name="connsiteX83" fmla="*/ 1494059 w 2012268"/>
                <a:gd name="connsiteY83" fmla="*/ 807401 h 1680908"/>
                <a:gd name="connsiteX84" fmla="*/ 1553668 w 2012268"/>
                <a:gd name="connsiteY84" fmla="*/ 867011 h 1680908"/>
                <a:gd name="connsiteX85" fmla="*/ 1770325 w 2012268"/>
                <a:gd name="connsiteY85" fmla="*/ 867011 h 1680908"/>
                <a:gd name="connsiteX86" fmla="*/ 2010937 w 2012268"/>
                <a:gd name="connsiteY86" fmla="*/ 875133 h 1680908"/>
                <a:gd name="connsiteX0" fmla="*/ 2010937 w 2012268"/>
                <a:gd name="connsiteY0" fmla="*/ 875133 h 1680908"/>
                <a:gd name="connsiteX1" fmla="*/ 2001195 w 2012268"/>
                <a:gd name="connsiteY1" fmla="*/ 1393555 h 1680908"/>
                <a:gd name="connsiteX2" fmla="*/ 1780642 w 2012268"/>
                <a:gd name="connsiteY2" fmla="*/ 1369105 h 1680908"/>
                <a:gd name="connsiteX3" fmla="*/ 1462725 w 2012268"/>
                <a:gd name="connsiteY3" fmla="*/ 1429479 h 1680908"/>
                <a:gd name="connsiteX4" fmla="*/ 1269377 w 2012268"/>
                <a:gd name="connsiteY4" fmla="*/ 1470365 h 1680908"/>
                <a:gd name="connsiteX5" fmla="*/ 995403 w 2012268"/>
                <a:gd name="connsiteY5" fmla="*/ 1442470 h 1680908"/>
                <a:gd name="connsiteX6" fmla="*/ 859372 w 2012268"/>
                <a:gd name="connsiteY6" fmla="*/ 1395471 h 1680908"/>
                <a:gd name="connsiteX7" fmla="*/ 701560 w 2012268"/>
                <a:gd name="connsiteY7" fmla="*/ 1371780 h 1680908"/>
                <a:gd name="connsiteX8" fmla="*/ 615967 w 2012268"/>
                <a:gd name="connsiteY8" fmla="*/ 1372544 h 1680908"/>
                <a:gd name="connsiteX9" fmla="*/ 483756 w 2012268"/>
                <a:gd name="connsiteY9" fmla="*/ 1462722 h 1680908"/>
                <a:gd name="connsiteX10" fmla="*/ 436757 w 2012268"/>
                <a:gd name="connsiteY10" fmla="*/ 1606014 h 1680908"/>
                <a:gd name="connsiteX11" fmla="*/ 434846 w 2012268"/>
                <a:gd name="connsiteY11" fmla="*/ 1666770 h 1680908"/>
                <a:gd name="connsiteX12" fmla="*/ 421090 w 2012268"/>
                <a:gd name="connsiteY12" fmla="*/ 1680908 h 1680908"/>
                <a:gd name="connsiteX13" fmla="*/ 14524 w 2012268"/>
                <a:gd name="connsiteY13" fmla="*/ 1680908 h 1680908"/>
                <a:gd name="connsiteX14" fmla="*/ 386 w 2012268"/>
                <a:gd name="connsiteY14" fmla="*/ 1666006 h 1680908"/>
                <a:gd name="connsiteX15" fmla="*/ 1150 w 2012268"/>
                <a:gd name="connsiteY15" fmla="*/ 1336626 h 1680908"/>
                <a:gd name="connsiteX16" fmla="*/ 66873 w 2012268"/>
                <a:gd name="connsiteY16" fmla="*/ 1145570 h 1680908"/>
                <a:gd name="connsiteX17" fmla="*/ 322123 w 2012268"/>
                <a:gd name="connsiteY17" fmla="*/ 930441 h 1680908"/>
                <a:gd name="connsiteX18" fmla="*/ 589219 w 2012268"/>
                <a:gd name="connsiteY18" fmla="*/ 867393 h 1680908"/>
                <a:gd name="connsiteX19" fmla="*/ 889176 w 2012268"/>
                <a:gd name="connsiteY19" fmla="*/ 867775 h 1680908"/>
                <a:gd name="connsiteX20" fmla="*/ 952989 w 2012268"/>
                <a:gd name="connsiteY20" fmla="*/ 804344 h 1680908"/>
                <a:gd name="connsiteX21" fmla="*/ 953371 w 2012268"/>
                <a:gd name="connsiteY21" fmla="*/ 765751 h 1680908"/>
                <a:gd name="connsiteX22" fmla="*/ 934266 w 2012268"/>
                <a:gd name="connsiteY22" fmla="*/ 745881 h 1680908"/>
                <a:gd name="connsiteX23" fmla="*/ 846762 w 2012268"/>
                <a:gd name="connsiteY23" fmla="*/ 746264 h 1680908"/>
                <a:gd name="connsiteX24" fmla="*/ 829185 w 2012268"/>
                <a:gd name="connsiteY24" fmla="*/ 729833 h 1680908"/>
                <a:gd name="connsiteX25" fmla="*/ 829185 w 2012268"/>
                <a:gd name="connsiteY25" fmla="*/ 645386 h 1680908"/>
                <a:gd name="connsiteX26" fmla="*/ 844469 w 2012268"/>
                <a:gd name="connsiteY26" fmla="*/ 629720 h 1680908"/>
                <a:gd name="connsiteX27" fmla="*/ 938087 w 2012268"/>
                <a:gd name="connsiteY27" fmla="*/ 630102 h 1680908"/>
                <a:gd name="connsiteX28" fmla="*/ 953371 w 2012268"/>
                <a:gd name="connsiteY28" fmla="*/ 614435 h 1680908"/>
                <a:gd name="connsiteX29" fmla="*/ 953371 w 2012268"/>
                <a:gd name="connsiteY29" fmla="*/ 497127 h 1680908"/>
                <a:gd name="connsiteX30" fmla="*/ 1117679 w 2012268"/>
                <a:gd name="connsiteY30" fmla="*/ 330526 h 1680908"/>
                <a:gd name="connsiteX31" fmla="*/ 1131053 w 2012268"/>
                <a:gd name="connsiteY31" fmla="*/ 330526 h 1680908"/>
                <a:gd name="connsiteX32" fmla="*/ 1144809 w 2012268"/>
                <a:gd name="connsiteY32" fmla="*/ 316388 h 1680908"/>
                <a:gd name="connsiteX33" fmla="*/ 1144809 w 2012268"/>
                <a:gd name="connsiteY33" fmla="*/ 242259 h 1680908"/>
                <a:gd name="connsiteX34" fmla="*/ 1129525 w 2012268"/>
                <a:gd name="connsiteY34" fmla="*/ 228120 h 1680908"/>
                <a:gd name="connsiteX35" fmla="*/ 1099338 w 2012268"/>
                <a:gd name="connsiteY35" fmla="*/ 196787 h 1680908"/>
                <a:gd name="connsiteX36" fmla="*/ 1099338 w 2012268"/>
                <a:gd name="connsiteY36" fmla="*/ 152080 h 1680908"/>
                <a:gd name="connsiteX37" fmla="*/ 1082143 w 2012268"/>
                <a:gd name="connsiteY37" fmla="*/ 140617 h 1680908"/>
                <a:gd name="connsiteX38" fmla="*/ 1029029 w 2012268"/>
                <a:gd name="connsiteY38" fmla="*/ 159340 h 1680908"/>
                <a:gd name="connsiteX39" fmla="*/ 924713 w 2012268"/>
                <a:gd name="connsiteY39" fmla="*/ 178064 h 1680908"/>
                <a:gd name="connsiteX40" fmla="*/ 721047 w 2012268"/>
                <a:gd name="connsiteY40" fmla="*/ 191820 h 1680908"/>
                <a:gd name="connsiteX41" fmla="*/ 700414 w 2012268"/>
                <a:gd name="connsiteY41" fmla="*/ 192202 h 1680908"/>
                <a:gd name="connsiteX42" fmla="*/ 661820 w 2012268"/>
                <a:gd name="connsiteY42" fmla="*/ 162015 h 1680908"/>
                <a:gd name="connsiteX43" fmla="*/ 661056 w 2012268"/>
                <a:gd name="connsiteY43" fmla="*/ 66487 h 1680908"/>
                <a:gd name="connsiteX44" fmla="*/ 704235 w 2012268"/>
                <a:gd name="connsiteY44" fmla="*/ 34008 h 1680908"/>
                <a:gd name="connsiteX45" fmla="*/ 789828 w 2012268"/>
                <a:gd name="connsiteY45" fmla="*/ 39357 h 1680908"/>
                <a:gd name="connsiteX46" fmla="*/ 892998 w 2012268"/>
                <a:gd name="connsiteY46" fmla="*/ 47000 h 1680908"/>
                <a:gd name="connsiteX47" fmla="*/ 1072972 w 2012268"/>
                <a:gd name="connsiteY47" fmla="*/ 83300 h 1680908"/>
                <a:gd name="connsiteX48" fmla="*/ 1098573 w 2012268"/>
                <a:gd name="connsiteY48" fmla="*/ 65723 h 1680908"/>
                <a:gd name="connsiteX49" fmla="*/ 1098573 w 2012268"/>
                <a:gd name="connsiteY49" fmla="*/ 12228 h 1680908"/>
                <a:gd name="connsiteX50" fmla="*/ 1110801 w 2012268"/>
                <a:gd name="connsiteY50" fmla="*/ 0 h 1680908"/>
                <a:gd name="connsiteX51" fmla="*/ 1336247 w 2012268"/>
                <a:gd name="connsiteY51" fmla="*/ 0 h 1680908"/>
                <a:gd name="connsiteX52" fmla="*/ 1348092 w 2012268"/>
                <a:gd name="connsiteY52" fmla="*/ 12610 h 1680908"/>
                <a:gd name="connsiteX53" fmla="*/ 1348092 w 2012268"/>
                <a:gd name="connsiteY53" fmla="*/ 79479 h 1680908"/>
                <a:gd name="connsiteX54" fmla="*/ 1360320 w 2012268"/>
                <a:gd name="connsiteY54" fmla="*/ 88268 h 1680908"/>
                <a:gd name="connsiteX55" fmla="*/ 1442856 w 2012268"/>
                <a:gd name="connsiteY55" fmla="*/ 59227 h 1680908"/>
                <a:gd name="connsiteX56" fmla="*/ 1490620 w 2012268"/>
                <a:gd name="connsiteY56" fmla="*/ 51203 h 1680908"/>
                <a:gd name="connsiteX57" fmla="*/ 1656074 w 2012268"/>
                <a:gd name="connsiteY57" fmla="*/ 39740 h 1680908"/>
                <a:gd name="connsiteX58" fmla="*/ 1743195 w 2012268"/>
                <a:gd name="connsiteY58" fmla="*/ 34390 h 1680908"/>
                <a:gd name="connsiteX59" fmla="*/ 1785992 w 2012268"/>
                <a:gd name="connsiteY59" fmla="*/ 67252 h 1680908"/>
                <a:gd name="connsiteX60" fmla="*/ 1786374 w 2012268"/>
                <a:gd name="connsiteY60" fmla="*/ 157048 h 1680908"/>
                <a:gd name="connsiteX61" fmla="*/ 1742431 w 2012268"/>
                <a:gd name="connsiteY61" fmla="*/ 191820 h 1680908"/>
                <a:gd name="connsiteX62" fmla="*/ 1594936 w 2012268"/>
                <a:gd name="connsiteY62" fmla="*/ 181885 h 1680908"/>
                <a:gd name="connsiteX63" fmla="*/ 1499026 w 2012268"/>
                <a:gd name="connsiteY63" fmla="*/ 176153 h 1680908"/>
                <a:gd name="connsiteX64" fmla="*/ 1418401 w 2012268"/>
                <a:gd name="connsiteY64" fmla="*/ 159340 h 1680908"/>
                <a:gd name="connsiteX65" fmla="*/ 1364141 w 2012268"/>
                <a:gd name="connsiteY65" fmla="*/ 139853 h 1680908"/>
                <a:gd name="connsiteX66" fmla="*/ 1348474 w 2012268"/>
                <a:gd name="connsiteY66" fmla="*/ 151698 h 1680908"/>
                <a:gd name="connsiteX67" fmla="*/ 1348474 w 2012268"/>
                <a:gd name="connsiteY67" fmla="*/ 215511 h 1680908"/>
                <a:gd name="connsiteX68" fmla="*/ 1336247 w 2012268"/>
                <a:gd name="connsiteY68" fmla="*/ 227738 h 1680908"/>
                <a:gd name="connsiteX69" fmla="*/ 1303385 w 2012268"/>
                <a:gd name="connsiteY69" fmla="*/ 231177 h 1680908"/>
                <a:gd name="connsiteX70" fmla="*/ 1300710 w 2012268"/>
                <a:gd name="connsiteY70" fmla="*/ 265567 h 1680908"/>
                <a:gd name="connsiteX71" fmla="*/ 1300710 w 2012268"/>
                <a:gd name="connsiteY71" fmla="*/ 310274 h 1680908"/>
                <a:gd name="connsiteX72" fmla="*/ 1320198 w 2012268"/>
                <a:gd name="connsiteY72" fmla="*/ 330144 h 1680908"/>
                <a:gd name="connsiteX73" fmla="*/ 1426425 w 2012268"/>
                <a:gd name="connsiteY73" fmla="*/ 365298 h 1680908"/>
                <a:gd name="connsiteX74" fmla="*/ 1493677 w 2012268"/>
                <a:gd name="connsiteY74" fmla="*/ 497891 h 1680908"/>
                <a:gd name="connsiteX75" fmla="*/ 1493677 w 2012268"/>
                <a:gd name="connsiteY75" fmla="*/ 610614 h 1680908"/>
                <a:gd name="connsiteX76" fmla="*/ 1513164 w 2012268"/>
                <a:gd name="connsiteY76" fmla="*/ 629337 h 1680908"/>
                <a:gd name="connsiteX77" fmla="*/ 1600668 w 2012268"/>
                <a:gd name="connsiteY77" fmla="*/ 628955 h 1680908"/>
                <a:gd name="connsiteX78" fmla="*/ 1615570 w 2012268"/>
                <a:gd name="connsiteY78" fmla="*/ 643093 h 1680908"/>
                <a:gd name="connsiteX79" fmla="*/ 1615570 w 2012268"/>
                <a:gd name="connsiteY79" fmla="*/ 730597 h 1680908"/>
                <a:gd name="connsiteX80" fmla="*/ 1601050 w 2012268"/>
                <a:gd name="connsiteY80" fmla="*/ 745499 h 1680908"/>
                <a:gd name="connsiteX81" fmla="*/ 1513546 w 2012268"/>
                <a:gd name="connsiteY81" fmla="*/ 745499 h 1680908"/>
                <a:gd name="connsiteX82" fmla="*/ 1494059 w 2012268"/>
                <a:gd name="connsiteY82" fmla="*/ 765751 h 1680908"/>
                <a:gd name="connsiteX83" fmla="*/ 1494059 w 2012268"/>
                <a:gd name="connsiteY83" fmla="*/ 807401 h 1680908"/>
                <a:gd name="connsiteX84" fmla="*/ 1553668 w 2012268"/>
                <a:gd name="connsiteY84" fmla="*/ 867011 h 1680908"/>
                <a:gd name="connsiteX85" fmla="*/ 1770325 w 2012268"/>
                <a:gd name="connsiteY85" fmla="*/ 867011 h 1680908"/>
                <a:gd name="connsiteX86" fmla="*/ 2010937 w 2012268"/>
                <a:gd name="connsiteY86" fmla="*/ 875133 h 168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012268" h="1680908">
                  <a:moveTo>
                    <a:pt x="2010937" y="875133"/>
                  </a:moveTo>
                  <a:cubicBezTo>
                    <a:pt x="2014822" y="956141"/>
                    <a:pt x="2009797" y="1241942"/>
                    <a:pt x="2001195" y="1393555"/>
                  </a:cubicBezTo>
                  <a:cubicBezTo>
                    <a:pt x="1922314" y="1384760"/>
                    <a:pt x="1870387" y="1363118"/>
                    <a:pt x="1780642" y="1369105"/>
                  </a:cubicBezTo>
                  <a:cubicBezTo>
                    <a:pt x="1690897" y="1375092"/>
                    <a:pt x="1564749" y="1387446"/>
                    <a:pt x="1462725" y="1429479"/>
                  </a:cubicBezTo>
                  <a:cubicBezTo>
                    <a:pt x="1401206" y="1455080"/>
                    <a:pt x="1336247" y="1466161"/>
                    <a:pt x="1269377" y="1470365"/>
                  </a:cubicBezTo>
                  <a:cubicBezTo>
                    <a:pt x="1176142" y="1476096"/>
                    <a:pt x="1084817" y="1469982"/>
                    <a:pt x="995403" y="1442470"/>
                  </a:cubicBezTo>
                  <a:cubicBezTo>
                    <a:pt x="949550" y="1428332"/>
                    <a:pt x="905607" y="1408845"/>
                    <a:pt x="859372" y="1395471"/>
                  </a:cubicBezTo>
                  <a:cubicBezTo>
                    <a:pt x="807787" y="1380568"/>
                    <a:pt x="755055" y="1372926"/>
                    <a:pt x="701560" y="1371780"/>
                  </a:cubicBezTo>
                  <a:cubicBezTo>
                    <a:pt x="672902" y="1371398"/>
                    <a:pt x="644625" y="1367194"/>
                    <a:pt x="615967" y="1372544"/>
                  </a:cubicBezTo>
                  <a:cubicBezTo>
                    <a:pt x="558268" y="1382861"/>
                    <a:pt x="516236" y="1415723"/>
                    <a:pt x="483756" y="1462722"/>
                  </a:cubicBezTo>
                  <a:cubicBezTo>
                    <a:pt x="454334" y="1505901"/>
                    <a:pt x="439814" y="1553665"/>
                    <a:pt x="436757" y="1606014"/>
                  </a:cubicBezTo>
                  <a:cubicBezTo>
                    <a:pt x="435610" y="1626266"/>
                    <a:pt x="434846" y="1646518"/>
                    <a:pt x="434846" y="1666770"/>
                  </a:cubicBezTo>
                  <a:cubicBezTo>
                    <a:pt x="434846" y="1676705"/>
                    <a:pt x="431407" y="1680908"/>
                    <a:pt x="421090" y="1680908"/>
                  </a:cubicBezTo>
                  <a:lnTo>
                    <a:pt x="14524" y="1680908"/>
                  </a:lnTo>
                  <a:cubicBezTo>
                    <a:pt x="3060" y="1680908"/>
                    <a:pt x="386" y="1676705"/>
                    <a:pt x="386" y="1666006"/>
                  </a:cubicBezTo>
                  <a:cubicBezTo>
                    <a:pt x="768" y="1556340"/>
                    <a:pt x="-1143" y="1446292"/>
                    <a:pt x="1150" y="1336626"/>
                  </a:cubicBezTo>
                  <a:cubicBezTo>
                    <a:pt x="2678" y="1266699"/>
                    <a:pt x="28662" y="1203651"/>
                    <a:pt x="66873" y="1145570"/>
                  </a:cubicBezTo>
                  <a:cubicBezTo>
                    <a:pt x="130686" y="1048896"/>
                    <a:pt x="218571" y="980116"/>
                    <a:pt x="322123" y="930441"/>
                  </a:cubicBezTo>
                  <a:cubicBezTo>
                    <a:pt x="406570" y="889937"/>
                    <a:pt x="494838" y="865864"/>
                    <a:pt x="589219" y="867393"/>
                  </a:cubicBezTo>
                  <a:cubicBezTo>
                    <a:pt x="688950" y="868921"/>
                    <a:pt x="789063" y="867775"/>
                    <a:pt x="889176" y="867775"/>
                  </a:cubicBezTo>
                  <a:cubicBezTo>
                    <a:pt x="935794" y="867775"/>
                    <a:pt x="952989" y="850580"/>
                    <a:pt x="952989" y="804344"/>
                  </a:cubicBezTo>
                  <a:cubicBezTo>
                    <a:pt x="952989" y="791353"/>
                    <a:pt x="952225" y="778743"/>
                    <a:pt x="953371" y="765751"/>
                  </a:cubicBezTo>
                  <a:cubicBezTo>
                    <a:pt x="954517" y="751231"/>
                    <a:pt x="949932" y="745499"/>
                    <a:pt x="934266" y="745881"/>
                  </a:cubicBezTo>
                  <a:cubicBezTo>
                    <a:pt x="905225" y="747028"/>
                    <a:pt x="875803" y="745881"/>
                    <a:pt x="846762" y="746264"/>
                  </a:cubicBezTo>
                  <a:cubicBezTo>
                    <a:pt x="834152" y="746646"/>
                    <a:pt x="828803" y="743207"/>
                    <a:pt x="829185" y="729833"/>
                  </a:cubicBezTo>
                  <a:cubicBezTo>
                    <a:pt x="829949" y="701556"/>
                    <a:pt x="829949" y="673280"/>
                    <a:pt x="829185" y="645386"/>
                  </a:cubicBezTo>
                  <a:cubicBezTo>
                    <a:pt x="828803" y="633923"/>
                    <a:pt x="832242" y="629720"/>
                    <a:pt x="844469" y="629720"/>
                  </a:cubicBezTo>
                  <a:cubicBezTo>
                    <a:pt x="875803" y="630484"/>
                    <a:pt x="906754" y="629337"/>
                    <a:pt x="938087" y="630102"/>
                  </a:cubicBezTo>
                  <a:cubicBezTo>
                    <a:pt x="949932" y="630484"/>
                    <a:pt x="953371" y="625898"/>
                    <a:pt x="953371" y="614435"/>
                  </a:cubicBezTo>
                  <a:cubicBezTo>
                    <a:pt x="952989" y="575460"/>
                    <a:pt x="952989" y="536102"/>
                    <a:pt x="953371" y="497127"/>
                  </a:cubicBezTo>
                  <a:cubicBezTo>
                    <a:pt x="953753" y="408859"/>
                    <a:pt x="1029029" y="332055"/>
                    <a:pt x="1117679" y="330526"/>
                  </a:cubicBezTo>
                  <a:cubicBezTo>
                    <a:pt x="1122264" y="330526"/>
                    <a:pt x="1126468" y="330144"/>
                    <a:pt x="1131053" y="330526"/>
                  </a:cubicBezTo>
                  <a:cubicBezTo>
                    <a:pt x="1141370" y="331291"/>
                    <a:pt x="1144809" y="326323"/>
                    <a:pt x="1144809" y="316388"/>
                  </a:cubicBezTo>
                  <a:cubicBezTo>
                    <a:pt x="1144427" y="291551"/>
                    <a:pt x="1144427" y="267096"/>
                    <a:pt x="1144809" y="242259"/>
                  </a:cubicBezTo>
                  <a:cubicBezTo>
                    <a:pt x="1145191" y="230795"/>
                    <a:pt x="1139841" y="228120"/>
                    <a:pt x="1129525" y="228120"/>
                  </a:cubicBezTo>
                  <a:cubicBezTo>
                    <a:pt x="1099338" y="227738"/>
                    <a:pt x="1099338" y="227356"/>
                    <a:pt x="1099338" y="196787"/>
                  </a:cubicBezTo>
                  <a:lnTo>
                    <a:pt x="1099338" y="152080"/>
                  </a:lnTo>
                  <a:cubicBezTo>
                    <a:pt x="1099338" y="135650"/>
                    <a:pt x="1098191" y="134885"/>
                    <a:pt x="1082143" y="140617"/>
                  </a:cubicBezTo>
                  <a:cubicBezTo>
                    <a:pt x="1064183" y="146731"/>
                    <a:pt x="1045842" y="151316"/>
                    <a:pt x="1029029" y="159340"/>
                  </a:cubicBezTo>
                  <a:cubicBezTo>
                    <a:pt x="995786" y="175007"/>
                    <a:pt x="960249" y="175771"/>
                    <a:pt x="924713" y="178064"/>
                  </a:cubicBezTo>
                  <a:lnTo>
                    <a:pt x="721047" y="191820"/>
                  </a:lnTo>
                  <a:cubicBezTo>
                    <a:pt x="714169" y="192202"/>
                    <a:pt x="707292" y="192202"/>
                    <a:pt x="700414" y="192202"/>
                  </a:cubicBezTo>
                  <a:cubicBezTo>
                    <a:pt x="679779" y="191820"/>
                    <a:pt x="666406" y="182267"/>
                    <a:pt x="661820" y="162015"/>
                  </a:cubicBezTo>
                  <a:cubicBezTo>
                    <a:pt x="654178" y="130300"/>
                    <a:pt x="654178" y="98203"/>
                    <a:pt x="661056" y="66487"/>
                  </a:cubicBezTo>
                  <a:cubicBezTo>
                    <a:pt x="666023" y="44325"/>
                    <a:pt x="682072" y="32862"/>
                    <a:pt x="704235" y="34008"/>
                  </a:cubicBezTo>
                  <a:lnTo>
                    <a:pt x="789828" y="39357"/>
                  </a:lnTo>
                  <a:cubicBezTo>
                    <a:pt x="824218" y="41650"/>
                    <a:pt x="858608" y="46235"/>
                    <a:pt x="892998" y="47000"/>
                  </a:cubicBezTo>
                  <a:cubicBezTo>
                    <a:pt x="955282" y="48146"/>
                    <a:pt x="1015273" y="58463"/>
                    <a:pt x="1072972" y="83300"/>
                  </a:cubicBezTo>
                  <a:cubicBezTo>
                    <a:pt x="1098191" y="93999"/>
                    <a:pt x="1098573" y="92471"/>
                    <a:pt x="1098573" y="65723"/>
                  </a:cubicBezTo>
                  <a:cubicBezTo>
                    <a:pt x="1098573" y="47764"/>
                    <a:pt x="1098956" y="30187"/>
                    <a:pt x="1098573" y="12228"/>
                  </a:cubicBezTo>
                  <a:cubicBezTo>
                    <a:pt x="1098573" y="3439"/>
                    <a:pt x="1101630" y="0"/>
                    <a:pt x="1110801" y="0"/>
                  </a:cubicBezTo>
                  <a:lnTo>
                    <a:pt x="1336247" y="0"/>
                  </a:lnTo>
                  <a:cubicBezTo>
                    <a:pt x="1345417" y="0"/>
                    <a:pt x="1348092" y="3821"/>
                    <a:pt x="1348092" y="12610"/>
                  </a:cubicBezTo>
                  <a:cubicBezTo>
                    <a:pt x="1347710" y="34772"/>
                    <a:pt x="1348092" y="57317"/>
                    <a:pt x="1348092" y="79479"/>
                  </a:cubicBezTo>
                  <a:cubicBezTo>
                    <a:pt x="1348092" y="89032"/>
                    <a:pt x="1350767" y="91707"/>
                    <a:pt x="1360320" y="88268"/>
                  </a:cubicBezTo>
                  <a:lnTo>
                    <a:pt x="1442856" y="59227"/>
                  </a:lnTo>
                  <a:cubicBezTo>
                    <a:pt x="1458522" y="53878"/>
                    <a:pt x="1474571" y="51967"/>
                    <a:pt x="1490620" y="51203"/>
                  </a:cubicBezTo>
                  <a:lnTo>
                    <a:pt x="1656074" y="39740"/>
                  </a:lnTo>
                  <a:lnTo>
                    <a:pt x="1743195" y="34390"/>
                  </a:lnTo>
                  <a:cubicBezTo>
                    <a:pt x="1765740" y="33626"/>
                    <a:pt x="1781788" y="45471"/>
                    <a:pt x="1785992" y="67252"/>
                  </a:cubicBezTo>
                  <a:cubicBezTo>
                    <a:pt x="1792105" y="97056"/>
                    <a:pt x="1792105" y="127243"/>
                    <a:pt x="1786374" y="157048"/>
                  </a:cubicBezTo>
                  <a:cubicBezTo>
                    <a:pt x="1781406" y="181885"/>
                    <a:pt x="1767650" y="193348"/>
                    <a:pt x="1742431" y="191820"/>
                  </a:cubicBezTo>
                  <a:cubicBezTo>
                    <a:pt x="1693139" y="189145"/>
                    <a:pt x="1643846" y="184942"/>
                    <a:pt x="1594936" y="181885"/>
                  </a:cubicBezTo>
                  <a:cubicBezTo>
                    <a:pt x="1562839" y="179974"/>
                    <a:pt x="1530741" y="176918"/>
                    <a:pt x="1499026" y="176153"/>
                  </a:cubicBezTo>
                  <a:cubicBezTo>
                    <a:pt x="1470750" y="175389"/>
                    <a:pt x="1444384" y="168893"/>
                    <a:pt x="1418401" y="159340"/>
                  </a:cubicBezTo>
                  <a:lnTo>
                    <a:pt x="1364141" y="139853"/>
                  </a:lnTo>
                  <a:cubicBezTo>
                    <a:pt x="1349621" y="134885"/>
                    <a:pt x="1348474" y="135650"/>
                    <a:pt x="1348474" y="151698"/>
                  </a:cubicBezTo>
                  <a:cubicBezTo>
                    <a:pt x="1348474" y="173096"/>
                    <a:pt x="1348092" y="194113"/>
                    <a:pt x="1348474" y="215511"/>
                  </a:cubicBezTo>
                  <a:cubicBezTo>
                    <a:pt x="1348474" y="224681"/>
                    <a:pt x="1345035" y="227356"/>
                    <a:pt x="1336247" y="227738"/>
                  </a:cubicBezTo>
                  <a:cubicBezTo>
                    <a:pt x="1325165" y="228120"/>
                    <a:pt x="1311027" y="222389"/>
                    <a:pt x="1303385" y="231177"/>
                  </a:cubicBezTo>
                  <a:cubicBezTo>
                    <a:pt x="1295743" y="239966"/>
                    <a:pt x="1301092" y="254104"/>
                    <a:pt x="1300710" y="265567"/>
                  </a:cubicBezTo>
                  <a:cubicBezTo>
                    <a:pt x="1300328" y="280470"/>
                    <a:pt x="1300710" y="295372"/>
                    <a:pt x="1300710" y="310274"/>
                  </a:cubicBezTo>
                  <a:cubicBezTo>
                    <a:pt x="1300710" y="330144"/>
                    <a:pt x="1300710" y="330144"/>
                    <a:pt x="1320198" y="330144"/>
                  </a:cubicBezTo>
                  <a:cubicBezTo>
                    <a:pt x="1359555" y="330144"/>
                    <a:pt x="1395474" y="341225"/>
                    <a:pt x="1426425" y="365298"/>
                  </a:cubicBezTo>
                  <a:cubicBezTo>
                    <a:pt x="1469986" y="398542"/>
                    <a:pt x="1492530" y="443249"/>
                    <a:pt x="1493677" y="497891"/>
                  </a:cubicBezTo>
                  <a:cubicBezTo>
                    <a:pt x="1494441" y="535338"/>
                    <a:pt x="1494441" y="573167"/>
                    <a:pt x="1493677" y="610614"/>
                  </a:cubicBezTo>
                  <a:cubicBezTo>
                    <a:pt x="1493294" y="626281"/>
                    <a:pt x="1498644" y="630102"/>
                    <a:pt x="1513164" y="629337"/>
                  </a:cubicBezTo>
                  <a:cubicBezTo>
                    <a:pt x="1542205" y="628191"/>
                    <a:pt x="1571627" y="629337"/>
                    <a:pt x="1600668" y="628955"/>
                  </a:cubicBezTo>
                  <a:cubicBezTo>
                    <a:pt x="1611367" y="628573"/>
                    <a:pt x="1615570" y="631630"/>
                    <a:pt x="1615570" y="643093"/>
                  </a:cubicBezTo>
                  <a:cubicBezTo>
                    <a:pt x="1614806" y="672134"/>
                    <a:pt x="1615188" y="701556"/>
                    <a:pt x="1615570" y="730597"/>
                  </a:cubicBezTo>
                  <a:cubicBezTo>
                    <a:pt x="1615952" y="741296"/>
                    <a:pt x="1612131" y="745499"/>
                    <a:pt x="1601050" y="745499"/>
                  </a:cubicBezTo>
                  <a:cubicBezTo>
                    <a:pt x="1572009" y="745117"/>
                    <a:pt x="1542587" y="745117"/>
                    <a:pt x="1513546" y="745499"/>
                  </a:cubicBezTo>
                  <a:cubicBezTo>
                    <a:pt x="1494059" y="745499"/>
                    <a:pt x="1494059" y="745499"/>
                    <a:pt x="1494059" y="765751"/>
                  </a:cubicBezTo>
                  <a:lnTo>
                    <a:pt x="1494059" y="807401"/>
                  </a:lnTo>
                  <a:cubicBezTo>
                    <a:pt x="1494059" y="849051"/>
                    <a:pt x="1511636" y="867011"/>
                    <a:pt x="1553668" y="867011"/>
                  </a:cubicBezTo>
                  <a:lnTo>
                    <a:pt x="1770325" y="867011"/>
                  </a:lnTo>
                  <a:cubicBezTo>
                    <a:pt x="1793252" y="867011"/>
                    <a:pt x="2010937" y="851824"/>
                    <a:pt x="2010937" y="875133"/>
                  </a:cubicBezTo>
                  <a:close/>
                </a:path>
              </a:pathLst>
            </a:custGeom>
            <a:solidFill>
              <a:schemeClr val="accent1"/>
            </a:solidFill>
            <a:ln w="3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EB21FCF-EC58-426E-887A-95535733C92F}"/>
                </a:ext>
              </a:extLst>
            </p:cNvPr>
            <p:cNvSpPr/>
            <p:nvPr/>
          </p:nvSpPr>
          <p:spPr>
            <a:xfrm>
              <a:off x="8339847" y="3854984"/>
              <a:ext cx="689594" cy="689594"/>
            </a:xfrm>
            <a:custGeom>
              <a:avLst/>
              <a:gdLst>
                <a:gd name="connsiteX0" fmla="*/ 928114 w 1777040"/>
                <a:gd name="connsiteY0" fmla="*/ 948920 h 1777040"/>
                <a:gd name="connsiteX1" fmla="*/ 1053905 w 1777040"/>
                <a:gd name="connsiteY1" fmla="*/ 1066101 h 1777040"/>
                <a:gd name="connsiteX2" fmla="*/ 986530 w 1777040"/>
                <a:gd name="connsiteY2" fmla="*/ 1197557 h 1777040"/>
                <a:gd name="connsiteX3" fmla="*/ 928114 w 1777040"/>
                <a:gd name="connsiteY3" fmla="*/ 1219808 h 1777040"/>
                <a:gd name="connsiteX4" fmla="*/ 846152 w 1777040"/>
                <a:gd name="connsiteY4" fmla="*/ 557870 h 1777040"/>
                <a:gd name="connsiteX5" fmla="*/ 846152 w 1777040"/>
                <a:gd name="connsiteY5" fmla="*/ 814036 h 1777040"/>
                <a:gd name="connsiteX6" fmla="*/ 722979 w 1777040"/>
                <a:gd name="connsiteY6" fmla="*/ 710937 h 1777040"/>
                <a:gd name="connsiteX7" fmla="*/ 790354 w 1777040"/>
                <a:gd name="connsiteY7" fmla="*/ 579481 h 1777040"/>
                <a:gd name="connsiteX8" fmla="*/ 846152 w 1777040"/>
                <a:gd name="connsiteY8" fmla="*/ 557870 h 1777040"/>
                <a:gd name="connsiteX9" fmla="*/ 846152 w 1777040"/>
                <a:gd name="connsiteY9" fmla="*/ 396255 h 1777040"/>
                <a:gd name="connsiteX10" fmla="*/ 846152 w 1777040"/>
                <a:gd name="connsiteY10" fmla="*/ 443331 h 1777040"/>
                <a:gd name="connsiteX11" fmla="*/ 710810 w 1777040"/>
                <a:gd name="connsiteY11" fmla="*/ 488548 h 1777040"/>
                <a:gd name="connsiteX12" fmla="*/ 588788 w 1777040"/>
                <a:gd name="connsiteY12" fmla="*/ 724803 h 1777040"/>
                <a:gd name="connsiteX13" fmla="*/ 846152 w 1777040"/>
                <a:gd name="connsiteY13" fmla="*/ 926937 h 1777040"/>
                <a:gd name="connsiteX14" fmla="*/ 846152 w 1777040"/>
                <a:gd name="connsiteY14" fmla="*/ 1219100 h 1777040"/>
                <a:gd name="connsiteX15" fmla="*/ 814851 w 1777040"/>
                <a:gd name="connsiteY15" fmla="*/ 1209777 h 1777040"/>
                <a:gd name="connsiteX16" fmla="*/ 721426 w 1777040"/>
                <a:gd name="connsiteY16" fmla="*/ 1089766 h 1777040"/>
                <a:gd name="connsiteX17" fmla="*/ 585984 w 1777040"/>
                <a:gd name="connsiteY17" fmla="*/ 1093287 h 1777040"/>
                <a:gd name="connsiteX18" fmla="*/ 755174 w 1777040"/>
                <a:gd name="connsiteY18" fmla="*/ 1310620 h 1777040"/>
                <a:gd name="connsiteX19" fmla="*/ 846152 w 1777040"/>
                <a:gd name="connsiteY19" fmla="*/ 1333664 h 1777040"/>
                <a:gd name="connsiteX20" fmla="*/ 846152 w 1777040"/>
                <a:gd name="connsiteY20" fmla="*/ 1380783 h 1777040"/>
                <a:gd name="connsiteX21" fmla="*/ 928114 w 1777040"/>
                <a:gd name="connsiteY21" fmla="*/ 1380783 h 1777040"/>
                <a:gd name="connsiteX22" fmla="*/ 928114 w 1777040"/>
                <a:gd name="connsiteY22" fmla="*/ 1333967 h 1777040"/>
                <a:gd name="connsiteX23" fmla="*/ 1066075 w 1777040"/>
                <a:gd name="connsiteY23" fmla="*/ 1288490 h 1777040"/>
                <a:gd name="connsiteX24" fmla="*/ 1188088 w 1777040"/>
                <a:gd name="connsiteY24" fmla="*/ 1050431 h 1777040"/>
                <a:gd name="connsiteX25" fmla="*/ 928114 w 1777040"/>
                <a:gd name="connsiteY25" fmla="*/ 830839 h 1777040"/>
                <a:gd name="connsiteX26" fmla="*/ 928114 w 1777040"/>
                <a:gd name="connsiteY26" fmla="*/ 557383 h 1777040"/>
                <a:gd name="connsiteX27" fmla="*/ 962033 w 1777040"/>
                <a:gd name="connsiteY27" fmla="*/ 567261 h 1777040"/>
                <a:gd name="connsiteX28" fmla="*/ 1055458 w 1777040"/>
                <a:gd name="connsiteY28" fmla="*/ 687272 h 1777040"/>
                <a:gd name="connsiteX29" fmla="*/ 1190900 w 1777040"/>
                <a:gd name="connsiteY29" fmla="*/ 683751 h 1777040"/>
                <a:gd name="connsiteX30" fmla="*/ 1021710 w 1777040"/>
                <a:gd name="connsiteY30" fmla="*/ 466419 h 1777040"/>
                <a:gd name="connsiteX31" fmla="*/ 928114 w 1777040"/>
                <a:gd name="connsiteY31" fmla="*/ 443048 h 1777040"/>
                <a:gd name="connsiteX32" fmla="*/ 928114 w 1777040"/>
                <a:gd name="connsiteY32" fmla="*/ 396255 h 1777040"/>
                <a:gd name="connsiteX33" fmla="*/ 888520 w 1777040"/>
                <a:gd name="connsiteY33" fmla="*/ 143844 h 1777040"/>
                <a:gd name="connsiteX34" fmla="*/ 1633196 w 1777040"/>
                <a:gd name="connsiteY34" fmla="*/ 888520 h 1777040"/>
                <a:gd name="connsiteX35" fmla="*/ 888520 w 1777040"/>
                <a:gd name="connsiteY35" fmla="*/ 1633196 h 1777040"/>
                <a:gd name="connsiteX36" fmla="*/ 143844 w 1777040"/>
                <a:gd name="connsiteY36" fmla="*/ 888520 h 1777040"/>
                <a:gd name="connsiteX37" fmla="*/ 888520 w 1777040"/>
                <a:gd name="connsiteY37" fmla="*/ 143844 h 1777040"/>
                <a:gd name="connsiteX38" fmla="*/ 888520 w 1777040"/>
                <a:gd name="connsiteY38" fmla="*/ 110563 h 1777040"/>
                <a:gd name="connsiteX39" fmla="*/ 110563 w 1777040"/>
                <a:gd name="connsiteY39" fmla="*/ 888520 h 1777040"/>
                <a:gd name="connsiteX40" fmla="*/ 888520 w 1777040"/>
                <a:gd name="connsiteY40" fmla="*/ 1666477 h 1777040"/>
                <a:gd name="connsiteX41" fmla="*/ 1666477 w 1777040"/>
                <a:gd name="connsiteY41" fmla="*/ 888520 h 1777040"/>
                <a:gd name="connsiteX42" fmla="*/ 888520 w 1777040"/>
                <a:gd name="connsiteY42" fmla="*/ 110563 h 1777040"/>
                <a:gd name="connsiteX43" fmla="*/ 888520 w 1777040"/>
                <a:gd name="connsiteY43" fmla="*/ 0 h 1777040"/>
                <a:gd name="connsiteX44" fmla="*/ 1777040 w 1777040"/>
                <a:gd name="connsiteY44" fmla="*/ 888520 h 1777040"/>
                <a:gd name="connsiteX45" fmla="*/ 888520 w 1777040"/>
                <a:gd name="connsiteY45" fmla="*/ 1777040 h 1777040"/>
                <a:gd name="connsiteX46" fmla="*/ 0 w 1777040"/>
                <a:gd name="connsiteY46" fmla="*/ 888520 h 1777040"/>
                <a:gd name="connsiteX47" fmla="*/ 888520 w 1777040"/>
                <a:gd name="connsiteY47" fmla="*/ 0 h 177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77040" h="1777040">
                  <a:moveTo>
                    <a:pt x="928114" y="948920"/>
                  </a:moveTo>
                  <a:cubicBezTo>
                    <a:pt x="988560" y="968367"/>
                    <a:pt x="1037299" y="998362"/>
                    <a:pt x="1053905" y="1066101"/>
                  </a:cubicBezTo>
                  <a:cubicBezTo>
                    <a:pt x="1062536" y="1116880"/>
                    <a:pt x="1036615" y="1167455"/>
                    <a:pt x="986530" y="1197557"/>
                  </a:cubicBezTo>
                  <a:cubicBezTo>
                    <a:pt x="968699" y="1208274"/>
                    <a:pt x="948844" y="1215772"/>
                    <a:pt x="928114" y="1219808"/>
                  </a:cubicBezTo>
                  <a:close/>
                  <a:moveTo>
                    <a:pt x="846152" y="557870"/>
                  </a:moveTo>
                  <a:lnTo>
                    <a:pt x="846152" y="814036"/>
                  </a:lnTo>
                  <a:cubicBezTo>
                    <a:pt x="782662" y="799543"/>
                    <a:pt x="733416" y="777195"/>
                    <a:pt x="722979" y="710937"/>
                  </a:cubicBezTo>
                  <a:cubicBezTo>
                    <a:pt x="714348" y="660159"/>
                    <a:pt x="740269" y="609583"/>
                    <a:pt x="790354" y="579481"/>
                  </a:cubicBezTo>
                  <a:cubicBezTo>
                    <a:pt x="807423" y="569222"/>
                    <a:pt x="826346" y="561914"/>
                    <a:pt x="846152" y="557870"/>
                  </a:cubicBezTo>
                  <a:close/>
                  <a:moveTo>
                    <a:pt x="846152" y="396255"/>
                  </a:moveTo>
                  <a:lnTo>
                    <a:pt x="846152" y="443331"/>
                  </a:lnTo>
                  <a:cubicBezTo>
                    <a:pt x="798092" y="448867"/>
                    <a:pt x="751536" y="464071"/>
                    <a:pt x="710810" y="488548"/>
                  </a:cubicBezTo>
                  <a:cubicBezTo>
                    <a:pt x="620690" y="542711"/>
                    <a:pt x="573770" y="633476"/>
                    <a:pt x="588788" y="724803"/>
                  </a:cubicBezTo>
                  <a:cubicBezTo>
                    <a:pt x="624762" y="872148"/>
                    <a:pt x="739108" y="901381"/>
                    <a:pt x="846152" y="926937"/>
                  </a:cubicBezTo>
                  <a:lnTo>
                    <a:pt x="846152" y="1219100"/>
                  </a:lnTo>
                  <a:cubicBezTo>
                    <a:pt x="835412" y="1217092"/>
                    <a:pt x="824958" y="1213886"/>
                    <a:pt x="814851" y="1209777"/>
                  </a:cubicBezTo>
                  <a:cubicBezTo>
                    <a:pt x="759309" y="1187194"/>
                    <a:pt x="723364" y="1141021"/>
                    <a:pt x="721426" y="1089766"/>
                  </a:cubicBezTo>
                  <a:lnTo>
                    <a:pt x="585984" y="1093287"/>
                  </a:lnTo>
                  <a:cubicBezTo>
                    <a:pt x="589495" y="1186106"/>
                    <a:pt x="654589" y="1269722"/>
                    <a:pt x="755174" y="1310620"/>
                  </a:cubicBezTo>
                  <a:cubicBezTo>
                    <a:pt x="784286" y="1322456"/>
                    <a:pt x="814992" y="1330154"/>
                    <a:pt x="846152" y="1333664"/>
                  </a:cubicBezTo>
                  <a:lnTo>
                    <a:pt x="846152" y="1380783"/>
                  </a:lnTo>
                  <a:lnTo>
                    <a:pt x="928114" y="1380783"/>
                  </a:lnTo>
                  <a:lnTo>
                    <a:pt x="928114" y="1333967"/>
                  </a:lnTo>
                  <a:cubicBezTo>
                    <a:pt x="977103" y="1328719"/>
                    <a:pt x="1024610" y="1313411"/>
                    <a:pt x="1066075" y="1288490"/>
                  </a:cubicBezTo>
                  <a:cubicBezTo>
                    <a:pt x="1156777" y="1233977"/>
                    <a:pt x="1203719" y="1142387"/>
                    <a:pt x="1188088" y="1050431"/>
                  </a:cubicBezTo>
                  <a:cubicBezTo>
                    <a:pt x="1143066" y="887876"/>
                    <a:pt x="1031137" y="851889"/>
                    <a:pt x="928114" y="830839"/>
                  </a:cubicBezTo>
                  <a:lnTo>
                    <a:pt x="928114" y="557383"/>
                  </a:lnTo>
                  <a:cubicBezTo>
                    <a:pt x="939752" y="559426"/>
                    <a:pt x="951096" y="562815"/>
                    <a:pt x="962033" y="567261"/>
                  </a:cubicBezTo>
                  <a:cubicBezTo>
                    <a:pt x="1017575" y="589845"/>
                    <a:pt x="1053520" y="636018"/>
                    <a:pt x="1055458" y="687272"/>
                  </a:cubicBezTo>
                  <a:lnTo>
                    <a:pt x="1190900" y="683751"/>
                  </a:lnTo>
                  <a:cubicBezTo>
                    <a:pt x="1187389" y="590932"/>
                    <a:pt x="1122295" y="507317"/>
                    <a:pt x="1021710" y="466419"/>
                  </a:cubicBezTo>
                  <a:cubicBezTo>
                    <a:pt x="991781" y="454250"/>
                    <a:pt x="960166" y="446455"/>
                    <a:pt x="928114" y="443048"/>
                  </a:cubicBezTo>
                  <a:lnTo>
                    <a:pt x="928114" y="396255"/>
                  </a:lnTo>
                  <a:close/>
                  <a:moveTo>
                    <a:pt x="888520" y="143844"/>
                  </a:moveTo>
                  <a:cubicBezTo>
                    <a:pt x="1299793" y="143844"/>
                    <a:pt x="1633196" y="477247"/>
                    <a:pt x="1633196" y="888520"/>
                  </a:cubicBezTo>
                  <a:cubicBezTo>
                    <a:pt x="1633196" y="1299793"/>
                    <a:pt x="1299793" y="1633196"/>
                    <a:pt x="888520" y="1633196"/>
                  </a:cubicBezTo>
                  <a:cubicBezTo>
                    <a:pt x="477247" y="1633196"/>
                    <a:pt x="143844" y="1299793"/>
                    <a:pt x="143844" y="888520"/>
                  </a:cubicBezTo>
                  <a:cubicBezTo>
                    <a:pt x="143844" y="477247"/>
                    <a:pt x="477247" y="143844"/>
                    <a:pt x="888520" y="143844"/>
                  </a:cubicBezTo>
                  <a:close/>
                  <a:moveTo>
                    <a:pt x="888520" y="110563"/>
                  </a:moveTo>
                  <a:cubicBezTo>
                    <a:pt x="458866" y="110563"/>
                    <a:pt x="110563" y="458866"/>
                    <a:pt x="110563" y="888520"/>
                  </a:cubicBezTo>
                  <a:cubicBezTo>
                    <a:pt x="110563" y="1318174"/>
                    <a:pt x="458866" y="1666477"/>
                    <a:pt x="888520" y="1666477"/>
                  </a:cubicBezTo>
                  <a:cubicBezTo>
                    <a:pt x="1318174" y="1666477"/>
                    <a:pt x="1666477" y="1318174"/>
                    <a:pt x="1666477" y="888520"/>
                  </a:cubicBezTo>
                  <a:cubicBezTo>
                    <a:pt x="1666477" y="458866"/>
                    <a:pt x="1318174" y="110563"/>
                    <a:pt x="888520" y="110563"/>
                  </a:cubicBezTo>
                  <a:close/>
                  <a:moveTo>
                    <a:pt x="888520" y="0"/>
                  </a:moveTo>
                  <a:cubicBezTo>
                    <a:pt x="1379236" y="0"/>
                    <a:pt x="1777040" y="397804"/>
                    <a:pt x="1777040" y="888520"/>
                  </a:cubicBezTo>
                  <a:cubicBezTo>
                    <a:pt x="1777040" y="1379236"/>
                    <a:pt x="1379236" y="1777040"/>
                    <a:pt x="888520" y="1777040"/>
                  </a:cubicBezTo>
                  <a:cubicBezTo>
                    <a:pt x="397804" y="1777040"/>
                    <a:pt x="0" y="1379236"/>
                    <a:pt x="0" y="888520"/>
                  </a:cubicBezTo>
                  <a:cubicBezTo>
                    <a:pt x="0" y="397804"/>
                    <a:pt x="397804" y="0"/>
                    <a:pt x="888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6">
            <a:extLst>
              <a:ext uri="{FF2B5EF4-FFF2-40B4-BE49-F238E27FC236}">
                <a16:creationId xmlns:a16="http://schemas.microsoft.com/office/drawing/2014/main" id="{1A6C2278-49F0-458A-8982-F6FCF6A1E297}"/>
              </a:ext>
            </a:extLst>
          </p:cNvPr>
          <p:cNvGrpSpPr/>
          <p:nvPr/>
        </p:nvGrpSpPr>
        <p:grpSpPr>
          <a:xfrm>
            <a:off x="6950057" y="1034510"/>
            <a:ext cx="2592529" cy="3210976"/>
            <a:chOff x="8680049" y="1633020"/>
            <a:chExt cx="2103432" cy="2605205"/>
          </a:xfrm>
          <a:solidFill>
            <a:schemeClr val="accent2"/>
          </a:solidFill>
        </p:grpSpPr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664BC33C-F601-408C-9E68-AE564E2C9B99}"/>
                </a:ext>
              </a:extLst>
            </p:cNvPr>
            <p:cNvSpPr/>
            <p:nvPr/>
          </p:nvSpPr>
          <p:spPr>
            <a:xfrm rot="3027132">
              <a:off x="9023723" y="1756534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: 도형 84">
              <a:extLst>
                <a:ext uri="{FF2B5EF4-FFF2-40B4-BE49-F238E27FC236}">
                  <a16:creationId xmlns:a16="http://schemas.microsoft.com/office/drawing/2014/main" id="{A33A413C-3958-4EC4-9851-0C56A369F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199" y="2143683"/>
              <a:ext cx="1295643" cy="2094542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 dirty="0"/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8B2A27E5-5EFD-4AE4-BAE3-D9D8602C59BD}"/>
                </a:ext>
              </a:extLst>
            </p:cNvPr>
            <p:cNvSpPr/>
            <p:nvPr/>
          </p:nvSpPr>
          <p:spPr>
            <a:xfrm rot="1162019">
              <a:off x="8691200" y="214561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EE83A11B-66DB-4F03-A8F5-80523A174796}"/>
                </a:ext>
              </a:extLst>
            </p:cNvPr>
            <p:cNvSpPr/>
            <p:nvPr/>
          </p:nvSpPr>
          <p:spPr>
            <a:xfrm rot="18900000">
              <a:off x="9593699" y="2001115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E2AC85F5-D17B-422B-B791-96409D64DD06}"/>
                </a:ext>
              </a:extLst>
            </p:cNvPr>
            <p:cNvSpPr/>
            <p:nvPr/>
          </p:nvSpPr>
          <p:spPr>
            <a:xfrm rot="900000">
              <a:off x="10221811" y="263832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21">
              <a:extLst>
                <a:ext uri="{FF2B5EF4-FFF2-40B4-BE49-F238E27FC236}">
                  <a16:creationId xmlns:a16="http://schemas.microsoft.com/office/drawing/2014/main" id="{B7CE2DFA-084C-4001-8A92-293221AB9CA3}"/>
                </a:ext>
              </a:extLst>
            </p:cNvPr>
            <p:cNvSpPr/>
            <p:nvPr/>
          </p:nvSpPr>
          <p:spPr>
            <a:xfrm rot="1490152">
              <a:off x="8680049" y="28111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FDA09098-41C5-4220-B8B9-597CEF1890E8}"/>
                </a:ext>
              </a:extLst>
            </p:cNvPr>
            <p:cNvSpPr/>
            <p:nvPr/>
          </p:nvSpPr>
          <p:spPr>
            <a:xfrm rot="900000">
              <a:off x="9373665" y="2618648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8B06C4CD-1523-4D82-A88B-3EE9E1C325A4}"/>
                </a:ext>
              </a:extLst>
            </p:cNvPr>
            <p:cNvSpPr/>
            <p:nvPr/>
          </p:nvSpPr>
          <p:spPr>
            <a:xfrm rot="900000">
              <a:off x="10096074" y="2130327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7">
            <a:extLst>
              <a:ext uri="{FF2B5EF4-FFF2-40B4-BE49-F238E27FC236}">
                <a16:creationId xmlns:a16="http://schemas.microsoft.com/office/drawing/2014/main" id="{C6BF7C1D-F8D0-4AC5-A101-D59AD15830DB}"/>
              </a:ext>
            </a:extLst>
          </p:cNvPr>
          <p:cNvGrpSpPr/>
          <p:nvPr/>
        </p:nvGrpSpPr>
        <p:grpSpPr>
          <a:xfrm>
            <a:off x="5884809" y="2835051"/>
            <a:ext cx="1403850" cy="1577193"/>
            <a:chOff x="6282410" y="2774470"/>
            <a:chExt cx="1403850" cy="1577193"/>
          </a:xfrm>
        </p:grpSpPr>
        <p:sp>
          <p:nvSpPr>
            <p:cNvPr id="90" name="자유형: 도형 91">
              <a:extLst>
                <a:ext uri="{FF2B5EF4-FFF2-40B4-BE49-F238E27FC236}">
                  <a16:creationId xmlns:a16="http://schemas.microsoft.com/office/drawing/2014/main" id="{F540ED58-5B00-429F-840D-1BFA99C6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075" y="3211736"/>
              <a:ext cx="806320" cy="1139927"/>
            </a:xfrm>
            <a:custGeom>
              <a:avLst/>
              <a:gdLst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250633 w 1362600"/>
                <a:gd name="connsiteY3" fmla="*/ 0 h 2396328"/>
                <a:gd name="connsiteX4" fmla="*/ 246998 w 1362600"/>
                <a:gd name="connsiteY4" fmla="*/ 10764 h 2396328"/>
                <a:gd name="connsiteX5" fmla="*/ 245288 w 1362600"/>
                <a:gd name="connsiteY5" fmla="*/ 17940 h 2396328"/>
                <a:gd name="connsiteX6" fmla="*/ 243363 w 1362600"/>
                <a:gd name="connsiteY6" fmla="*/ 22649 h 2396328"/>
                <a:gd name="connsiteX7" fmla="*/ 243363 w 1362600"/>
                <a:gd name="connsiteY7" fmla="*/ 25340 h 2396328"/>
                <a:gd name="connsiteX8" fmla="*/ 245288 w 1362600"/>
                <a:gd name="connsiteY8" fmla="*/ 26686 h 2396328"/>
                <a:gd name="connsiteX9" fmla="*/ 245288 w 1362600"/>
                <a:gd name="connsiteY9" fmla="*/ 28031 h 2396328"/>
                <a:gd name="connsiteX10" fmla="*/ 246998 w 1362600"/>
                <a:gd name="connsiteY10" fmla="*/ 28031 h 2396328"/>
                <a:gd name="connsiteX11" fmla="*/ 246998 w 1362600"/>
                <a:gd name="connsiteY11" fmla="*/ 30050 h 2396328"/>
                <a:gd name="connsiteX12" fmla="*/ 245288 w 1362600"/>
                <a:gd name="connsiteY12" fmla="*/ 34086 h 2396328"/>
                <a:gd name="connsiteX13" fmla="*/ 243363 w 1362600"/>
                <a:gd name="connsiteY13" fmla="*/ 40141 h 2396328"/>
                <a:gd name="connsiteX14" fmla="*/ 240797 w 1362600"/>
                <a:gd name="connsiteY14" fmla="*/ 49559 h 2396328"/>
                <a:gd name="connsiteX15" fmla="*/ 235452 w 1362600"/>
                <a:gd name="connsiteY15" fmla="*/ 62790 h 2396328"/>
                <a:gd name="connsiteX16" fmla="*/ 227326 w 1362600"/>
                <a:gd name="connsiteY16" fmla="*/ 81627 h 2396328"/>
                <a:gd name="connsiteX17" fmla="*/ 219415 w 1362600"/>
                <a:gd name="connsiteY17" fmla="*/ 104276 h 2396328"/>
                <a:gd name="connsiteX18" fmla="*/ 206799 w 1362600"/>
                <a:gd name="connsiteY18" fmla="*/ 133653 h 2396328"/>
                <a:gd name="connsiteX19" fmla="*/ 191831 w 1362600"/>
                <a:gd name="connsiteY19" fmla="*/ 169084 h 2396328"/>
                <a:gd name="connsiteX20" fmla="*/ 173870 w 1362600"/>
                <a:gd name="connsiteY20" fmla="*/ 224474 h 2396328"/>
                <a:gd name="connsiteX21" fmla="*/ 161468 w 1362600"/>
                <a:gd name="connsiteY21" fmla="*/ 283900 h 2396328"/>
                <a:gd name="connsiteX22" fmla="*/ 151632 w 1362600"/>
                <a:gd name="connsiteY22" fmla="*/ 344896 h 2396328"/>
                <a:gd name="connsiteX23" fmla="*/ 138375 w 1362600"/>
                <a:gd name="connsiteY23" fmla="*/ 409704 h 2396328"/>
                <a:gd name="connsiteX24" fmla="*/ 136451 w 1362600"/>
                <a:gd name="connsiteY24" fmla="*/ 423607 h 2396328"/>
                <a:gd name="connsiteX25" fmla="*/ 133885 w 1362600"/>
                <a:gd name="connsiteY25" fmla="*/ 444462 h 2396328"/>
                <a:gd name="connsiteX26" fmla="*/ 131960 w 1362600"/>
                <a:gd name="connsiteY26" fmla="*/ 466439 h 2396328"/>
                <a:gd name="connsiteX27" fmla="*/ 130250 w 1362600"/>
                <a:gd name="connsiteY27" fmla="*/ 490433 h 2396328"/>
                <a:gd name="connsiteX28" fmla="*/ 130250 w 1362600"/>
                <a:gd name="connsiteY28" fmla="*/ 515101 h 2396328"/>
                <a:gd name="connsiteX29" fmla="*/ 133885 w 1362600"/>
                <a:gd name="connsiteY29" fmla="*/ 537301 h 2396328"/>
                <a:gd name="connsiteX30" fmla="*/ 138375 w 1362600"/>
                <a:gd name="connsiteY30" fmla="*/ 556587 h 2396328"/>
                <a:gd name="connsiteX31" fmla="*/ 146286 w 1362600"/>
                <a:gd name="connsiteY31" fmla="*/ 570042 h 2396328"/>
                <a:gd name="connsiteX32" fmla="*/ 189052 w 1362600"/>
                <a:gd name="connsiteY32" fmla="*/ 567351 h 2396328"/>
                <a:gd name="connsiteX33" fmla="*/ 230961 w 1362600"/>
                <a:gd name="connsiteY33" fmla="*/ 556587 h 2396328"/>
                <a:gd name="connsiteX34" fmla="*/ 270947 w 1362600"/>
                <a:gd name="connsiteY34" fmla="*/ 539320 h 2396328"/>
                <a:gd name="connsiteX35" fmla="*/ 312001 w 1362600"/>
                <a:gd name="connsiteY35" fmla="*/ 515101 h 2396328"/>
                <a:gd name="connsiteX36" fmla="*/ 349420 w 1362600"/>
                <a:gd name="connsiteY36" fmla="*/ 487070 h 2396328"/>
                <a:gd name="connsiteX37" fmla="*/ 385985 w 1362600"/>
                <a:gd name="connsiteY37" fmla="*/ 452984 h 2396328"/>
                <a:gd name="connsiteX38" fmla="*/ 420624 w 1362600"/>
                <a:gd name="connsiteY38" fmla="*/ 416880 h 2396328"/>
                <a:gd name="connsiteX39" fmla="*/ 452698 w 1362600"/>
                <a:gd name="connsiteY39" fmla="*/ 378981 h 2396328"/>
                <a:gd name="connsiteX40" fmla="*/ 483917 w 1362600"/>
                <a:gd name="connsiteY40" fmla="*/ 338841 h 2396328"/>
                <a:gd name="connsiteX41" fmla="*/ 510645 w 1362600"/>
                <a:gd name="connsiteY41" fmla="*/ 297355 h 2396328"/>
                <a:gd name="connsiteX42" fmla="*/ 535662 w 1362600"/>
                <a:gd name="connsiteY42" fmla="*/ 257214 h 2396328"/>
                <a:gd name="connsiteX43" fmla="*/ 556190 w 1362600"/>
                <a:gd name="connsiteY43" fmla="*/ 218419 h 2396328"/>
                <a:gd name="connsiteX44" fmla="*/ 566026 w 1362600"/>
                <a:gd name="connsiteY44" fmla="*/ 218419 h 2396328"/>
                <a:gd name="connsiteX45" fmla="*/ 566026 w 1362600"/>
                <a:gd name="connsiteY45" fmla="*/ 222455 h 2396328"/>
                <a:gd name="connsiteX46" fmla="*/ 549989 w 1362600"/>
                <a:gd name="connsiteY46" fmla="*/ 261251 h 2396328"/>
                <a:gd name="connsiteX47" fmla="*/ 532027 w 1362600"/>
                <a:gd name="connsiteY47" fmla="*/ 301391 h 2396328"/>
                <a:gd name="connsiteX48" fmla="*/ 512569 w 1362600"/>
                <a:gd name="connsiteY48" fmla="*/ 340186 h 2396328"/>
                <a:gd name="connsiteX49" fmla="*/ 492897 w 1362600"/>
                <a:gd name="connsiteY49" fmla="*/ 377636 h 2396328"/>
                <a:gd name="connsiteX50" fmla="*/ 472370 w 1362600"/>
                <a:gd name="connsiteY50" fmla="*/ 414189 h 2396328"/>
                <a:gd name="connsiteX51" fmla="*/ 449277 w 1362600"/>
                <a:gd name="connsiteY51" fmla="*/ 448274 h 2396328"/>
                <a:gd name="connsiteX52" fmla="*/ 425115 w 1362600"/>
                <a:gd name="connsiteY52" fmla="*/ 481015 h 2396328"/>
                <a:gd name="connsiteX53" fmla="*/ 395821 w 1362600"/>
                <a:gd name="connsiteY53" fmla="*/ 511064 h 2396328"/>
                <a:gd name="connsiteX54" fmla="*/ 365458 w 1362600"/>
                <a:gd name="connsiteY54" fmla="*/ 540665 h 2396328"/>
                <a:gd name="connsiteX55" fmla="*/ 329749 w 1362600"/>
                <a:gd name="connsiteY55" fmla="*/ 564660 h 2396328"/>
                <a:gd name="connsiteX56" fmla="*/ 288908 w 1362600"/>
                <a:gd name="connsiteY56" fmla="*/ 586636 h 2396328"/>
                <a:gd name="connsiteX57" fmla="*/ 243363 w 1362600"/>
                <a:gd name="connsiteY57" fmla="*/ 606146 h 2396328"/>
                <a:gd name="connsiteX58" fmla="*/ 195252 w 1362600"/>
                <a:gd name="connsiteY58" fmla="*/ 620722 h 2396328"/>
                <a:gd name="connsiteX59" fmla="*/ 138375 w 1362600"/>
                <a:gd name="connsiteY59" fmla="*/ 630813 h 2396328"/>
                <a:gd name="connsiteX60" fmla="*/ 140086 w 1362600"/>
                <a:gd name="connsiteY60" fmla="*/ 701003 h 2396328"/>
                <a:gd name="connsiteX61" fmla="*/ 147997 w 1362600"/>
                <a:gd name="connsiteY61" fmla="*/ 767830 h 2396328"/>
                <a:gd name="connsiteX62" fmla="*/ 161468 w 1362600"/>
                <a:gd name="connsiteY62" fmla="*/ 831292 h 2396328"/>
                <a:gd name="connsiteX63" fmla="*/ 179216 w 1362600"/>
                <a:gd name="connsiteY63" fmla="*/ 891391 h 2396328"/>
                <a:gd name="connsiteX64" fmla="*/ 201453 w 1362600"/>
                <a:gd name="connsiteY64" fmla="*/ 948799 h 2396328"/>
                <a:gd name="connsiteX65" fmla="*/ 225616 w 1362600"/>
                <a:gd name="connsiteY65" fmla="*/ 1003740 h 2396328"/>
                <a:gd name="connsiteX66" fmla="*/ 253199 w 1362600"/>
                <a:gd name="connsiteY66" fmla="*/ 1055766 h 2396328"/>
                <a:gd name="connsiteX67" fmla="*/ 280783 w 1362600"/>
                <a:gd name="connsiteY67" fmla="*/ 1106446 h 2396328"/>
                <a:gd name="connsiteX68" fmla="*/ 288908 w 1362600"/>
                <a:gd name="connsiteY68" fmla="*/ 1118556 h 2396328"/>
                <a:gd name="connsiteX69" fmla="*/ 295964 w 1362600"/>
                <a:gd name="connsiteY69" fmla="*/ 1133356 h 2396328"/>
                <a:gd name="connsiteX70" fmla="*/ 305800 w 1362600"/>
                <a:gd name="connsiteY70" fmla="*/ 1149278 h 2396328"/>
                <a:gd name="connsiteX71" fmla="*/ 314781 w 1362600"/>
                <a:gd name="connsiteY71" fmla="*/ 1166097 h 2396328"/>
                <a:gd name="connsiteX72" fmla="*/ 326327 w 1362600"/>
                <a:gd name="connsiteY72" fmla="*/ 1182018 h 2396328"/>
                <a:gd name="connsiteX73" fmla="*/ 339585 w 1362600"/>
                <a:gd name="connsiteY73" fmla="*/ 1195473 h 2396328"/>
                <a:gd name="connsiteX74" fmla="*/ 355622 w 1362600"/>
                <a:gd name="connsiteY74" fmla="*/ 1207358 h 2396328"/>
                <a:gd name="connsiteX75" fmla="*/ 373583 w 1362600"/>
                <a:gd name="connsiteY75" fmla="*/ 1216104 h 2396328"/>
                <a:gd name="connsiteX76" fmla="*/ 394965 w 1362600"/>
                <a:gd name="connsiteY76" fmla="*/ 1219468 h 2396328"/>
                <a:gd name="connsiteX77" fmla="*/ 417203 w 1362600"/>
                <a:gd name="connsiteY77" fmla="*/ 1218795 h 2396328"/>
                <a:gd name="connsiteX78" fmla="*/ 457188 w 1362600"/>
                <a:gd name="connsiteY78" fmla="*/ 1208704 h 2396328"/>
                <a:gd name="connsiteX79" fmla="*/ 492897 w 1362600"/>
                <a:gd name="connsiteY79" fmla="*/ 1192109 h 2396328"/>
                <a:gd name="connsiteX80" fmla="*/ 527537 w 1362600"/>
                <a:gd name="connsiteY80" fmla="*/ 1171254 h 2396328"/>
                <a:gd name="connsiteX81" fmla="*/ 556190 w 1362600"/>
                <a:gd name="connsiteY81" fmla="*/ 1146587 h 2396328"/>
                <a:gd name="connsiteX82" fmla="*/ 583773 w 1362600"/>
                <a:gd name="connsiteY82" fmla="*/ 1119901 h 2396328"/>
                <a:gd name="connsiteX83" fmla="*/ 609646 w 1362600"/>
                <a:gd name="connsiteY83" fmla="*/ 1091870 h 2396328"/>
                <a:gd name="connsiteX84" fmla="*/ 632739 w 1362600"/>
                <a:gd name="connsiteY84" fmla="*/ 1065184 h 2396328"/>
                <a:gd name="connsiteX85" fmla="*/ 652411 w 1362600"/>
                <a:gd name="connsiteY85" fmla="*/ 1039620 h 2396328"/>
                <a:gd name="connsiteX86" fmla="*/ 696031 w 1362600"/>
                <a:gd name="connsiteY86" fmla="*/ 981539 h 2396328"/>
                <a:gd name="connsiteX87" fmla="*/ 737941 w 1362600"/>
                <a:gd name="connsiteY87" fmla="*/ 916059 h 2396328"/>
                <a:gd name="connsiteX88" fmla="*/ 779851 w 1362600"/>
                <a:gd name="connsiteY88" fmla="*/ 844523 h 2396328"/>
                <a:gd name="connsiteX89" fmla="*/ 818981 w 1362600"/>
                <a:gd name="connsiteY89" fmla="*/ 766484 h 2396328"/>
                <a:gd name="connsiteX90" fmla="*/ 854690 w 1362600"/>
                <a:gd name="connsiteY90" fmla="*/ 684185 h 2396328"/>
                <a:gd name="connsiteX91" fmla="*/ 886764 w 1362600"/>
                <a:gd name="connsiteY91" fmla="*/ 596728 h 2396328"/>
                <a:gd name="connsiteX92" fmla="*/ 916058 w 1362600"/>
                <a:gd name="connsiteY92" fmla="*/ 505234 h 2396328"/>
                <a:gd name="connsiteX93" fmla="*/ 937440 w 1362600"/>
                <a:gd name="connsiteY93" fmla="*/ 410376 h 2396328"/>
                <a:gd name="connsiteX94" fmla="*/ 953477 w 1362600"/>
                <a:gd name="connsiteY94" fmla="*/ 313276 h 2396328"/>
                <a:gd name="connsiteX95" fmla="*/ 963313 w 1362600"/>
                <a:gd name="connsiteY95" fmla="*/ 213934 h 2396328"/>
                <a:gd name="connsiteX96" fmla="*/ 971224 w 1362600"/>
                <a:gd name="connsiteY96" fmla="*/ 218419 h 2396328"/>
                <a:gd name="connsiteX97" fmla="*/ 977639 w 1362600"/>
                <a:gd name="connsiteY97" fmla="*/ 229856 h 2396328"/>
                <a:gd name="connsiteX98" fmla="*/ 982985 w 1362600"/>
                <a:gd name="connsiteY98" fmla="*/ 246674 h 2396328"/>
                <a:gd name="connsiteX99" fmla="*/ 985551 w 1362600"/>
                <a:gd name="connsiteY99" fmla="*/ 268651 h 2396328"/>
                <a:gd name="connsiteX100" fmla="*/ 987261 w 1362600"/>
                <a:gd name="connsiteY100" fmla="*/ 293991 h 2396328"/>
                <a:gd name="connsiteX101" fmla="*/ 987261 w 1362600"/>
                <a:gd name="connsiteY101" fmla="*/ 323368 h 2396328"/>
                <a:gd name="connsiteX102" fmla="*/ 987261 w 1362600"/>
                <a:gd name="connsiteY102" fmla="*/ 354763 h 2396328"/>
                <a:gd name="connsiteX103" fmla="*/ 985551 w 1362600"/>
                <a:gd name="connsiteY103" fmla="*/ 388848 h 2396328"/>
                <a:gd name="connsiteX104" fmla="*/ 982985 w 1362600"/>
                <a:gd name="connsiteY104" fmla="*/ 423607 h 2396328"/>
                <a:gd name="connsiteX105" fmla="*/ 979350 w 1362600"/>
                <a:gd name="connsiteY105" fmla="*/ 459038 h 2396328"/>
                <a:gd name="connsiteX106" fmla="*/ 974004 w 1362600"/>
                <a:gd name="connsiteY106" fmla="*/ 494470 h 2396328"/>
                <a:gd name="connsiteX107" fmla="*/ 971224 w 1362600"/>
                <a:gd name="connsiteY107" fmla="*/ 528556 h 2396328"/>
                <a:gd name="connsiteX108" fmla="*/ 965879 w 1362600"/>
                <a:gd name="connsiteY108" fmla="*/ 559951 h 2396328"/>
                <a:gd name="connsiteX109" fmla="*/ 961602 w 1362600"/>
                <a:gd name="connsiteY109" fmla="*/ 589327 h 2396328"/>
                <a:gd name="connsiteX110" fmla="*/ 956257 w 1362600"/>
                <a:gd name="connsiteY110" fmla="*/ 614667 h 2396328"/>
                <a:gd name="connsiteX111" fmla="*/ 951766 w 1362600"/>
                <a:gd name="connsiteY111" fmla="*/ 635523 h 2396328"/>
                <a:gd name="connsiteX112" fmla="*/ 948131 w 1362600"/>
                <a:gd name="connsiteY112" fmla="*/ 652117 h 2396328"/>
                <a:gd name="connsiteX113" fmla="*/ 883984 w 1362600"/>
                <a:gd name="connsiteY113" fmla="*/ 841832 h 2396328"/>
                <a:gd name="connsiteX114" fmla="*/ 935730 w 1362600"/>
                <a:gd name="connsiteY114" fmla="*/ 838020 h 2396328"/>
                <a:gd name="connsiteX115" fmla="*/ 983840 w 1362600"/>
                <a:gd name="connsiteY115" fmla="*/ 828601 h 2396328"/>
                <a:gd name="connsiteX116" fmla="*/ 1029171 w 1362600"/>
                <a:gd name="connsiteY116" fmla="*/ 815146 h 2396328"/>
                <a:gd name="connsiteX117" fmla="*/ 1072792 w 1362600"/>
                <a:gd name="connsiteY117" fmla="*/ 797879 h 2396328"/>
                <a:gd name="connsiteX118" fmla="*/ 1112135 w 1362600"/>
                <a:gd name="connsiteY118" fmla="*/ 778369 h 2396328"/>
                <a:gd name="connsiteX119" fmla="*/ 1147630 w 1362600"/>
                <a:gd name="connsiteY119" fmla="*/ 757066 h 2396328"/>
                <a:gd name="connsiteX120" fmla="*/ 1181629 w 1362600"/>
                <a:gd name="connsiteY120" fmla="*/ 735089 h 2396328"/>
                <a:gd name="connsiteX121" fmla="*/ 1212847 w 1362600"/>
                <a:gd name="connsiteY121" fmla="*/ 714234 h 2396328"/>
                <a:gd name="connsiteX122" fmla="*/ 1215413 w 1362600"/>
                <a:gd name="connsiteY122" fmla="*/ 724325 h 2396328"/>
                <a:gd name="connsiteX123" fmla="*/ 1186974 w 1362600"/>
                <a:gd name="connsiteY123" fmla="*/ 757066 h 2396328"/>
                <a:gd name="connsiteX124" fmla="*/ 1152121 w 1362600"/>
                <a:gd name="connsiteY124" fmla="*/ 788461 h 2396328"/>
                <a:gd name="connsiteX125" fmla="*/ 1110211 w 1362600"/>
                <a:gd name="connsiteY125" fmla="*/ 816492 h 2396328"/>
                <a:gd name="connsiteX126" fmla="*/ 1063169 w 1362600"/>
                <a:gd name="connsiteY126" fmla="*/ 841832 h 2396328"/>
                <a:gd name="connsiteX127" fmla="*/ 1013134 w 1362600"/>
                <a:gd name="connsiteY127" fmla="*/ 864705 h 2396328"/>
                <a:gd name="connsiteX128" fmla="*/ 959678 w 1362600"/>
                <a:gd name="connsiteY128" fmla="*/ 884664 h 2396328"/>
                <a:gd name="connsiteX129" fmla="*/ 904511 w 1362600"/>
                <a:gd name="connsiteY129" fmla="*/ 900137 h 2396328"/>
                <a:gd name="connsiteX130" fmla="*/ 848275 w 1362600"/>
                <a:gd name="connsiteY130" fmla="*/ 911349 h 2396328"/>
                <a:gd name="connsiteX131" fmla="*/ 836728 w 1362600"/>
                <a:gd name="connsiteY131" fmla="*/ 938259 h 2396328"/>
                <a:gd name="connsiteX132" fmla="*/ 820692 w 1362600"/>
                <a:gd name="connsiteY132" fmla="*/ 969654 h 2396328"/>
                <a:gd name="connsiteX133" fmla="*/ 802944 w 1362600"/>
                <a:gd name="connsiteY133" fmla="*/ 1002395 h 2396328"/>
                <a:gd name="connsiteX134" fmla="*/ 779851 w 1362600"/>
                <a:gd name="connsiteY134" fmla="*/ 1037826 h 2396328"/>
                <a:gd name="connsiteX135" fmla="*/ 755689 w 1362600"/>
                <a:gd name="connsiteY135" fmla="*/ 1075051 h 2396328"/>
                <a:gd name="connsiteX136" fmla="*/ 729816 w 1362600"/>
                <a:gd name="connsiteY136" fmla="*/ 1111828 h 2396328"/>
                <a:gd name="connsiteX137" fmla="*/ 702232 w 1362600"/>
                <a:gd name="connsiteY137" fmla="*/ 1146587 h 2396328"/>
                <a:gd name="connsiteX138" fmla="*/ 674649 w 1362600"/>
                <a:gd name="connsiteY138" fmla="*/ 1180673 h 2396328"/>
                <a:gd name="connsiteX139" fmla="*/ 648776 w 1362600"/>
                <a:gd name="connsiteY139" fmla="*/ 1212068 h 2396328"/>
                <a:gd name="connsiteX140" fmla="*/ 621192 w 1362600"/>
                <a:gd name="connsiteY140" fmla="*/ 1240099 h 2396328"/>
                <a:gd name="connsiteX141" fmla="*/ 597030 w 1362600"/>
                <a:gd name="connsiteY141" fmla="*/ 1264990 h 2396328"/>
                <a:gd name="connsiteX142" fmla="*/ 573937 w 1362600"/>
                <a:gd name="connsiteY142" fmla="*/ 1282930 h 2396328"/>
                <a:gd name="connsiteX143" fmla="*/ 577572 w 1362600"/>
                <a:gd name="connsiteY143" fmla="*/ 1296385 h 2396328"/>
                <a:gd name="connsiteX144" fmla="*/ 583773 w 1362600"/>
                <a:gd name="connsiteY144" fmla="*/ 1299076 h 2396328"/>
                <a:gd name="connsiteX145" fmla="*/ 622903 w 1362600"/>
                <a:gd name="connsiteY145" fmla="*/ 1290331 h 2396328"/>
                <a:gd name="connsiteX146" fmla="*/ 662247 w 1362600"/>
                <a:gd name="connsiteY146" fmla="*/ 1286294 h 2396328"/>
                <a:gd name="connsiteX147" fmla="*/ 693158 w 1362600"/>
                <a:gd name="connsiteY147" fmla="*/ 1286294 h 2396328"/>
                <a:gd name="connsiteX148" fmla="*/ 732224 w 1362600"/>
                <a:gd name="connsiteY148" fmla="*/ 1400104 h 2396328"/>
                <a:gd name="connsiteX149" fmla="*/ 700522 w 1362600"/>
                <a:gd name="connsiteY149" fmla="*/ 1404474 h 2396328"/>
                <a:gd name="connsiteX150" fmla="*/ 664813 w 1362600"/>
                <a:gd name="connsiteY150" fmla="*/ 1410528 h 2396328"/>
                <a:gd name="connsiteX151" fmla="*/ 631028 w 1362600"/>
                <a:gd name="connsiteY151" fmla="*/ 1419274 h 2396328"/>
                <a:gd name="connsiteX152" fmla="*/ 603445 w 1362600"/>
                <a:gd name="connsiteY152" fmla="*/ 1427347 h 2396328"/>
                <a:gd name="connsiteX153" fmla="*/ 582062 w 1362600"/>
                <a:gd name="connsiteY153" fmla="*/ 1438559 h 2396328"/>
                <a:gd name="connsiteX154" fmla="*/ 566026 w 1362600"/>
                <a:gd name="connsiteY154" fmla="*/ 1452014 h 2396328"/>
                <a:gd name="connsiteX155" fmla="*/ 540153 w 1362600"/>
                <a:gd name="connsiteY155" fmla="*/ 1490810 h 2396328"/>
                <a:gd name="connsiteX156" fmla="*/ 522191 w 1362600"/>
                <a:gd name="connsiteY156" fmla="*/ 1532968 h 2396328"/>
                <a:gd name="connsiteX157" fmla="*/ 508079 w 1362600"/>
                <a:gd name="connsiteY157" fmla="*/ 1576921 h 2396328"/>
                <a:gd name="connsiteX158" fmla="*/ 499954 w 1362600"/>
                <a:gd name="connsiteY158" fmla="*/ 1621771 h 2396328"/>
                <a:gd name="connsiteX159" fmla="*/ 496532 w 1362600"/>
                <a:gd name="connsiteY159" fmla="*/ 1669088 h 2396328"/>
                <a:gd name="connsiteX160" fmla="*/ 494608 w 1362600"/>
                <a:gd name="connsiteY160" fmla="*/ 1716629 h 2396328"/>
                <a:gd name="connsiteX161" fmla="*/ 496532 w 1362600"/>
                <a:gd name="connsiteY161" fmla="*/ 1764169 h 2396328"/>
                <a:gd name="connsiteX162" fmla="*/ 499954 w 1362600"/>
                <a:gd name="connsiteY162" fmla="*/ 1812832 h 2396328"/>
                <a:gd name="connsiteX163" fmla="*/ 504444 w 1362600"/>
                <a:gd name="connsiteY163" fmla="*/ 1861045 h 2396328"/>
                <a:gd name="connsiteX164" fmla="*/ 509790 w 1362600"/>
                <a:gd name="connsiteY164" fmla="*/ 1908362 h 2396328"/>
                <a:gd name="connsiteX165" fmla="*/ 510645 w 1362600"/>
                <a:gd name="connsiteY165" fmla="*/ 1977879 h 2396328"/>
                <a:gd name="connsiteX166" fmla="*/ 506154 w 1362600"/>
                <a:gd name="connsiteY166" fmla="*/ 2047396 h 2396328"/>
                <a:gd name="connsiteX167" fmla="*/ 498243 w 1362600"/>
                <a:gd name="connsiteY167" fmla="*/ 2114223 h 2396328"/>
                <a:gd name="connsiteX168" fmla="*/ 488407 w 1362600"/>
                <a:gd name="connsiteY168" fmla="*/ 2179703 h 2396328"/>
                <a:gd name="connsiteX169" fmla="*/ 476433 w 1362600"/>
                <a:gd name="connsiteY169" fmla="*/ 2396328 h 2396328"/>
                <a:gd name="connsiteX170" fmla="*/ 117848 w 1362600"/>
                <a:gd name="connsiteY170" fmla="*/ 2396328 h 2396328"/>
                <a:gd name="connsiteX171" fmla="*/ 158902 w 1362600"/>
                <a:gd name="connsiteY171" fmla="*/ 2308198 h 2396328"/>
                <a:gd name="connsiteX172" fmla="*/ 209579 w 1362600"/>
                <a:gd name="connsiteY172" fmla="*/ 2208407 h 2396328"/>
                <a:gd name="connsiteX173" fmla="*/ 227326 w 1362600"/>
                <a:gd name="connsiteY173" fmla="*/ 2172303 h 2396328"/>
                <a:gd name="connsiteX174" fmla="*/ 242508 w 1362600"/>
                <a:gd name="connsiteY174" fmla="*/ 2132162 h 2396328"/>
                <a:gd name="connsiteX175" fmla="*/ 256834 w 1362600"/>
                <a:gd name="connsiteY175" fmla="*/ 2087537 h 2396328"/>
                <a:gd name="connsiteX176" fmla="*/ 270091 w 1362600"/>
                <a:gd name="connsiteY176" fmla="*/ 2039996 h 2396328"/>
                <a:gd name="connsiteX177" fmla="*/ 280783 w 1362600"/>
                <a:gd name="connsiteY177" fmla="*/ 1988643 h 2396328"/>
                <a:gd name="connsiteX178" fmla="*/ 288908 w 1362600"/>
                <a:gd name="connsiteY178" fmla="*/ 1936393 h 2396328"/>
                <a:gd name="connsiteX179" fmla="*/ 296820 w 1362600"/>
                <a:gd name="connsiteY179" fmla="*/ 1881676 h 2396328"/>
                <a:gd name="connsiteX180" fmla="*/ 302165 w 1362600"/>
                <a:gd name="connsiteY180" fmla="*/ 1826286 h 2396328"/>
                <a:gd name="connsiteX181" fmla="*/ 306656 w 1362600"/>
                <a:gd name="connsiteY181" fmla="*/ 1768654 h 2396328"/>
                <a:gd name="connsiteX182" fmla="*/ 306656 w 1362600"/>
                <a:gd name="connsiteY182" fmla="*/ 1711919 h 2396328"/>
                <a:gd name="connsiteX183" fmla="*/ 306656 w 1362600"/>
                <a:gd name="connsiteY183" fmla="*/ 1655857 h 2396328"/>
                <a:gd name="connsiteX184" fmla="*/ 302165 w 1362600"/>
                <a:gd name="connsiteY184" fmla="*/ 1599570 h 2396328"/>
                <a:gd name="connsiteX185" fmla="*/ 295964 w 1362600"/>
                <a:gd name="connsiteY185" fmla="*/ 1545526 h 2396328"/>
                <a:gd name="connsiteX186" fmla="*/ 288053 w 1362600"/>
                <a:gd name="connsiteY186" fmla="*/ 1492828 h 2396328"/>
                <a:gd name="connsiteX187" fmla="*/ 276292 w 1362600"/>
                <a:gd name="connsiteY187" fmla="*/ 1441923 h 2396328"/>
                <a:gd name="connsiteX188" fmla="*/ 260255 w 1362600"/>
                <a:gd name="connsiteY188" fmla="*/ 1394607 h 2396328"/>
                <a:gd name="connsiteX189" fmla="*/ 242508 w 1362600"/>
                <a:gd name="connsiteY189" fmla="*/ 1349757 h 2396328"/>
                <a:gd name="connsiteX190" fmla="*/ 221125 w 1362600"/>
                <a:gd name="connsiteY190" fmla="*/ 1309616 h 2396328"/>
                <a:gd name="connsiteX191" fmla="*/ 197177 w 1362600"/>
                <a:gd name="connsiteY191" fmla="*/ 1274185 h 2396328"/>
                <a:gd name="connsiteX192" fmla="*/ 169380 w 1362600"/>
                <a:gd name="connsiteY192" fmla="*/ 1242790 h 2396328"/>
                <a:gd name="connsiteX193" fmla="*/ 138375 w 1362600"/>
                <a:gd name="connsiteY193" fmla="*/ 1217450 h 2396328"/>
                <a:gd name="connsiteX194" fmla="*/ 102666 w 1362600"/>
                <a:gd name="connsiteY194" fmla="*/ 1198164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72303 w 1362600"/>
                <a:gd name="connsiteY195" fmla="*/ 1186727 h 2396328"/>
                <a:gd name="connsiteX196" fmla="*/ 38519 w 1362600"/>
                <a:gd name="connsiteY196" fmla="*/ 1182018 h 2396328"/>
                <a:gd name="connsiteX197" fmla="*/ 3665 w 1362600"/>
                <a:gd name="connsiteY197" fmla="*/ 1182018 h 2396328"/>
                <a:gd name="connsiteX198" fmla="*/ 0 w 1362600"/>
                <a:gd name="connsiteY198" fmla="*/ 1182357 h 2396328"/>
                <a:gd name="connsiteX199" fmla="*/ 0 w 1362600"/>
                <a:gd name="connsiteY199" fmla="*/ 971189 h 2396328"/>
                <a:gd name="connsiteX200" fmla="*/ 120414 w 1362600"/>
                <a:gd name="connsiteY200" fmla="*/ 1033789 h 2396328"/>
                <a:gd name="connsiteX201" fmla="*/ 128539 w 1362600"/>
                <a:gd name="connsiteY201" fmla="*/ 1029080 h 2396328"/>
                <a:gd name="connsiteX202" fmla="*/ 108012 w 1362600"/>
                <a:gd name="connsiteY202" fmla="*/ 971672 h 2396328"/>
                <a:gd name="connsiteX203" fmla="*/ 91975 w 1362600"/>
                <a:gd name="connsiteY203" fmla="*/ 910004 h 2396328"/>
                <a:gd name="connsiteX204" fmla="*/ 78504 w 1362600"/>
                <a:gd name="connsiteY204" fmla="*/ 843178 h 2396328"/>
                <a:gd name="connsiteX205" fmla="*/ 72303 w 1362600"/>
                <a:gd name="connsiteY205" fmla="*/ 775006 h 2396328"/>
                <a:gd name="connsiteX206" fmla="*/ 66957 w 1362600"/>
                <a:gd name="connsiteY206" fmla="*/ 703694 h 2396328"/>
                <a:gd name="connsiteX207" fmla="*/ 66957 w 1362600"/>
                <a:gd name="connsiteY207" fmla="*/ 630813 h 2396328"/>
                <a:gd name="connsiteX208" fmla="*/ 70592 w 1362600"/>
                <a:gd name="connsiteY208" fmla="*/ 557260 h 2396328"/>
                <a:gd name="connsiteX209" fmla="*/ 78504 w 1362600"/>
                <a:gd name="connsiteY209" fmla="*/ 484379 h 2396328"/>
                <a:gd name="connsiteX210" fmla="*/ 90264 w 1362600"/>
                <a:gd name="connsiteY210" fmla="*/ 411722 h 2396328"/>
                <a:gd name="connsiteX211" fmla="*/ 102666 w 1362600"/>
                <a:gd name="connsiteY211" fmla="*/ 341532 h 2396328"/>
                <a:gd name="connsiteX212" fmla="*/ 120414 w 1362600"/>
                <a:gd name="connsiteY212" fmla="*/ 273360 h 2396328"/>
                <a:gd name="connsiteX213" fmla="*/ 141796 w 1362600"/>
                <a:gd name="connsiteY213" fmla="*/ 209225 h 2396328"/>
                <a:gd name="connsiteX214" fmla="*/ 164034 w 1362600"/>
                <a:gd name="connsiteY214" fmla="*/ 148453 h 2396328"/>
                <a:gd name="connsiteX215" fmla="*/ 189907 w 1362600"/>
                <a:gd name="connsiteY215" fmla="*/ 93512 h 2396328"/>
                <a:gd name="connsiteX216" fmla="*/ 217490 w 1362600"/>
                <a:gd name="connsiteY216" fmla="*/ 43504 h 2396328"/>
                <a:gd name="connsiteX217" fmla="*/ 250633 w 1362600"/>
                <a:gd name="connsiteY217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8519 w 1362600"/>
                <a:gd name="connsiteY195" fmla="*/ 1182018 h 2396328"/>
                <a:gd name="connsiteX196" fmla="*/ 3665 w 1362600"/>
                <a:gd name="connsiteY196" fmla="*/ 1182018 h 2396328"/>
                <a:gd name="connsiteX197" fmla="*/ 0 w 1362600"/>
                <a:gd name="connsiteY197" fmla="*/ 1182357 h 2396328"/>
                <a:gd name="connsiteX198" fmla="*/ 0 w 1362600"/>
                <a:gd name="connsiteY198" fmla="*/ 971189 h 2396328"/>
                <a:gd name="connsiteX199" fmla="*/ 120414 w 1362600"/>
                <a:gd name="connsiteY199" fmla="*/ 1033789 h 2396328"/>
                <a:gd name="connsiteX200" fmla="*/ 128539 w 1362600"/>
                <a:gd name="connsiteY200" fmla="*/ 1029080 h 2396328"/>
                <a:gd name="connsiteX201" fmla="*/ 108012 w 1362600"/>
                <a:gd name="connsiteY201" fmla="*/ 971672 h 2396328"/>
                <a:gd name="connsiteX202" fmla="*/ 91975 w 1362600"/>
                <a:gd name="connsiteY202" fmla="*/ 910004 h 2396328"/>
                <a:gd name="connsiteX203" fmla="*/ 78504 w 1362600"/>
                <a:gd name="connsiteY203" fmla="*/ 843178 h 2396328"/>
                <a:gd name="connsiteX204" fmla="*/ 72303 w 1362600"/>
                <a:gd name="connsiteY204" fmla="*/ 775006 h 2396328"/>
                <a:gd name="connsiteX205" fmla="*/ 66957 w 1362600"/>
                <a:gd name="connsiteY205" fmla="*/ 703694 h 2396328"/>
                <a:gd name="connsiteX206" fmla="*/ 66957 w 1362600"/>
                <a:gd name="connsiteY206" fmla="*/ 630813 h 2396328"/>
                <a:gd name="connsiteX207" fmla="*/ 70592 w 1362600"/>
                <a:gd name="connsiteY207" fmla="*/ 557260 h 2396328"/>
                <a:gd name="connsiteX208" fmla="*/ 78504 w 1362600"/>
                <a:gd name="connsiteY208" fmla="*/ 484379 h 2396328"/>
                <a:gd name="connsiteX209" fmla="*/ 90264 w 1362600"/>
                <a:gd name="connsiteY209" fmla="*/ 411722 h 2396328"/>
                <a:gd name="connsiteX210" fmla="*/ 102666 w 1362600"/>
                <a:gd name="connsiteY210" fmla="*/ 341532 h 2396328"/>
                <a:gd name="connsiteX211" fmla="*/ 120414 w 1362600"/>
                <a:gd name="connsiteY211" fmla="*/ 273360 h 2396328"/>
                <a:gd name="connsiteX212" fmla="*/ 141796 w 1362600"/>
                <a:gd name="connsiteY212" fmla="*/ 209225 h 2396328"/>
                <a:gd name="connsiteX213" fmla="*/ 164034 w 1362600"/>
                <a:gd name="connsiteY213" fmla="*/ 148453 h 2396328"/>
                <a:gd name="connsiteX214" fmla="*/ 189907 w 1362600"/>
                <a:gd name="connsiteY214" fmla="*/ 93512 h 2396328"/>
                <a:gd name="connsiteX215" fmla="*/ 217490 w 1362600"/>
                <a:gd name="connsiteY215" fmla="*/ 43504 h 2396328"/>
                <a:gd name="connsiteX216" fmla="*/ 250633 w 1362600"/>
                <a:gd name="connsiteY216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1182357 h 2396328"/>
                <a:gd name="connsiteX197" fmla="*/ 0 w 1362600"/>
                <a:gd name="connsiteY197" fmla="*/ 971189 h 2396328"/>
                <a:gd name="connsiteX198" fmla="*/ 120414 w 1362600"/>
                <a:gd name="connsiteY198" fmla="*/ 1033789 h 2396328"/>
                <a:gd name="connsiteX199" fmla="*/ 128539 w 1362600"/>
                <a:gd name="connsiteY199" fmla="*/ 1029080 h 2396328"/>
                <a:gd name="connsiteX200" fmla="*/ 108012 w 1362600"/>
                <a:gd name="connsiteY200" fmla="*/ 971672 h 2396328"/>
                <a:gd name="connsiteX201" fmla="*/ 91975 w 1362600"/>
                <a:gd name="connsiteY201" fmla="*/ 910004 h 2396328"/>
                <a:gd name="connsiteX202" fmla="*/ 78504 w 1362600"/>
                <a:gd name="connsiteY202" fmla="*/ 843178 h 2396328"/>
                <a:gd name="connsiteX203" fmla="*/ 72303 w 1362600"/>
                <a:gd name="connsiteY203" fmla="*/ 775006 h 2396328"/>
                <a:gd name="connsiteX204" fmla="*/ 66957 w 1362600"/>
                <a:gd name="connsiteY204" fmla="*/ 703694 h 2396328"/>
                <a:gd name="connsiteX205" fmla="*/ 66957 w 1362600"/>
                <a:gd name="connsiteY205" fmla="*/ 630813 h 2396328"/>
                <a:gd name="connsiteX206" fmla="*/ 70592 w 1362600"/>
                <a:gd name="connsiteY206" fmla="*/ 557260 h 2396328"/>
                <a:gd name="connsiteX207" fmla="*/ 78504 w 1362600"/>
                <a:gd name="connsiteY207" fmla="*/ 484379 h 2396328"/>
                <a:gd name="connsiteX208" fmla="*/ 90264 w 1362600"/>
                <a:gd name="connsiteY208" fmla="*/ 411722 h 2396328"/>
                <a:gd name="connsiteX209" fmla="*/ 102666 w 1362600"/>
                <a:gd name="connsiteY209" fmla="*/ 341532 h 2396328"/>
                <a:gd name="connsiteX210" fmla="*/ 120414 w 1362600"/>
                <a:gd name="connsiteY210" fmla="*/ 273360 h 2396328"/>
                <a:gd name="connsiteX211" fmla="*/ 141796 w 1362600"/>
                <a:gd name="connsiteY211" fmla="*/ 209225 h 2396328"/>
                <a:gd name="connsiteX212" fmla="*/ 164034 w 1362600"/>
                <a:gd name="connsiteY212" fmla="*/ 148453 h 2396328"/>
                <a:gd name="connsiteX213" fmla="*/ 189907 w 1362600"/>
                <a:gd name="connsiteY213" fmla="*/ 93512 h 2396328"/>
                <a:gd name="connsiteX214" fmla="*/ 217490 w 1362600"/>
                <a:gd name="connsiteY214" fmla="*/ 43504 h 2396328"/>
                <a:gd name="connsiteX215" fmla="*/ 250633 w 1362600"/>
                <a:gd name="connsiteY215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3665 w 1362600"/>
                <a:gd name="connsiteY195" fmla="*/ 1182018 h 2396328"/>
                <a:gd name="connsiteX196" fmla="*/ 0 w 1362600"/>
                <a:gd name="connsiteY196" fmla="*/ 971189 h 2396328"/>
                <a:gd name="connsiteX197" fmla="*/ 120414 w 1362600"/>
                <a:gd name="connsiteY197" fmla="*/ 1033789 h 2396328"/>
                <a:gd name="connsiteX198" fmla="*/ 128539 w 1362600"/>
                <a:gd name="connsiteY198" fmla="*/ 1029080 h 2396328"/>
                <a:gd name="connsiteX199" fmla="*/ 108012 w 1362600"/>
                <a:gd name="connsiteY199" fmla="*/ 971672 h 2396328"/>
                <a:gd name="connsiteX200" fmla="*/ 91975 w 1362600"/>
                <a:gd name="connsiteY200" fmla="*/ 910004 h 2396328"/>
                <a:gd name="connsiteX201" fmla="*/ 78504 w 1362600"/>
                <a:gd name="connsiteY201" fmla="*/ 843178 h 2396328"/>
                <a:gd name="connsiteX202" fmla="*/ 72303 w 1362600"/>
                <a:gd name="connsiteY202" fmla="*/ 775006 h 2396328"/>
                <a:gd name="connsiteX203" fmla="*/ 66957 w 1362600"/>
                <a:gd name="connsiteY203" fmla="*/ 703694 h 2396328"/>
                <a:gd name="connsiteX204" fmla="*/ 66957 w 1362600"/>
                <a:gd name="connsiteY204" fmla="*/ 630813 h 2396328"/>
                <a:gd name="connsiteX205" fmla="*/ 70592 w 1362600"/>
                <a:gd name="connsiteY205" fmla="*/ 557260 h 2396328"/>
                <a:gd name="connsiteX206" fmla="*/ 78504 w 1362600"/>
                <a:gd name="connsiteY206" fmla="*/ 484379 h 2396328"/>
                <a:gd name="connsiteX207" fmla="*/ 90264 w 1362600"/>
                <a:gd name="connsiteY207" fmla="*/ 411722 h 2396328"/>
                <a:gd name="connsiteX208" fmla="*/ 102666 w 1362600"/>
                <a:gd name="connsiteY208" fmla="*/ 341532 h 2396328"/>
                <a:gd name="connsiteX209" fmla="*/ 120414 w 1362600"/>
                <a:gd name="connsiteY209" fmla="*/ 273360 h 2396328"/>
                <a:gd name="connsiteX210" fmla="*/ 141796 w 1362600"/>
                <a:gd name="connsiteY210" fmla="*/ 209225 h 2396328"/>
                <a:gd name="connsiteX211" fmla="*/ 164034 w 1362600"/>
                <a:gd name="connsiteY211" fmla="*/ 148453 h 2396328"/>
                <a:gd name="connsiteX212" fmla="*/ 189907 w 1362600"/>
                <a:gd name="connsiteY212" fmla="*/ 93512 h 2396328"/>
                <a:gd name="connsiteX213" fmla="*/ 217490 w 1362600"/>
                <a:gd name="connsiteY213" fmla="*/ 43504 h 2396328"/>
                <a:gd name="connsiteX214" fmla="*/ 250633 w 1362600"/>
                <a:gd name="connsiteY214" fmla="*/ 0 h 2396328"/>
                <a:gd name="connsiteX0" fmla="*/ 1361456 w 1362600"/>
                <a:gd name="connsiteY0" fmla="*/ 1033789 h 2396328"/>
                <a:gd name="connsiteX1" fmla="*/ 1362600 w 1362600"/>
                <a:gd name="connsiteY1" fmla="*/ 1034469 h 2396328"/>
                <a:gd name="connsiteX2" fmla="*/ 1360043 w 1362600"/>
                <a:gd name="connsiteY2" fmla="*/ 1035347 h 2396328"/>
                <a:gd name="connsiteX3" fmla="*/ 1361456 w 1362600"/>
                <a:gd name="connsiteY3" fmla="*/ 1033789 h 2396328"/>
                <a:gd name="connsiteX4" fmla="*/ 250633 w 1362600"/>
                <a:gd name="connsiteY4" fmla="*/ 0 h 2396328"/>
                <a:gd name="connsiteX5" fmla="*/ 246998 w 1362600"/>
                <a:gd name="connsiteY5" fmla="*/ 10764 h 2396328"/>
                <a:gd name="connsiteX6" fmla="*/ 245288 w 1362600"/>
                <a:gd name="connsiteY6" fmla="*/ 17940 h 2396328"/>
                <a:gd name="connsiteX7" fmla="*/ 243363 w 1362600"/>
                <a:gd name="connsiteY7" fmla="*/ 22649 h 2396328"/>
                <a:gd name="connsiteX8" fmla="*/ 243363 w 1362600"/>
                <a:gd name="connsiteY8" fmla="*/ 25340 h 2396328"/>
                <a:gd name="connsiteX9" fmla="*/ 245288 w 1362600"/>
                <a:gd name="connsiteY9" fmla="*/ 26686 h 2396328"/>
                <a:gd name="connsiteX10" fmla="*/ 245288 w 1362600"/>
                <a:gd name="connsiteY10" fmla="*/ 28031 h 2396328"/>
                <a:gd name="connsiteX11" fmla="*/ 246998 w 1362600"/>
                <a:gd name="connsiteY11" fmla="*/ 28031 h 2396328"/>
                <a:gd name="connsiteX12" fmla="*/ 246998 w 1362600"/>
                <a:gd name="connsiteY12" fmla="*/ 30050 h 2396328"/>
                <a:gd name="connsiteX13" fmla="*/ 245288 w 1362600"/>
                <a:gd name="connsiteY13" fmla="*/ 34086 h 2396328"/>
                <a:gd name="connsiteX14" fmla="*/ 243363 w 1362600"/>
                <a:gd name="connsiteY14" fmla="*/ 40141 h 2396328"/>
                <a:gd name="connsiteX15" fmla="*/ 240797 w 1362600"/>
                <a:gd name="connsiteY15" fmla="*/ 49559 h 2396328"/>
                <a:gd name="connsiteX16" fmla="*/ 235452 w 1362600"/>
                <a:gd name="connsiteY16" fmla="*/ 62790 h 2396328"/>
                <a:gd name="connsiteX17" fmla="*/ 227326 w 1362600"/>
                <a:gd name="connsiteY17" fmla="*/ 81627 h 2396328"/>
                <a:gd name="connsiteX18" fmla="*/ 219415 w 1362600"/>
                <a:gd name="connsiteY18" fmla="*/ 104276 h 2396328"/>
                <a:gd name="connsiteX19" fmla="*/ 206799 w 1362600"/>
                <a:gd name="connsiteY19" fmla="*/ 133653 h 2396328"/>
                <a:gd name="connsiteX20" fmla="*/ 191831 w 1362600"/>
                <a:gd name="connsiteY20" fmla="*/ 169084 h 2396328"/>
                <a:gd name="connsiteX21" fmla="*/ 173870 w 1362600"/>
                <a:gd name="connsiteY21" fmla="*/ 224474 h 2396328"/>
                <a:gd name="connsiteX22" fmla="*/ 161468 w 1362600"/>
                <a:gd name="connsiteY22" fmla="*/ 283900 h 2396328"/>
                <a:gd name="connsiteX23" fmla="*/ 151632 w 1362600"/>
                <a:gd name="connsiteY23" fmla="*/ 344896 h 2396328"/>
                <a:gd name="connsiteX24" fmla="*/ 138375 w 1362600"/>
                <a:gd name="connsiteY24" fmla="*/ 409704 h 2396328"/>
                <a:gd name="connsiteX25" fmla="*/ 136451 w 1362600"/>
                <a:gd name="connsiteY25" fmla="*/ 423607 h 2396328"/>
                <a:gd name="connsiteX26" fmla="*/ 133885 w 1362600"/>
                <a:gd name="connsiteY26" fmla="*/ 444462 h 2396328"/>
                <a:gd name="connsiteX27" fmla="*/ 131960 w 1362600"/>
                <a:gd name="connsiteY27" fmla="*/ 466439 h 2396328"/>
                <a:gd name="connsiteX28" fmla="*/ 130250 w 1362600"/>
                <a:gd name="connsiteY28" fmla="*/ 490433 h 2396328"/>
                <a:gd name="connsiteX29" fmla="*/ 130250 w 1362600"/>
                <a:gd name="connsiteY29" fmla="*/ 515101 h 2396328"/>
                <a:gd name="connsiteX30" fmla="*/ 133885 w 1362600"/>
                <a:gd name="connsiteY30" fmla="*/ 537301 h 2396328"/>
                <a:gd name="connsiteX31" fmla="*/ 138375 w 1362600"/>
                <a:gd name="connsiteY31" fmla="*/ 556587 h 2396328"/>
                <a:gd name="connsiteX32" fmla="*/ 146286 w 1362600"/>
                <a:gd name="connsiteY32" fmla="*/ 570042 h 2396328"/>
                <a:gd name="connsiteX33" fmla="*/ 189052 w 1362600"/>
                <a:gd name="connsiteY33" fmla="*/ 567351 h 2396328"/>
                <a:gd name="connsiteX34" fmla="*/ 230961 w 1362600"/>
                <a:gd name="connsiteY34" fmla="*/ 556587 h 2396328"/>
                <a:gd name="connsiteX35" fmla="*/ 270947 w 1362600"/>
                <a:gd name="connsiteY35" fmla="*/ 539320 h 2396328"/>
                <a:gd name="connsiteX36" fmla="*/ 312001 w 1362600"/>
                <a:gd name="connsiteY36" fmla="*/ 515101 h 2396328"/>
                <a:gd name="connsiteX37" fmla="*/ 349420 w 1362600"/>
                <a:gd name="connsiteY37" fmla="*/ 487070 h 2396328"/>
                <a:gd name="connsiteX38" fmla="*/ 385985 w 1362600"/>
                <a:gd name="connsiteY38" fmla="*/ 452984 h 2396328"/>
                <a:gd name="connsiteX39" fmla="*/ 420624 w 1362600"/>
                <a:gd name="connsiteY39" fmla="*/ 416880 h 2396328"/>
                <a:gd name="connsiteX40" fmla="*/ 452698 w 1362600"/>
                <a:gd name="connsiteY40" fmla="*/ 378981 h 2396328"/>
                <a:gd name="connsiteX41" fmla="*/ 483917 w 1362600"/>
                <a:gd name="connsiteY41" fmla="*/ 338841 h 2396328"/>
                <a:gd name="connsiteX42" fmla="*/ 510645 w 1362600"/>
                <a:gd name="connsiteY42" fmla="*/ 297355 h 2396328"/>
                <a:gd name="connsiteX43" fmla="*/ 535662 w 1362600"/>
                <a:gd name="connsiteY43" fmla="*/ 257214 h 2396328"/>
                <a:gd name="connsiteX44" fmla="*/ 556190 w 1362600"/>
                <a:gd name="connsiteY44" fmla="*/ 218419 h 2396328"/>
                <a:gd name="connsiteX45" fmla="*/ 566026 w 1362600"/>
                <a:gd name="connsiteY45" fmla="*/ 218419 h 2396328"/>
                <a:gd name="connsiteX46" fmla="*/ 566026 w 1362600"/>
                <a:gd name="connsiteY46" fmla="*/ 222455 h 2396328"/>
                <a:gd name="connsiteX47" fmla="*/ 549989 w 1362600"/>
                <a:gd name="connsiteY47" fmla="*/ 261251 h 2396328"/>
                <a:gd name="connsiteX48" fmla="*/ 532027 w 1362600"/>
                <a:gd name="connsiteY48" fmla="*/ 301391 h 2396328"/>
                <a:gd name="connsiteX49" fmla="*/ 512569 w 1362600"/>
                <a:gd name="connsiteY49" fmla="*/ 340186 h 2396328"/>
                <a:gd name="connsiteX50" fmla="*/ 492897 w 1362600"/>
                <a:gd name="connsiteY50" fmla="*/ 377636 h 2396328"/>
                <a:gd name="connsiteX51" fmla="*/ 472370 w 1362600"/>
                <a:gd name="connsiteY51" fmla="*/ 414189 h 2396328"/>
                <a:gd name="connsiteX52" fmla="*/ 449277 w 1362600"/>
                <a:gd name="connsiteY52" fmla="*/ 448274 h 2396328"/>
                <a:gd name="connsiteX53" fmla="*/ 425115 w 1362600"/>
                <a:gd name="connsiteY53" fmla="*/ 481015 h 2396328"/>
                <a:gd name="connsiteX54" fmla="*/ 395821 w 1362600"/>
                <a:gd name="connsiteY54" fmla="*/ 511064 h 2396328"/>
                <a:gd name="connsiteX55" fmla="*/ 365458 w 1362600"/>
                <a:gd name="connsiteY55" fmla="*/ 540665 h 2396328"/>
                <a:gd name="connsiteX56" fmla="*/ 329749 w 1362600"/>
                <a:gd name="connsiteY56" fmla="*/ 564660 h 2396328"/>
                <a:gd name="connsiteX57" fmla="*/ 288908 w 1362600"/>
                <a:gd name="connsiteY57" fmla="*/ 586636 h 2396328"/>
                <a:gd name="connsiteX58" fmla="*/ 243363 w 1362600"/>
                <a:gd name="connsiteY58" fmla="*/ 606146 h 2396328"/>
                <a:gd name="connsiteX59" fmla="*/ 195252 w 1362600"/>
                <a:gd name="connsiteY59" fmla="*/ 620722 h 2396328"/>
                <a:gd name="connsiteX60" fmla="*/ 138375 w 1362600"/>
                <a:gd name="connsiteY60" fmla="*/ 630813 h 2396328"/>
                <a:gd name="connsiteX61" fmla="*/ 140086 w 1362600"/>
                <a:gd name="connsiteY61" fmla="*/ 701003 h 2396328"/>
                <a:gd name="connsiteX62" fmla="*/ 147997 w 1362600"/>
                <a:gd name="connsiteY62" fmla="*/ 767830 h 2396328"/>
                <a:gd name="connsiteX63" fmla="*/ 161468 w 1362600"/>
                <a:gd name="connsiteY63" fmla="*/ 831292 h 2396328"/>
                <a:gd name="connsiteX64" fmla="*/ 179216 w 1362600"/>
                <a:gd name="connsiteY64" fmla="*/ 891391 h 2396328"/>
                <a:gd name="connsiteX65" fmla="*/ 201453 w 1362600"/>
                <a:gd name="connsiteY65" fmla="*/ 948799 h 2396328"/>
                <a:gd name="connsiteX66" fmla="*/ 225616 w 1362600"/>
                <a:gd name="connsiteY66" fmla="*/ 1003740 h 2396328"/>
                <a:gd name="connsiteX67" fmla="*/ 253199 w 1362600"/>
                <a:gd name="connsiteY67" fmla="*/ 1055766 h 2396328"/>
                <a:gd name="connsiteX68" fmla="*/ 280783 w 1362600"/>
                <a:gd name="connsiteY68" fmla="*/ 1106446 h 2396328"/>
                <a:gd name="connsiteX69" fmla="*/ 288908 w 1362600"/>
                <a:gd name="connsiteY69" fmla="*/ 1118556 h 2396328"/>
                <a:gd name="connsiteX70" fmla="*/ 295964 w 1362600"/>
                <a:gd name="connsiteY70" fmla="*/ 1133356 h 2396328"/>
                <a:gd name="connsiteX71" fmla="*/ 305800 w 1362600"/>
                <a:gd name="connsiteY71" fmla="*/ 1149278 h 2396328"/>
                <a:gd name="connsiteX72" fmla="*/ 314781 w 1362600"/>
                <a:gd name="connsiteY72" fmla="*/ 1166097 h 2396328"/>
                <a:gd name="connsiteX73" fmla="*/ 326327 w 1362600"/>
                <a:gd name="connsiteY73" fmla="*/ 1182018 h 2396328"/>
                <a:gd name="connsiteX74" fmla="*/ 339585 w 1362600"/>
                <a:gd name="connsiteY74" fmla="*/ 1195473 h 2396328"/>
                <a:gd name="connsiteX75" fmla="*/ 355622 w 1362600"/>
                <a:gd name="connsiteY75" fmla="*/ 1207358 h 2396328"/>
                <a:gd name="connsiteX76" fmla="*/ 373583 w 1362600"/>
                <a:gd name="connsiteY76" fmla="*/ 1216104 h 2396328"/>
                <a:gd name="connsiteX77" fmla="*/ 394965 w 1362600"/>
                <a:gd name="connsiteY77" fmla="*/ 1219468 h 2396328"/>
                <a:gd name="connsiteX78" fmla="*/ 417203 w 1362600"/>
                <a:gd name="connsiteY78" fmla="*/ 1218795 h 2396328"/>
                <a:gd name="connsiteX79" fmla="*/ 457188 w 1362600"/>
                <a:gd name="connsiteY79" fmla="*/ 1208704 h 2396328"/>
                <a:gd name="connsiteX80" fmla="*/ 492897 w 1362600"/>
                <a:gd name="connsiteY80" fmla="*/ 1192109 h 2396328"/>
                <a:gd name="connsiteX81" fmla="*/ 527537 w 1362600"/>
                <a:gd name="connsiteY81" fmla="*/ 1171254 h 2396328"/>
                <a:gd name="connsiteX82" fmla="*/ 556190 w 1362600"/>
                <a:gd name="connsiteY82" fmla="*/ 1146587 h 2396328"/>
                <a:gd name="connsiteX83" fmla="*/ 583773 w 1362600"/>
                <a:gd name="connsiteY83" fmla="*/ 1119901 h 2396328"/>
                <a:gd name="connsiteX84" fmla="*/ 609646 w 1362600"/>
                <a:gd name="connsiteY84" fmla="*/ 1091870 h 2396328"/>
                <a:gd name="connsiteX85" fmla="*/ 632739 w 1362600"/>
                <a:gd name="connsiteY85" fmla="*/ 1065184 h 2396328"/>
                <a:gd name="connsiteX86" fmla="*/ 652411 w 1362600"/>
                <a:gd name="connsiteY86" fmla="*/ 1039620 h 2396328"/>
                <a:gd name="connsiteX87" fmla="*/ 696031 w 1362600"/>
                <a:gd name="connsiteY87" fmla="*/ 981539 h 2396328"/>
                <a:gd name="connsiteX88" fmla="*/ 737941 w 1362600"/>
                <a:gd name="connsiteY88" fmla="*/ 916059 h 2396328"/>
                <a:gd name="connsiteX89" fmla="*/ 779851 w 1362600"/>
                <a:gd name="connsiteY89" fmla="*/ 844523 h 2396328"/>
                <a:gd name="connsiteX90" fmla="*/ 818981 w 1362600"/>
                <a:gd name="connsiteY90" fmla="*/ 766484 h 2396328"/>
                <a:gd name="connsiteX91" fmla="*/ 854690 w 1362600"/>
                <a:gd name="connsiteY91" fmla="*/ 684185 h 2396328"/>
                <a:gd name="connsiteX92" fmla="*/ 886764 w 1362600"/>
                <a:gd name="connsiteY92" fmla="*/ 596728 h 2396328"/>
                <a:gd name="connsiteX93" fmla="*/ 916058 w 1362600"/>
                <a:gd name="connsiteY93" fmla="*/ 505234 h 2396328"/>
                <a:gd name="connsiteX94" fmla="*/ 937440 w 1362600"/>
                <a:gd name="connsiteY94" fmla="*/ 410376 h 2396328"/>
                <a:gd name="connsiteX95" fmla="*/ 953477 w 1362600"/>
                <a:gd name="connsiteY95" fmla="*/ 313276 h 2396328"/>
                <a:gd name="connsiteX96" fmla="*/ 963313 w 1362600"/>
                <a:gd name="connsiteY96" fmla="*/ 213934 h 2396328"/>
                <a:gd name="connsiteX97" fmla="*/ 971224 w 1362600"/>
                <a:gd name="connsiteY97" fmla="*/ 218419 h 2396328"/>
                <a:gd name="connsiteX98" fmla="*/ 977639 w 1362600"/>
                <a:gd name="connsiteY98" fmla="*/ 229856 h 2396328"/>
                <a:gd name="connsiteX99" fmla="*/ 982985 w 1362600"/>
                <a:gd name="connsiteY99" fmla="*/ 246674 h 2396328"/>
                <a:gd name="connsiteX100" fmla="*/ 985551 w 1362600"/>
                <a:gd name="connsiteY100" fmla="*/ 268651 h 2396328"/>
                <a:gd name="connsiteX101" fmla="*/ 987261 w 1362600"/>
                <a:gd name="connsiteY101" fmla="*/ 293991 h 2396328"/>
                <a:gd name="connsiteX102" fmla="*/ 987261 w 1362600"/>
                <a:gd name="connsiteY102" fmla="*/ 323368 h 2396328"/>
                <a:gd name="connsiteX103" fmla="*/ 987261 w 1362600"/>
                <a:gd name="connsiteY103" fmla="*/ 354763 h 2396328"/>
                <a:gd name="connsiteX104" fmla="*/ 985551 w 1362600"/>
                <a:gd name="connsiteY104" fmla="*/ 388848 h 2396328"/>
                <a:gd name="connsiteX105" fmla="*/ 982985 w 1362600"/>
                <a:gd name="connsiteY105" fmla="*/ 423607 h 2396328"/>
                <a:gd name="connsiteX106" fmla="*/ 979350 w 1362600"/>
                <a:gd name="connsiteY106" fmla="*/ 459038 h 2396328"/>
                <a:gd name="connsiteX107" fmla="*/ 974004 w 1362600"/>
                <a:gd name="connsiteY107" fmla="*/ 494470 h 2396328"/>
                <a:gd name="connsiteX108" fmla="*/ 971224 w 1362600"/>
                <a:gd name="connsiteY108" fmla="*/ 528556 h 2396328"/>
                <a:gd name="connsiteX109" fmla="*/ 965879 w 1362600"/>
                <a:gd name="connsiteY109" fmla="*/ 559951 h 2396328"/>
                <a:gd name="connsiteX110" fmla="*/ 961602 w 1362600"/>
                <a:gd name="connsiteY110" fmla="*/ 589327 h 2396328"/>
                <a:gd name="connsiteX111" fmla="*/ 956257 w 1362600"/>
                <a:gd name="connsiteY111" fmla="*/ 614667 h 2396328"/>
                <a:gd name="connsiteX112" fmla="*/ 951766 w 1362600"/>
                <a:gd name="connsiteY112" fmla="*/ 635523 h 2396328"/>
                <a:gd name="connsiteX113" fmla="*/ 948131 w 1362600"/>
                <a:gd name="connsiteY113" fmla="*/ 652117 h 2396328"/>
                <a:gd name="connsiteX114" fmla="*/ 883984 w 1362600"/>
                <a:gd name="connsiteY114" fmla="*/ 841832 h 2396328"/>
                <a:gd name="connsiteX115" fmla="*/ 935730 w 1362600"/>
                <a:gd name="connsiteY115" fmla="*/ 838020 h 2396328"/>
                <a:gd name="connsiteX116" fmla="*/ 983840 w 1362600"/>
                <a:gd name="connsiteY116" fmla="*/ 828601 h 2396328"/>
                <a:gd name="connsiteX117" fmla="*/ 1029171 w 1362600"/>
                <a:gd name="connsiteY117" fmla="*/ 815146 h 2396328"/>
                <a:gd name="connsiteX118" fmla="*/ 1072792 w 1362600"/>
                <a:gd name="connsiteY118" fmla="*/ 797879 h 2396328"/>
                <a:gd name="connsiteX119" fmla="*/ 1112135 w 1362600"/>
                <a:gd name="connsiteY119" fmla="*/ 778369 h 2396328"/>
                <a:gd name="connsiteX120" fmla="*/ 1147630 w 1362600"/>
                <a:gd name="connsiteY120" fmla="*/ 757066 h 2396328"/>
                <a:gd name="connsiteX121" fmla="*/ 1181629 w 1362600"/>
                <a:gd name="connsiteY121" fmla="*/ 735089 h 2396328"/>
                <a:gd name="connsiteX122" fmla="*/ 1212847 w 1362600"/>
                <a:gd name="connsiteY122" fmla="*/ 714234 h 2396328"/>
                <a:gd name="connsiteX123" fmla="*/ 1215413 w 1362600"/>
                <a:gd name="connsiteY123" fmla="*/ 724325 h 2396328"/>
                <a:gd name="connsiteX124" fmla="*/ 1186974 w 1362600"/>
                <a:gd name="connsiteY124" fmla="*/ 757066 h 2396328"/>
                <a:gd name="connsiteX125" fmla="*/ 1152121 w 1362600"/>
                <a:gd name="connsiteY125" fmla="*/ 788461 h 2396328"/>
                <a:gd name="connsiteX126" fmla="*/ 1110211 w 1362600"/>
                <a:gd name="connsiteY126" fmla="*/ 816492 h 2396328"/>
                <a:gd name="connsiteX127" fmla="*/ 1063169 w 1362600"/>
                <a:gd name="connsiteY127" fmla="*/ 841832 h 2396328"/>
                <a:gd name="connsiteX128" fmla="*/ 1013134 w 1362600"/>
                <a:gd name="connsiteY128" fmla="*/ 864705 h 2396328"/>
                <a:gd name="connsiteX129" fmla="*/ 959678 w 1362600"/>
                <a:gd name="connsiteY129" fmla="*/ 884664 h 2396328"/>
                <a:gd name="connsiteX130" fmla="*/ 904511 w 1362600"/>
                <a:gd name="connsiteY130" fmla="*/ 900137 h 2396328"/>
                <a:gd name="connsiteX131" fmla="*/ 848275 w 1362600"/>
                <a:gd name="connsiteY131" fmla="*/ 911349 h 2396328"/>
                <a:gd name="connsiteX132" fmla="*/ 836728 w 1362600"/>
                <a:gd name="connsiteY132" fmla="*/ 938259 h 2396328"/>
                <a:gd name="connsiteX133" fmla="*/ 820692 w 1362600"/>
                <a:gd name="connsiteY133" fmla="*/ 969654 h 2396328"/>
                <a:gd name="connsiteX134" fmla="*/ 802944 w 1362600"/>
                <a:gd name="connsiteY134" fmla="*/ 1002395 h 2396328"/>
                <a:gd name="connsiteX135" fmla="*/ 779851 w 1362600"/>
                <a:gd name="connsiteY135" fmla="*/ 1037826 h 2396328"/>
                <a:gd name="connsiteX136" fmla="*/ 755689 w 1362600"/>
                <a:gd name="connsiteY136" fmla="*/ 1075051 h 2396328"/>
                <a:gd name="connsiteX137" fmla="*/ 729816 w 1362600"/>
                <a:gd name="connsiteY137" fmla="*/ 1111828 h 2396328"/>
                <a:gd name="connsiteX138" fmla="*/ 702232 w 1362600"/>
                <a:gd name="connsiteY138" fmla="*/ 1146587 h 2396328"/>
                <a:gd name="connsiteX139" fmla="*/ 674649 w 1362600"/>
                <a:gd name="connsiteY139" fmla="*/ 1180673 h 2396328"/>
                <a:gd name="connsiteX140" fmla="*/ 648776 w 1362600"/>
                <a:gd name="connsiteY140" fmla="*/ 1212068 h 2396328"/>
                <a:gd name="connsiteX141" fmla="*/ 621192 w 1362600"/>
                <a:gd name="connsiteY141" fmla="*/ 1240099 h 2396328"/>
                <a:gd name="connsiteX142" fmla="*/ 597030 w 1362600"/>
                <a:gd name="connsiteY142" fmla="*/ 1264990 h 2396328"/>
                <a:gd name="connsiteX143" fmla="*/ 573937 w 1362600"/>
                <a:gd name="connsiteY143" fmla="*/ 1282930 h 2396328"/>
                <a:gd name="connsiteX144" fmla="*/ 577572 w 1362600"/>
                <a:gd name="connsiteY144" fmla="*/ 1296385 h 2396328"/>
                <a:gd name="connsiteX145" fmla="*/ 583773 w 1362600"/>
                <a:gd name="connsiteY145" fmla="*/ 1299076 h 2396328"/>
                <a:gd name="connsiteX146" fmla="*/ 622903 w 1362600"/>
                <a:gd name="connsiteY146" fmla="*/ 1290331 h 2396328"/>
                <a:gd name="connsiteX147" fmla="*/ 662247 w 1362600"/>
                <a:gd name="connsiteY147" fmla="*/ 1286294 h 2396328"/>
                <a:gd name="connsiteX148" fmla="*/ 693158 w 1362600"/>
                <a:gd name="connsiteY148" fmla="*/ 1286294 h 2396328"/>
                <a:gd name="connsiteX149" fmla="*/ 732224 w 1362600"/>
                <a:gd name="connsiteY149" fmla="*/ 1400104 h 2396328"/>
                <a:gd name="connsiteX150" fmla="*/ 700522 w 1362600"/>
                <a:gd name="connsiteY150" fmla="*/ 1404474 h 2396328"/>
                <a:gd name="connsiteX151" fmla="*/ 664813 w 1362600"/>
                <a:gd name="connsiteY151" fmla="*/ 1410528 h 2396328"/>
                <a:gd name="connsiteX152" fmla="*/ 631028 w 1362600"/>
                <a:gd name="connsiteY152" fmla="*/ 1419274 h 2396328"/>
                <a:gd name="connsiteX153" fmla="*/ 603445 w 1362600"/>
                <a:gd name="connsiteY153" fmla="*/ 1427347 h 2396328"/>
                <a:gd name="connsiteX154" fmla="*/ 582062 w 1362600"/>
                <a:gd name="connsiteY154" fmla="*/ 1438559 h 2396328"/>
                <a:gd name="connsiteX155" fmla="*/ 566026 w 1362600"/>
                <a:gd name="connsiteY155" fmla="*/ 1452014 h 2396328"/>
                <a:gd name="connsiteX156" fmla="*/ 540153 w 1362600"/>
                <a:gd name="connsiteY156" fmla="*/ 1490810 h 2396328"/>
                <a:gd name="connsiteX157" fmla="*/ 522191 w 1362600"/>
                <a:gd name="connsiteY157" fmla="*/ 1532968 h 2396328"/>
                <a:gd name="connsiteX158" fmla="*/ 508079 w 1362600"/>
                <a:gd name="connsiteY158" fmla="*/ 1576921 h 2396328"/>
                <a:gd name="connsiteX159" fmla="*/ 499954 w 1362600"/>
                <a:gd name="connsiteY159" fmla="*/ 1621771 h 2396328"/>
                <a:gd name="connsiteX160" fmla="*/ 496532 w 1362600"/>
                <a:gd name="connsiteY160" fmla="*/ 1669088 h 2396328"/>
                <a:gd name="connsiteX161" fmla="*/ 494608 w 1362600"/>
                <a:gd name="connsiteY161" fmla="*/ 1716629 h 2396328"/>
                <a:gd name="connsiteX162" fmla="*/ 496532 w 1362600"/>
                <a:gd name="connsiteY162" fmla="*/ 1764169 h 2396328"/>
                <a:gd name="connsiteX163" fmla="*/ 499954 w 1362600"/>
                <a:gd name="connsiteY163" fmla="*/ 1812832 h 2396328"/>
                <a:gd name="connsiteX164" fmla="*/ 504444 w 1362600"/>
                <a:gd name="connsiteY164" fmla="*/ 1861045 h 2396328"/>
                <a:gd name="connsiteX165" fmla="*/ 509790 w 1362600"/>
                <a:gd name="connsiteY165" fmla="*/ 1908362 h 2396328"/>
                <a:gd name="connsiteX166" fmla="*/ 510645 w 1362600"/>
                <a:gd name="connsiteY166" fmla="*/ 1977879 h 2396328"/>
                <a:gd name="connsiteX167" fmla="*/ 506154 w 1362600"/>
                <a:gd name="connsiteY167" fmla="*/ 2047396 h 2396328"/>
                <a:gd name="connsiteX168" fmla="*/ 498243 w 1362600"/>
                <a:gd name="connsiteY168" fmla="*/ 2114223 h 2396328"/>
                <a:gd name="connsiteX169" fmla="*/ 488407 w 1362600"/>
                <a:gd name="connsiteY169" fmla="*/ 2179703 h 2396328"/>
                <a:gd name="connsiteX170" fmla="*/ 476433 w 1362600"/>
                <a:gd name="connsiteY170" fmla="*/ 2396328 h 2396328"/>
                <a:gd name="connsiteX171" fmla="*/ 117848 w 1362600"/>
                <a:gd name="connsiteY171" fmla="*/ 2396328 h 2396328"/>
                <a:gd name="connsiteX172" fmla="*/ 158902 w 1362600"/>
                <a:gd name="connsiteY172" fmla="*/ 2308198 h 2396328"/>
                <a:gd name="connsiteX173" fmla="*/ 209579 w 1362600"/>
                <a:gd name="connsiteY173" fmla="*/ 2208407 h 2396328"/>
                <a:gd name="connsiteX174" fmla="*/ 227326 w 1362600"/>
                <a:gd name="connsiteY174" fmla="*/ 2172303 h 2396328"/>
                <a:gd name="connsiteX175" fmla="*/ 242508 w 1362600"/>
                <a:gd name="connsiteY175" fmla="*/ 2132162 h 2396328"/>
                <a:gd name="connsiteX176" fmla="*/ 256834 w 1362600"/>
                <a:gd name="connsiteY176" fmla="*/ 2087537 h 2396328"/>
                <a:gd name="connsiteX177" fmla="*/ 270091 w 1362600"/>
                <a:gd name="connsiteY177" fmla="*/ 2039996 h 2396328"/>
                <a:gd name="connsiteX178" fmla="*/ 280783 w 1362600"/>
                <a:gd name="connsiteY178" fmla="*/ 1988643 h 2396328"/>
                <a:gd name="connsiteX179" fmla="*/ 288908 w 1362600"/>
                <a:gd name="connsiteY179" fmla="*/ 1936393 h 2396328"/>
                <a:gd name="connsiteX180" fmla="*/ 296820 w 1362600"/>
                <a:gd name="connsiteY180" fmla="*/ 1881676 h 2396328"/>
                <a:gd name="connsiteX181" fmla="*/ 302165 w 1362600"/>
                <a:gd name="connsiteY181" fmla="*/ 1826286 h 2396328"/>
                <a:gd name="connsiteX182" fmla="*/ 306656 w 1362600"/>
                <a:gd name="connsiteY182" fmla="*/ 1768654 h 2396328"/>
                <a:gd name="connsiteX183" fmla="*/ 306656 w 1362600"/>
                <a:gd name="connsiteY183" fmla="*/ 1711919 h 2396328"/>
                <a:gd name="connsiteX184" fmla="*/ 306656 w 1362600"/>
                <a:gd name="connsiteY184" fmla="*/ 1655857 h 2396328"/>
                <a:gd name="connsiteX185" fmla="*/ 302165 w 1362600"/>
                <a:gd name="connsiteY185" fmla="*/ 1599570 h 2396328"/>
                <a:gd name="connsiteX186" fmla="*/ 295964 w 1362600"/>
                <a:gd name="connsiteY186" fmla="*/ 1545526 h 2396328"/>
                <a:gd name="connsiteX187" fmla="*/ 288053 w 1362600"/>
                <a:gd name="connsiteY187" fmla="*/ 1492828 h 2396328"/>
                <a:gd name="connsiteX188" fmla="*/ 276292 w 1362600"/>
                <a:gd name="connsiteY188" fmla="*/ 1441923 h 2396328"/>
                <a:gd name="connsiteX189" fmla="*/ 260255 w 1362600"/>
                <a:gd name="connsiteY189" fmla="*/ 1394607 h 2396328"/>
                <a:gd name="connsiteX190" fmla="*/ 242508 w 1362600"/>
                <a:gd name="connsiteY190" fmla="*/ 1349757 h 2396328"/>
                <a:gd name="connsiteX191" fmla="*/ 221125 w 1362600"/>
                <a:gd name="connsiteY191" fmla="*/ 1309616 h 2396328"/>
                <a:gd name="connsiteX192" fmla="*/ 197177 w 1362600"/>
                <a:gd name="connsiteY192" fmla="*/ 1274185 h 2396328"/>
                <a:gd name="connsiteX193" fmla="*/ 169380 w 1362600"/>
                <a:gd name="connsiteY193" fmla="*/ 1242790 h 2396328"/>
                <a:gd name="connsiteX194" fmla="*/ 138375 w 1362600"/>
                <a:gd name="connsiteY194" fmla="*/ 1217450 h 2396328"/>
                <a:gd name="connsiteX195" fmla="*/ 0 w 1362600"/>
                <a:gd name="connsiteY195" fmla="*/ 971189 h 2396328"/>
                <a:gd name="connsiteX196" fmla="*/ 120414 w 1362600"/>
                <a:gd name="connsiteY196" fmla="*/ 1033789 h 2396328"/>
                <a:gd name="connsiteX197" fmla="*/ 128539 w 1362600"/>
                <a:gd name="connsiteY197" fmla="*/ 1029080 h 2396328"/>
                <a:gd name="connsiteX198" fmla="*/ 108012 w 1362600"/>
                <a:gd name="connsiteY198" fmla="*/ 971672 h 2396328"/>
                <a:gd name="connsiteX199" fmla="*/ 91975 w 1362600"/>
                <a:gd name="connsiteY199" fmla="*/ 910004 h 2396328"/>
                <a:gd name="connsiteX200" fmla="*/ 78504 w 1362600"/>
                <a:gd name="connsiteY200" fmla="*/ 843178 h 2396328"/>
                <a:gd name="connsiteX201" fmla="*/ 72303 w 1362600"/>
                <a:gd name="connsiteY201" fmla="*/ 775006 h 2396328"/>
                <a:gd name="connsiteX202" fmla="*/ 66957 w 1362600"/>
                <a:gd name="connsiteY202" fmla="*/ 703694 h 2396328"/>
                <a:gd name="connsiteX203" fmla="*/ 66957 w 1362600"/>
                <a:gd name="connsiteY203" fmla="*/ 630813 h 2396328"/>
                <a:gd name="connsiteX204" fmla="*/ 70592 w 1362600"/>
                <a:gd name="connsiteY204" fmla="*/ 557260 h 2396328"/>
                <a:gd name="connsiteX205" fmla="*/ 78504 w 1362600"/>
                <a:gd name="connsiteY205" fmla="*/ 484379 h 2396328"/>
                <a:gd name="connsiteX206" fmla="*/ 90264 w 1362600"/>
                <a:gd name="connsiteY206" fmla="*/ 411722 h 2396328"/>
                <a:gd name="connsiteX207" fmla="*/ 102666 w 1362600"/>
                <a:gd name="connsiteY207" fmla="*/ 341532 h 2396328"/>
                <a:gd name="connsiteX208" fmla="*/ 120414 w 1362600"/>
                <a:gd name="connsiteY208" fmla="*/ 273360 h 2396328"/>
                <a:gd name="connsiteX209" fmla="*/ 141796 w 1362600"/>
                <a:gd name="connsiteY209" fmla="*/ 209225 h 2396328"/>
                <a:gd name="connsiteX210" fmla="*/ 164034 w 1362600"/>
                <a:gd name="connsiteY210" fmla="*/ 148453 h 2396328"/>
                <a:gd name="connsiteX211" fmla="*/ 189907 w 1362600"/>
                <a:gd name="connsiteY211" fmla="*/ 93512 h 2396328"/>
                <a:gd name="connsiteX212" fmla="*/ 217490 w 1362600"/>
                <a:gd name="connsiteY212" fmla="*/ 43504 h 2396328"/>
                <a:gd name="connsiteX213" fmla="*/ 250633 w 1362600"/>
                <a:gd name="connsiteY21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61582 w 1295643"/>
                <a:gd name="connsiteY196" fmla="*/ 1029080 h 2396328"/>
                <a:gd name="connsiteX197" fmla="*/ 41055 w 1295643"/>
                <a:gd name="connsiteY197" fmla="*/ 971672 h 2396328"/>
                <a:gd name="connsiteX198" fmla="*/ 25018 w 1295643"/>
                <a:gd name="connsiteY198" fmla="*/ 910004 h 2396328"/>
                <a:gd name="connsiteX199" fmla="*/ 11547 w 1295643"/>
                <a:gd name="connsiteY199" fmla="*/ 843178 h 2396328"/>
                <a:gd name="connsiteX200" fmla="*/ 5346 w 1295643"/>
                <a:gd name="connsiteY200" fmla="*/ 775006 h 2396328"/>
                <a:gd name="connsiteX201" fmla="*/ 0 w 1295643"/>
                <a:gd name="connsiteY201" fmla="*/ 703694 h 2396328"/>
                <a:gd name="connsiteX202" fmla="*/ 0 w 1295643"/>
                <a:gd name="connsiteY202" fmla="*/ 630813 h 2396328"/>
                <a:gd name="connsiteX203" fmla="*/ 3635 w 1295643"/>
                <a:gd name="connsiteY203" fmla="*/ 557260 h 2396328"/>
                <a:gd name="connsiteX204" fmla="*/ 11547 w 1295643"/>
                <a:gd name="connsiteY204" fmla="*/ 484379 h 2396328"/>
                <a:gd name="connsiteX205" fmla="*/ 23307 w 1295643"/>
                <a:gd name="connsiteY205" fmla="*/ 411722 h 2396328"/>
                <a:gd name="connsiteX206" fmla="*/ 35709 w 1295643"/>
                <a:gd name="connsiteY206" fmla="*/ 341532 h 2396328"/>
                <a:gd name="connsiteX207" fmla="*/ 53457 w 1295643"/>
                <a:gd name="connsiteY207" fmla="*/ 273360 h 2396328"/>
                <a:gd name="connsiteX208" fmla="*/ 74839 w 1295643"/>
                <a:gd name="connsiteY208" fmla="*/ 209225 h 2396328"/>
                <a:gd name="connsiteX209" fmla="*/ 97077 w 1295643"/>
                <a:gd name="connsiteY209" fmla="*/ 148453 h 2396328"/>
                <a:gd name="connsiteX210" fmla="*/ 122950 w 1295643"/>
                <a:gd name="connsiteY210" fmla="*/ 93512 h 2396328"/>
                <a:gd name="connsiteX211" fmla="*/ 150533 w 1295643"/>
                <a:gd name="connsiteY211" fmla="*/ 43504 h 2396328"/>
                <a:gd name="connsiteX212" fmla="*/ 183676 w 1295643"/>
                <a:gd name="connsiteY21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71418 w 1295643"/>
                <a:gd name="connsiteY194" fmla="*/ 1217450 h 2396328"/>
                <a:gd name="connsiteX195" fmla="*/ 53457 w 1295643"/>
                <a:gd name="connsiteY195" fmla="*/ 1033789 h 2396328"/>
                <a:gd name="connsiteX196" fmla="*/ 41055 w 1295643"/>
                <a:gd name="connsiteY196" fmla="*/ 971672 h 2396328"/>
                <a:gd name="connsiteX197" fmla="*/ 25018 w 1295643"/>
                <a:gd name="connsiteY197" fmla="*/ 910004 h 2396328"/>
                <a:gd name="connsiteX198" fmla="*/ 11547 w 1295643"/>
                <a:gd name="connsiteY198" fmla="*/ 843178 h 2396328"/>
                <a:gd name="connsiteX199" fmla="*/ 5346 w 1295643"/>
                <a:gd name="connsiteY199" fmla="*/ 775006 h 2396328"/>
                <a:gd name="connsiteX200" fmla="*/ 0 w 1295643"/>
                <a:gd name="connsiteY200" fmla="*/ 703694 h 2396328"/>
                <a:gd name="connsiteX201" fmla="*/ 0 w 1295643"/>
                <a:gd name="connsiteY201" fmla="*/ 630813 h 2396328"/>
                <a:gd name="connsiteX202" fmla="*/ 3635 w 1295643"/>
                <a:gd name="connsiteY202" fmla="*/ 557260 h 2396328"/>
                <a:gd name="connsiteX203" fmla="*/ 11547 w 1295643"/>
                <a:gd name="connsiteY203" fmla="*/ 484379 h 2396328"/>
                <a:gd name="connsiteX204" fmla="*/ 23307 w 1295643"/>
                <a:gd name="connsiteY204" fmla="*/ 411722 h 2396328"/>
                <a:gd name="connsiteX205" fmla="*/ 35709 w 1295643"/>
                <a:gd name="connsiteY205" fmla="*/ 341532 h 2396328"/>
                <a:gd name="connsiteX206" fmla="*/ 53457 w 1295643"/>
                <a:gd name="connsiteY206" fmla="*/ 273360 h 2396328"/>
                <a:gd name="connsiteX207" fmla="*/ 74839 w 1295643"/>
                <a:gd name="connsiteY207" fmla="*/ 209225 h 2396328"/>
                <a:gd name="connsiteX208" fmla="*/ 97077 w 1295643"/>
                <a:gd name="connsiteY208" fmla="*/ 148453 h 2396328"/>
                <a:gd name="connsiteX209" fmla="*/ 122950 w 1295643"/>
                <a:gd name="connsiteY209" fmla="*/ 93512 h 2396328"/>
                <a:gd name="connsiteX210" fmla="*/ 150533 w 1295643"/>
                <a:gd name="connsiteY210" fmla="*/ 43504 h 2396328"/>
                <a:gd name="connsiteX211" fmla="*/ 183676 w 1295643"/>
                <a:gd name="connsiteY21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102423 w 1295643"/>
                <a:gd name="connsiteY193" fmla="*/ 1242790 h 2396328"/>
                <a:gd name="connsiteX194" fmla="*/ 53457 w 1295643"/>
                <a:gd name="connsiteY194" fmla="*/ 1033789 h 2396328"/>
                <a:gd name="connsiteX195" fmla="*/ 41055 w 1295643"/>
                <a:gd name="connsiteY195" fmla="*/ 971672 h 2396328"/>
                <a:gd name="connsiteX196" fmla="*/ 25018 w 1295643"/>
                <a:gd name="connsiteY196" fmla="*/ 910004 h 2396328"/>
                <a:gd name="connsiteX197" fmla="*/ 11547 w 1295643"/>
                <a:gd name="connsiteY197" fmla="*/ 843178 h 2396328"/>
                <a:gd name="connsiteX198" fmla="*/ 5346 w 1295643"/>
                <a:gd name="connsiteY198" fmla="*/ 775006 h 2396328"/>
                <a:gd name="connsiteX199" fmla="*/ 0 w 1295643"/>
                <a:gd name="connsiteY199" fmla="*/ 703694 h 2396328"/>
                <a:gd name="connsiteX200" fmla="*/ 0 w 1295643"/>
                <a:gd name="connsiteY200" fmla="*/ 630813 h 2396328"/>
                <a:gd name="connsiteX201" fmla="*/ 3635 w 1295643"/>
                <a:gd name="connsiteY201" fmla="*/ 557260 h 2396328"/>
                <a:gd name="connsiteX202" fmla="*/ 11547 w 1295643"/>
                <a:gd name="connsiteY202" fmla="*/ 484379 h 2396328"/>
                <a:gd name="connsiteX203" fmla="*/ 23307 w 1295643"/>
                <a:gd name="connsiteY203" fmla="*/ 411722 h 2396328"/>
                <a:gd name="connsiteX204" fmla="*/ 35709 w 1295643"/>
                <a:gd name="connsiteY204" fmla="*/ 341532 h 2396328"/>
                <a:gd name="connsiteX205" fmla="*/ 53457 w 1295643"/>
                <a:gd name="connsiteY205" fmla="*/ 273360 h 2396328"/>
                <a:gd name="connsiteX206" fmla="*/ 74839 w 1295643"/>
                <a:gd name="connsiteY206" fmla="*/ 209225 h 2396328"/>
                <a:gd name="connsiteX207" fmla="*/ 97077 w 1295643"/>
                <a:gd name="connsiteY207" fmla="*/ 148453 h 2396328"/>
                <a:gd name="connsiteX208" fmla="*/ 122950 w 1295643"/>
                <a:gd name="connsiteY208" fmla="*/ 93512 h 2396328"/>
                <a:gd name="connsiteX209" fmla="*/ 150533 w 1295643"/>
                <a:gd name="connsiteY209" fmla="*/ 43504 h 2396328"/>
                <a:gd name="connsiteX210" fmla="*/ 183676 w 1295643"/>
                <a:gd name="connsiteY21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26201 w 1295643"/>
                <a:gd name="connsiteY148" fmla="*/ 1286294 h 2396328"/>
                <a:gd name="connsiteX149" fmla="*/ 665267 w 1295643"/>
                <a:gd name="connsiteY149" fmla="*/ 1400104 h 2396328"/>
                <a:gd name="connsiteX150" fmla="*/ 633565 w 1295643"/>
                <a:gd name="connsiteY150" fmla="*/ 1404474 h 2396328"/>
                <a:gd name="connsiteX151" fmla="*/ 597856 w 1295643"/>
                <a:gd name="connsiteY151" fmla="*/ 1410528 h 2396328"/>
                <a:gd name="connsiteX152" fmla="*/ 564071 w 1295643"/>
                <a:gd name="connsiteY152" fmla="*/ 1419274 h 2396328"/>
                <a:gd name="connsiteX153" fmla="*/ 536488 w 1295643"/>
                <a:gd name="connsiteY153" fmla="*/ 1427347 h 2396328"/>
                <a:gd name="connsiteX154" fmla="*/ 515105 w 1295643"/>
                <a:gd name="connsiteY154" fmla="*/ 1438559 h 2396328"/>
                <a:gd name="connsiteX155" fmla="*/ 499069 w 1295643"/>
                <a:gd name="connsiteY155" fmla="*/ 1452014 h 2396328"/>
                <a:gd name="connsiteX156" fmla="*/ 473196 w 1295643"/>
                <a:gd name="connsiteY156" fmla="*/ 1490810 h 2396328"/>
                <a:gd name="connsiteX157" fmla="*/ 455234 w 1295643"/>
                <a:gd name="connsiteY157" fmla="*/ 1532968 h 2396328"/>
                <a:gd name="connsiteX158" fmla="*/ 441122 w 1295643"/>
                <a:gd name="connsiteY158" fmla="*/ 1576921 h 2396328"/>
                <a:gd name="connsiteX159" fmla="*/ 432997 w 1295643"/>
                <a:gd name="connsiteY159" fmla="*/ 1621771 h 2396328"/>
                <a:gd name="connsiteX160" fmla="*/ 429575 w 1295643"/>
                <a:gd name="connsiteY160" fmla="*/ 1669088 h 2396328"/>
                <a:gd name="connsiteX161" fmla="*/ 427651 w 1295643"/>
                <a:gd name="connsiteY161" fmla="*/ 1716629 h 2396328"/>
                <a:gd name="connsiteX162" fmla="*/ 429575 w 1295643"/>
                <a:gd name="connsiteY162" fmla="*/ 1764169 h 2396328"/>
                <a:gd name="connsiteX163" fmla="*/ 432997 w 1295643"/>
                <a:gd name="connsiteY163" fmla="*/ 1812832 h 2396328"/>
                <a:gd name="connsiteX164" fmla="*/ 437487 w 1295643"/>
                <a:gd name="connsiteY164" fmla="*/ 1861045 h 2396328"/>
                <a:gd name="connsiteX165" fmla="*/ 442833 w 1295643"/>
                <a:gd name="connsiteY165" fmla="*/ 1908362 h 2396328"/>
                <a:gd name="connsiteX166" fmla="*/ 443688 w 1295643"/>
                <a:gd name="connsiteY166" fmla="*/ 1977879 h 2396328"/>
                <a:gd name="connsiteX167" fmla="*/ 439197 w 1295643"/>
                <a:gd name="connsiteY167" fmla="*/ 2047396 h 2396328"/>
                <a:gd name="connsiteX168" fmla="*/ 431286 w 1295643"/>
                <a:gd name="connsiteY168" fmla="*/ 2114223 h 2396328"/>
                <a:gd name="connsiteX169" fmla="*/ 421450 w 1295643"/>
                <a:gd name="connsiteY169" fmla="*/ 2179703 h 2396328"/>
                <a:gd name="connsiteX170" fmla="*/ 409476 w 1295643"/>
                <a:gd name="connsiteY170" fmla="*/ 2396328 h 2396328"/>
                <a:gd name="connsiteX171" fmla="*/ 50891 w 1295643"/>
                <a:gd name="connsiteY171" fmla="*/ 2396328 h 2396328"/>
                <a:gd name="connsiteX172" fmla="*/ 91945 w 1295643"/>
                <a:gd name="connsiteY172" fmla="*/ 2308198 h 2396328"/>
                <a:gd name="connsiteX173" fmla="*/ 142622 w 1295643"/>
                <a:gd name="connsiteY173" fmla="*/ 2208407 h 2396328"/>
                <a:gd name="connsiteX174" fmla="*/ 160369 w 1295643"/>
                <a:gd name="connsiteY174" fmla="*/ 2172303 h 2396328"/>
                <a:gd name="connsiteX175" fmla="*/ 175551 w 1295643"/>
                <a:gd name="connsiteY175" fmla="*/ 2132162 h 2396328"/>
                <a:gd name="connsiteX176" fmla="*/ 189877 w 1295643"/>
                <a:gd name="connsiteY176" fmla="*/ 2087537 h 2396328"/>
                <a:gd name="connsiteX177" fmla="*/ 203134 w 1295643"/>
                <a:gd name="connsiteY177" fmla="*/ 2039996 h 2396328"/>
                <a:gd name="connsiteX178" fmla="*/ 213826 w 1295643"/>
                <a:gd name="connsiteY178" fmla="*/ 1988643 h 2396328"/>
                <a:gd name="connsiteX179" fmla="*/ 221951 w 1295643"/>
                <a:gd name="connsiteY179" fmla="*/ 1936393 h 2396328"/>
                <a:gd name="connsiteX180" fmla="*/ 229863 w 1295643"/>
                <a:gd name="connsiteY180" fmla="*/ 1881676 h 2396328"/>
                <a:gd name="connsiteX181" fmla="*/ 235208 w 1295643"/>
                <a:gd name="connsiteY181" fmla="*/ 1826286 h 2396328"/>
                <a:gd name="connsiteX182" fmla="*/ 239699 w 1295643"/>
                <a:gd name="connsiteY182" fmla="*/ 1768654 h 2396328"/>
                <a:gd name="connsiteX183" fmla="*/ 239699 w 1295643"/>
                <a:gd name="connsiteY183" fmla="*/ 1711919 h 2396328"/>
                <a:gd name="connsiteX184" fmla="*/ 239699 w 1295643"/>
                <a:gd name="connsiteY184" fmla="*/ 1655857 h 2396328"/>
                <a:gd name="connsiteX185" fmla="*/ 235208 w 1295643"/>
                <a:gd name="connsiteY185" fmla="*/ 1599570 h 2396328"/>
                <a:gd name="connsiteX186" fmla="*/ 229007 w 1295643"/>
                <a:gd name="connsiteY186" fmla="*/ 1545526 h 2396328"/>
                <a:gd name="connsiteX187" fmla="*/ 221096 w 1295643"/>
                <a:gd name="connsiteY187" fmla="*/ 1492828 h 2396328"/>
                <a:gd name="connsiteX188" fmla="*/ 209335 w 1295643"/>
                <a:gd name="connsiteY188" fmla="*/ 1441923 h 2396328"/>
                <a:gd name="connsiteX189" fmla="*/ 193298 w 1295643"/>
                <a:gd name="connsiteY189" fmla="*/ 1394607 h 2396328"/>
                <a:gd name="connsiteX190" fmla="*/ 175551 w 1295643"/>
                <a:gd name="connsiteY190" fmla="*/ 1349757 h 2396328"/>
                <a:gd name="connsiteX191" fmla="*/ 154168 w 1295643"/>
                <a:gd name="connsiteY191" fmla="*/ 1309616 h 2396328"/>
                <a:gd name="connsiteX192" fmla="*/ 130220 w 1295643"/>
                <a:gd name="connsiteY192" fmla="*/ 1274185 h 2396328"/>
                <a:gd name="connsiteX193" fmla="*/ 53457 w 1295643"/>
                <a:gd name="connsiteY193" fmla="*/ 1033789 h 2396328"/>
                <a:gd name="connsiteX194" fmla="*/ 41055 w 1295643"/>
                <a:gd name="connsiteY194" fmla="*/ 971672 h 2396328"/>
                <a:gd name="connsiteX195" fmla="*/ 25018 w 1295643"/>
                <a:gd name="connsiteY195" fmla="*/ 910004 h 2396328"/>
                <a:gd name="connsiteX196" fmla="*/ 11547 w 1295643"/>
                <a:gd name="connsiteY196" fmla="*/ 843178 h 2396328"/>
                <a:gd name="connsiteX197" fmla="*/ 5346 w 1295643"/>
                <a:gd name="connsiteY197" fmla="*/ 775006 h 2396328"/>
                <a:gd name="connsiteX198" fmla="*/ 0 w 1295643"/>
                <a:gd name="connsiteY198" fmla="*/ 703694 h 2396328"/>
                <a:gd name="connsiteX199" fmla="*/ 0 w 1295643"/>
                <a:gd name="connsiteY199" fmla="*/ 630813 h 2396328"/>
                <a:gd name="connsiteX200" fmla="*/ 3635 w 1295643"/>
                <a:gd name="connsiteY200" fmla="*/ 557260 h 2396328"/>
                <a:gd name="connsiteX201" fmla="*/ 11547 w 1295643"/>
                <a:gd name="connsiteY201" fmla="*/ 484379 h 2396328"/>
                <a:gd name="connsiteX202" fmla="*/ 23307 w 1295643"/>
                <a:gd name="connsiteY202" fmla="*/ 411722 h 2396328"/>
                <a:gd name="connsiteX203" fmla="*/ 35709 w 1295643"/>
                <a:gd name="connsiteY203" fmla="*/ 341532 h 2396328"/>
                <a:gd name="connsiteX204" fmla="*/ 53457 w 1295643"/>
                <a:gd name="connsiteY204" fmla="*/ 273360 h 2396328"/>
                <a:gd name="connsiteX205" fmla="*/ 74839 w 1295643"/>
                <a:gd name="connsiteY205" fmla="*/ 209225 h 2396328"/>
                <a:gd name="connsiteX206" fmla="*/ 97077 w 1295643"/>
                <a:gd name="connsiteY206" fmla="*/ 148453 h 2396328"/>
                <a:gd name="connsiteX207" fmla="*/ 122950 w 1295643"/>
                <a:gd name="connsiteY207" fmla="*/ 93512 h 2396328"/>
                <a:gd name="connsiteX208" fmla="*/ 150533 w 1295643"/>
                <a:gd name="connsiteY208" fmla="*/ 43504 h 2396328"/>
                <a:gd name="connsiteX209" fmla="*/ 183676 w 1295643"/>
                <a:gd name="connsiteY20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95290 w 1295643"/>
                <a:gd name="connsiteY147" fmla="*/ 1286294 h 2396328"/>
                <a:gd name="connsiteX148" fmla="*/ 665267 w 1295643"/>
                <a:gd name="connsiteY148" fmla="*/ 1400104 h 2396328"/>
                <a:gd name="connsiteX149" fmla="*/ 633565 w 1295643"/>
                <a:gd name="connsiteY149" fmla="*/ 1404474 h 2396328"/>
                <a:gd name="connsiteX150" fmla="*/ 597856 w 1295643"/>
                <a:gd name="connsiteY150" fmla="*/ 1410528 h 2396328"/>
                <a:gd name="connsiteX151" fmla="*/ 564071 w 1295643"/>
                <a:gd name="connsiteY151" fmla="*/ 1419274 h 2396328"/>
                <a:gd name="connsiteX152" fmla="*/ 536488 w 1295643"/>
                <a:gd name="connsiteY152" fmla="*/ 1427347 h 2396328"/>
                <a:gd name="connsiteX153" fmla="*/ 515105 w 1295643"/>
                <a:gd name="connsiteY153" fmla="*/ 1438559 h 2396328"/>
                <a:gd name="connsiteX154" fmla="*/ 499069 w 1295643"/>
                <a:gd name="connsiteY154" fmla="*/ 1452014 h 2396328"/>
                <a:gd name="connsiteX155" fmla="*/ 473196 w 1295643"/>
                <a:gd name="connsiteY155" fmla="*/ 1490810 h 2396328"/>
                <a:gd name="connsiteX156" fmla="*/ 455234 w 1295643"/>
                <a:gd name="connsiteY156" fmla="*/ 1532968 h 2396328"/>
                <a:gd name="connsiteX157" fmla="*/ 441122 w 1295643"/>
                <a:gd name="connsiteY157" fmla="*/ 1576921 h 2396328"/>
                <a:gd name="connsiteX158" fmla="*/ 432997 w 1295643"/>
                <a:gd name="connsiteY158" fmla="*/ 1621771 h 2396328"/>
                <a:gd name="connsiteX159" fmla="*/ 429575 w 1295643"/>
                <a:gd name="connsiteY159" fmla="*/ 1669088 h 2396328"/>
                <a:gd name="connsiteX160" fmla="*/ 427651 w 1295643"/>
                <a:gd name="connsiteY160" fmla="*/ 1716629 h 2396328"/>
                <a:gd name="connsiteX161" fmla="*/ 429575 w 1295643"/>
                <a:gd name="connsiteY161" fmla="*/ 1764169 h 2396328"/>
                <a:gd name="connsiteX162" fmla="*/ 432997 w 1295643"/>
                <a:gd name="connsiteY162" fmla="*/ 1812832 h 2396328"/>
                <a:gd name="connsiteX163" fmla="*/ 437487 w 1295643"/>
                <a:gd name="connsiteY163" fmla="*/ 1861045 h 2396328"/>
                <a:gd name="connsiteX164" fmla="*/ 442833 w 1295643"/>
                <a:gd name="connsiteY164" fmla="*/ 1908362 h 2396328"/>
                <a:gd name="connsiteX165" fmla="*/ 443688 w 1295643"/>
                <a:gd name="connsiteY165" fmla="*/ 1977879 h 2396328"/>
                <a:gd name="connsiteX166" fmla="*/ 439197 w 1295643"/>
                <a:gd name="connsiteY166" fmla="*/ 2047396 h 2396328"/>
                <a:gd name="connsiteX167" fmla="*/ 431286 w 1295643"/>
                <a:gd name="connsiteY167" fmla="*/ 2114223 h 2396328"/>
                <a:gd name="connsiteX168" fmla="*/ 421450 w 1295643"/>
                <a:gd name="connsiteY168" fmla="*/ 2179703 h 2396328"/>
                <a:gd name="connsiteX169" fmla="*/ 409476 w 1295643"/>
                <a:gd name="connsiteY169" fmla="*/ 2396328 h 2396328"/>
                <a:gd name="connsiteX170" fmla="*/ 50891 w 1295643"/>
                <a:gd name="connsiteY170" fmla="*/ 2396328 h 2396328"/>
                <a:gd name="connsiteX171" fmla="*/ 91945 w 1295643"/>
                <a:gd name="connsiteY171" fmla="*/ 2308198 h 2396328"/>
                <a:gd name="connsiteX172" fmla="*/ 142622 w 1295643"/>
                <a:gd name="connsiteY172" fmla="*/ 2208407 h 2396328"/>
                <a:gd name="connsiteX173" fmla="*/ 160369 w 1295643"/>
                <a:gd name="connsiteY173" fmla="*/ 2172303 h 2396328"/>
                <a:gd name="connsiteX174" fmla="*/ 175551 w 1295643"/>
                <a:gd name="connsiteY174" fmla="*/ 2132162 h 2396328"/>
                <a:gd name="connsiteX175" fmla="*/ 189877 w 1295643"/>
                <a:gd name="connsiteY175" fmla="*/ 2087537 h 2396328"/>
                <a:gd name="connsiteX176" fmla="*/ 203134 w 1295643"/>
                <a:gd name="connsiteY176" fmla="*/ 2039996 h 2396328"/>
                <a:gd name="connsiteX177" fmla="*/ 213826 w 1295643"/>
                <a:gd name="connsiteY177" fmla="*/ 1988643 h 2396328"/>
                <a:gd name="connsiteX178" fmla="*/ 221951 w 1295643"/>
                <a:gd name="connsiteY178" fmla="*/ 1936393 h 2396328"/>
                <a:gd name="connsiteX179" fmla="*/ 229863 w 1295643"/>
                <a:gd name="connsiteY179" fmla="*/ 1881676 h 2396328"/>
                <a:gd name="connsiteX180" fmla="*/ 235208 w 1295643"/>
                <a:gd name="connsiteY180" fmla="*/ 1826286 h 2396328"/>
                <a:gd name="connsiteX181" fmla="*/ 239699 w 1295643"/>
                <a:gd name="connsiteY181" fmla="*/ 1768654 h 2396328"/>
                <a:gd name="connsiteX182" fmla="*/ 239699 w 1295643"/>
                <a:gd name="connsiteY182" fmla="*/ 1711919 h 2396328"/>
                <a:gd name="connsiteX183" fmla="*/ 239699 w 1295643"/>
                <a:gd name="connsiteY183" fmla="*/ 1655857 h 2396328"/>
                <a:gd name="connsiteX184" fmla="*/ 235208 w 1295643"/>
                <a:gd name="connsiteY184" fmla="*/ 1599570 h 2396328"/>
                <a:gd name="connsiteX185" fmla="*/ 229007 w 1295643"/>
                <a:gd name="connsiteY185" fmla="*/ 1545526 h 2396328"/>
                <a:gd name="connsiteX186" fmla="*/ 221096 w 1295643"/>
                <a:gd name="connsiteY186" fmla="*/ 1492828 h 2396328"/>
                <a:gd name="connsiteX187" fmla="*/ 209335 w 1295643"/>
                <a:gd name="connsiteY187" fmla="*/ 1441923 h 2396328"/>
                <a:gd name="connsiteX188" fmla="*/ 193298 w 1295643"/>
                <a:gd name="connsiteY188" fmla="*/ 1394607 h 2396328"/>
                <a:gd name="connsiteX189" fmla="*/ 175551 w 1295643"/>
                <a:gd name="connsiteY189" fmla="*/ 1349757 h 2396328"/>
                <a:gd name="connsiteX190" fmla="*/ 154168 w 1295643"/>
                <a:gd name="connsiteY190" fmla="*/ 1309616 h 2396328"/>
                <a:gd name="connsiteX191" fmla="*/ 130220 w 1295643"/>
                <a:gd name="connsiteY191" fmla="*/ 1274185 h 2396328"/>
                <a:gd name="connsiteX192" fmla="*/ 53457 w 1295643"/>
                <a:gd name="connsiteY192" fmla="*/ 1033789 h 2396328"/>
                <a:gd name="connsiteX193" fmla="*/ 41055 w 1295643"/>
                <a:gd name="connsiteY193" fmla="*/ 971672 h 2396328"/>
                <a:gd name="connsiteX194" fmla="*/ 25018 w 1295643"/>
                <a:gd name="connsiteY194" fmla="*/ 910004 h 2396328"/>
                <a:gd name="connsiteX195" fmla="*/ 11547 w 1295643"/>
                <a:gd name="connsiteY195" fmla="*/ 843178 h 2396328"/>
                <a:gd name="connsiteX196" fmla="*/ 5346 w 1295643"/>
                <a:gd name="connsiteY196" fmla="*/ 775006 h 2396328"/>
                <a:gd name="connsiteX197" fmla="*/ 0 w 1295643"/>
                <a:gd name="connsiteY197" fmla="*/ 703694 h 2396328"/>
                <a:gd name="connsiteX198" fmla="*/ 0 w 1295643"/>
                <a:gd name="connsiteY198" fmla="*/ 630813 h 2396328"/>
                <a:gd name="connsiteX199" fmla="*/ 3635 w 1295643"/>
                <a:gd name="connsiteY199" fmla="*/ 557260 h 2396328"/>
                <a:gd name="connsiteX200" fmla="*/ 11547 w 1295643"/>
                <a:gd name="connsiteY200" fmla="*/ 484379 h 2396328"/>
                <a:gd name="connsiteX201" fmla="*/ 23307 w 1295643"/>
                <a:gd name="connsiteY201" fmla="*/ 411722 h 2396328"/>
                <a:gd name="connsiteX202" fmla="*/ 35709 w 1295643"/>
                <a:gd name="connsiteY202" fmla="*/ 341532 h 2396328"/>
                <a:gd name="connsiteX203" fmla="*/ 53457 w 1295643"/>
                <a:gd name="connsiteY203" fmla="*/ 273360 h 2396328"/>
                <a:gd name="connsiteX204" fmla="*/ 74839 w 1295643"/>
                <a:gd name="connsiteY204" fmla="*/ 209225 h 2396328"/>
                <a:gd name="connsiteX205" fmla="*/ 97077 w 1295643"/>
                <a:gd name="connsiteY205" fmla="*/ 148453 h 2396328"/>
                <a:gd name="connsiteX206" fmla="*/ 122950 w 1295643"/>
                <a:gd name="connsiteY206" fmla="*/ 93512 h 2396328"/>
                <a:gd name="connsiteX207" fmla="*/ 150533 w 1295643"/>
                <a:gd name="connsiteY207" fmla="*/ 43504 h 2396328"/>
                <a:gd name="connsiteX208" fmla="*/ 183676 w 1295643"/>
                <a:gd name="connsiteY20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64071 w 1295643"/>
                <a:gd name="connsiteY150" fmla="*/ 1419274 h 2396328"/>
                <a:gd name="connsiteX151" fmla="*/ 536488 w 1295643"/>
                <a:gd name="connsiteY151" fmla="*/ 1427347 h 2396328"/>
                <a:gd name="connsiteX152" fmla="*/ 515105 w 1295643"/>
                <a:gd name="connsiteY152" fmla="*/ 1438559 h 2396328"/>
                <a:gd name="connsiteX153" fmla="*/ 499069 w 1295643"/>
                <a:gd name="connsiteY153" fmla="*/ 1452014 h 2396328"/>
                <a:gd name="connsiteX154" fmla="*/ 473196 w 1295643"/>
                <a:gd name="connsiteY154" fmla="*/ 1490810 h 2396328"/>
                <a:gd name="connsiteX155" fmla="*/ 455234 w 1295643"/>
                <a:gd name="connsiteY155" fmla="*/ 1532968 h 2396328"/>
                <a:gd name="connsiteX156" fmla="*/ 441122 w 1295643"/>
                <a:gd name="connsiteY156" fmla="*/ 1576921 h 2396328"/>
                <a:gd name="connsiteX157" fmla="*/ 432997 w 1295643"/>
                <a:gd name="connsiteY157" fmla="*/ 1621771 h 2396328"/>
                <a:gd name="connsiteX158" fmla="*/ 429575 w 1295643"/>
                <a:gd name="connsiteY158" fmla="*/ 1669088 h 2396328"/>
                <a:gd name="connsiteX159" fmla="*/ 427651 w 1295643"/>
                <a:gd name="connsiteY159" fmla="*/ 1716629 h 2396328"/>
                <a:gd name="connsiteX160" fmla="*/ 429575 w 1295643"/>
                <a:gd name="connsiteY160" fmla="*/ 1764169 h 2396328"/>
                <a:gd name="connsiteX161" fmla="*/ 432997 w 1295643"/>
                <a:gd name="connsiteY161" fmla="*/ 1812832 h 2396328"/>
                <a:gd name="connsiteX162" fmla="*/ 437487 w 1295643"/>
                <a:gd name="connsiteY162" fmla="*/ 1861045 h 2396328"/>
                <a:gd name="connsiteX163" fmla="*/ 442833 w 1295643"/>
                <a:gd name="connsiteY163" fmla="*/ 1908362 h 2396328"/>
                <a:gd name="connsiteX164" fmla="*/ 443688 w 1295643"/>
                <a:gd name="connsiteY164" fmla="*/ 1977879 h 2396328"/>
                <a:gd name="connsiteX165" fmla="*/ 439197 w 1295643"/>
                <a:gd name="connsiteY165" fmla="*/ 2047396 h 2396328"/>
                <a:gd name="connsiteX166" fmla="*/ 431286 w 1295643"/>
                <a:gd name="connsiteY166" fmla="*/ 2114223 h 2396328"/>
                <a:gd name="connsiteX167" fmla="*/ 421450 w 1295643"/>
                <a:gd name="connsiteY167" fmla="*/ 2179703 h 2396328"/>
                <a:gd name="connsiteX168" fmla="*/ 409476 w 1295643"/>
                <a:gd name="connsiteY168" fmla="*/ 2396328 h 2396328"/>
                <a:gd name="connsiteX169" fmla="*/ 50891 w 1295643"/>
                <a:gd name="connsiteY169" fmla="*/ 2396328 h 2396328"/>
                <a:gd name="connsiteX170" fmla="*/ 91945 w 1295643"/>
                <a:gd name="connsiteY170" fmla="*/ 2308198 h 2396328"/>
                <a:gd name="connsiteX171" fmla="*/ 142622 w 1295643"/>
                <a:gd name="connsiteY171" fmla="*/ 2208407 h 2396328"/>
                <a:gd name="connsiteX172" fmla="*/ 160369 w 1295643"/>
                <a:gd name="connsiteY172" fmla="*/ 2172303 h 2396328"/>
                <a:gd name="connsiteX173" fmla="*/ 175551 w 1295643"/>
                <a:gd name="connsiteY173" fmla="*/ 2132162 h 2396328"/>
                <a:gd name="connsiteX174" fmla="*/ 189877 w 1295643"/>
                <a:gd name="connsiteY174" fmla="*/ 2087537 h 2396328"/>
                <a:gd name="connsiteX175" fmla="*/ 203134 w 1295643"/>
                <a:gd name="connsiteY175" fmla="*/ 2039996 h 2396328"/>
                <a:gd name="connsiteX176" fmla="*/ 213826 w 1295643"/>
                <a:gd name="connsiteY176" fmla="*/ 1988643 h 2396328"/>
                <a:gd name="connsiteX177" fmla="*/ 221951 w 1295643"/>
                <a:gd name="connsiteY177" fmla="*/ 1936393 h 2396328"/>
                <a:gd name="connsiteX178" fmla="*/ 229863 w 1295643"/>
                <a:gd name="connsiteY178" fmla="*/ 1881676 h 2396328"/>
                <a:gd name="connsiteX179" fmla="*/ 235208 w 1295643"/>
                <a:gd name="connsiteY179" fmla="*/ 1826286 h 2396328"/>
                <a:gd name="connsiteX180" fmla="*/ 239699 w 1295643"/>
                <a:gd name="connsiteY180" fmla="*/ 1768654 h 2396328"/>
                <a:gd name="connsiteX181" fmla="*/ 239699 w 1295643"/>
                <a:gd name="connsiteY181" fmla="*/ 1711919 h 2396328"/>
                <a:gd name="connsiteX182" fmla="*/ 239699 w 1295643"/>
                <a:gd name="connsiteY182" fmla="*/ 1655857 h 2396328"/>
                <a:gd name="connsiteX183" fmla="*/ 235208 w 1295643"/>
                <a:gd name="connsiteY183" fmla="*/ 1599570 h 2396328"/>
                <a:gd name="connsiteX184" fmla="*/ 229007 w 1295643"/>
                <a:gd name="connsiteY184" fmla="*/ 1545526 h 2396328"/>
                <a:gd name="connsiteX185" fmla="*/ 221096 w 1295643"/>
                <a:gd name="connsiteY185" fmla="*/ 1492828 h 2396328"/>
                <a:gd name="connsiteX186" fmla="*/ 209335 w 1295643"/>
                <a:gd name="connsiteY186" fmla="*/ 1441923 h 2396328"/>
                <a:gd name="connsiteX187" fmla="*/ 193298 w 1295643"/>
                <a:gd name="connsiteY187" fmla="*/ 1394607 h 2396328"/>
                <a:gd name="connsiteX188" fmla="*/ 175551 w 1295643"/>
                <a:gd name="connsiteY188" fmla="*/ 1349757 h 2396328"/>
                <a:gd name="connsiteX189" fmla="*/ 154168 w 1295643"/>
                <a:gd name="connsiteY189" fmla="*/ 1309616 h 2396328"/>
                <a:gd name="connsiteX190" fmla="*/ 130220 w 1295643"/>
                <a:gd name="connsiteY190" fmla="*/ 1274185 h 2396328"/>
                <a:gd name="connsiteX191" fmla="*/ 53457 w 1295643"/>
                <a:gd name="connsiteY191" fmla="*/ 1033789 h 2396328"/>
                <a:gd name="connsiteX192" fmla="*/ 41055 w 1295643"/>
                <a:gd name="connsiteY192" fmla="*/ 971672 h 2396328"/>
                <a:gd name="connsiteX193" fmla="*/ 25018 w 1295643"/>
                <a:gd name="connsiteY193" fmla="*/ 910004 h 2396328"/>
                <a:gd name="connsiteX194" fmla="*/ 11547 w 1295643"/>
                <a:gd name="connsiteY194" fmla="*/ 843178 h 2396328"/>
                <a:gd name="connsiteX195" fmla="*/ 5346 w 1295643"/>
                <a:gd name="connsiteY195" fmla="*/ 775006 h 2396328"/>
                <a:gd name="connsiteX196" fmla="*/ 0 w 1295643"/>
                <a:gd name="connsiteY196" fmla="*/ 703694 h 2396328"/>
                <a:gd name="connsiteX197" fmla="*/ 0 w 1295643"/>
                <a:gd name="connsiteY197" fmla="*/ 630813 h 2396328"/>
                <a:gd name="connsiteX198" fmla="*/ 3635 w 1295643"/>
                <a:gd name="connsiteY198" fmla="*/ 557260 h 2396328"/>
                <a:gd name="connsiteX199" fmla="*/ 11547 w 1295643"/>
                <a:gd name="connsiteY199" fmla="*/ 484379 h 2396328"/>
                <a:gd name="connsiteX200" fmla="*/ 23307 w 1295643"/>
                <a:gd name="connsiteY200" fmla="*/ 411722 h 2396328"/>
                <a:gd name="connsiteX201" fmla="*/ 35709 w 1295643"/>
                <a:gd name="connsiteY201" fmla="*/ 341532 h 2396328"/>
                <a:gd name="connsiteX202" fmla="*/ 53457 w 1295643"/>
                <a:gd name="connsiteY202" fmla="*/ 273360 h 2396328"/>
                <a:gd name="connsiteX203" fmla="*/ 74839 w 1295643"/>
                <a:gd name="connsiteY203" fmla="*/ 209225 h 2396328"/>
                <a:gd name="connsiteX204" fmla="*/ 97077 w 1295643"/>
                <a:gd name="connsiteY204" fmla="*/ 148453 h 2396328"/>
                <a:gd name="connsiteX205" fmla="*/ 122950 w 1295643"/>
                <a:gd name="connsiteY205" fmla="*/ 93512 h 2396328"/>
                <a:gd name="connsiteX206" fmla="*/ 150533 w 1295643"/>
                <a:gd name="connsiteY206" fmla="*/ 43504 h 2396328"/>
                <a:gd name="connsiteX207" fmla="*/ 183676 w 1295643"/>
                <a:gd name="connsiteY20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97856 w 1295643"/>
                <a:gd name="connsiteY149" fmla="*/ 1410528 h 2396328"/>
                <a:gd name="connsiteX150" fmla="*/ 536488 w 1295643"/>
                <a:gd name="connsiteY150" fmla="*/ 1427347 h 2396328"/>
                <a:gd name="connsiteX151" fmla="*/ 515105 w 1295643"/>
                <a:gd name="connsiteY151" fmla="*/ 1438559 h 2396328"/>
                <a:gd name="connsiteX152" fmla="*/ 499069 w 1295643"/>
                <a:gd name="connsiteY152" fmla="*/ 1452014 h 2396328"/>
                <a:gd name="connsiteX153" fmla="*/ 473196 w 1295643"/>
                <a:gd name="connsiteY153" fmla="*/ 1490810 h 2396328"/>
                <a:gd name="connsiteX154" fmla="*/ 455234 w 1295643"/>
                <a:gd name="connsiteY154" fmla="*/ 1532968 h 2396328"/>
                <a:gd name="connsiteX155" fmla="*/ 441122 w 1295643"/>
                <a:gd name="connsiteY155" fmla="*/ 1576921 h 2396328"/>
                <a:gd name="connsiteX156" fmla="*/ 432997 w 1295643"/>
                <a:gd name="connsiteY156" fmla="*/ 1621771 h 2396328"/>
                <a:gd name="connsiteX157" fmla="*/ 429575 w 1295643"/>
                <a:gd name="connsiteY157" fmla="*/ 1669088 h 2396328"/>
                <a:gd name="connsiteX158" fmla="*/ 427651 w 1295643"/>
                <a:gd name="connsiteY158" fmla="*/ 1716629 h 2396328"/>
                <a:gd name="connsiteX159" fmla="*/ 429575 w 1295643"/>
                <a:gd name="connsiteY159" fmla="*/ 1764169 h 2396328"/>
                <a:gd name="connsiteX160" fmla="*/ 432997 w 1295643"/>
                <a:gd name="connsiteY160" fmla="*/ 1812832 h 2396328"/>
                <a:gd name="connsiteX161" fmla="*/ 437487 w 1295643"/>
                <a:gd name="connsiteY161" fmla="*/ 1861045 h 2396328"/>
                <a:gd name="connsiteX162" fmla="*/ 442833 w 1295643"/>
                <a:gd name="connsiteY162" fmla="*/ 1908362 h 2396328"/>
                <a:gd name="connsiteX163" fmla="*/ 443688 w 1295643"/>
                <a:gd name="connsiteY163" fmla="*/ 1977879 h 2396328"/>
                <a:gd name="connsiteX164" fmla="*/ 439197 w 1295643"/>
                <a:gd name="connsiteY164" fmla="*/ 2047396 h 2396328"/>
                <a:gd name="connsiteX165" fmla="*/ 431286 w 1295643"/>
                <a:gd name="connsiteY165" fmla="*/ 2114223 h 2396328"/>
                <a:gd name="connsiteX166" fmla="*/ 421450 w 1295643"/>
                <a:gd name="connsiteY166" fmla="*/ 2179703 h 2396328"/>
                <a:gd name="connsiteX167" fmla="*/ 409476 w 1295643"/>
                <a:gd name="connsiteY167" fmla="*/ 2396328 h 2396328"/>
                <a:gd name="connsiteX168" fmla="*/ 50891 w 1295643"/>
                <a:gd name="connsiteY168" fmla="*/ 2396328 h 2396328"/>
                <a:gd name="connsiteX169" fmla="*/ 91945 w 1295643"/>
                <a:gd name="connsiteY169" fmla="*/ 2308198 h 2396328"/>
                <a:gd name="connsiteX170" fmla="*/ 142622 w 1295643"/>
                <a:gd name="connsiteY170" fmla="*/ 2208407 h 2396328"/>
                <a:gd name="connsiteX171" fmla="*/ 160369 w 1295643"/>
                <a:gd name="connsiteY171" fmla="*/ 2172303 h 2396328"/>
                <a:gd name="connsiteX172" fmla="*/ 175551 w 1295643"/>
                <a:gd name="connsiteY172" fmla="*/ 2132162 h 2396328"/>
                <a:gd name="connsiteX173" fmla="*/ 189877 w 1295643"/>
                <a:gd name="connsiteY173" fmla="*/ 2087537 h 2396328"/>
                <a:gd name="connsiteX174" fmla="*/ 203134 w 1295643"/>
                <a:gd name="connsiteY174" fmla="*/ 2039996 h 2396328"/>
                <a:gd name="connsiteX175" fmla="*/ 213826 w 1295643"/>
                <a:gd name="connsiteY175" fmla="*/ 1988643 h 2396328"/>
                <a:gd name="connsiteX176" fmla="*/ 221951 w 1295643"/>
                <a:gd name="connsiteY176" fmla="*/ 1936393 h 2396328"/>
                <a:gd name="connsiteX177" fmla="*/ 229863 w 1295643"/>
                <a:gd name="connsiteY177" fmla="*/ 1881676 h 2396328"/>
                <a:gd name="connsiteX178" fmla="*/ 235208 w 1295643"/>
                <a:gd name="connsiteY178" fmla="*/ 1826286 h 2396328"/>
                <a:gd name="connsiteX179" fmla="*/ 239699 w 1295643"/>
                <a:gd name="connsiteY179" fmla="*/ 1768654 h 2396328"/>
                <a:gd name="connsiteX180" fmla="*/ 239699 w 1295643"/>
                <a:gd name="connsiteY180" fmla="*/ 1711919 h 2396328"/>
                <a:gd name="connsiteX181" fmla="*/ 239699 w 1295643"/>
                <a:gd name="connsiteY181" fmla="*/ 1655857 h 2396328"/>
                <a:gd name="connsiteX182" fmla="*/ 235208 w 1295643"/>
                <a:gd name="connsiteY182" fmla="*/ 1599570 h 2396328"/>
                <a:gd name="connsiteX183" fmla="*/ 229007 w 1295643"/>
                <a:gd name="connsiteY183" fmla="*/ 1545526 h 2396328"/>
                <a:gd name="connsiteX184" fmla="*/ 221096 w 1295643"/>
                <a:gd name="connsiteY184" fmla="*/ 1492828 h 2396328"/>
                <a:gd name="connsiteX185" fmla="*/ 209335 w 1295643"/>
                <a:gd name="connsiteY185" fmla="*/ 1441923 h 2396328"/>
                <a:gd name="connsiteX186" fmla="*/ 193298 w 1295643"/>
                <a:gd name="connsiteY186" fmla="*/ 1394607 h 2396328"/>
                <a:gd name="connsiteX187" fmla="*/ 175551 w 1295643"/>
                <a:gd name="connsiteY187" fmla="*/ 1349757 h 2396328"/>
                <a:gd name="connsiteX188" fmla="*/ 154168 w 1295643"/>
                <a:gd name="connsiteY188" fmla="*/ 1309616 h 2396328"/>
                <a:gd name="connsiteX189" fmla="*/ 130220 w 1295643"/>
                <a:gd name="connsiteY189" fmla="*/ 1274185 h 2396328"/>
                <a:gd name="connsiteX190" fmla="*/ 53457 w 1295643"/>
                <a:gd name="connsiteY190" fmla="*/ 1033789 h 2396328"/>
                <a:gd name="connsiteX191" fmla="*/ 41055 w 1295643"/>
                <a:gd name="connsiteY191" fmla="*/ 971672 h 2396328"/>
                <a:gd name="connsiteX192" fmla="*/ 25018 w 1295643"/>
                <a:gd name="connsiteY192" fmla="*/ 910004 h 2396328"/>
                <a:gd name="connsiteX193" fmla="*/ 11547 w 1295643"/>
                <a:gd name="connsiteY193" fmla="*/ 843178 h 2396328"/>
                <a:gd name="connsiteX194" fmla="*/ 5346 w 1295643"/>
                <a:gd name="connsiteY194" fmla="*/ 775006 h 2396328"/>
                <a:gd name="connsiteX195" fmla="*/ 0 w 1295643"/>
                <a:gd name="connsiteY195" fmla="*/ 703694 h 2396328"/>
                <a:gd name="connsiteX196" fmla="*/ 0 w 1295643"/>
                <a:gd name="connsiteY196" fmla="*/ 630813 h 2396328"/>
                <a:gd name="connsiteX197" fmla="*/ 3635 w 1295643"/>
                <a:gd name="connsiteY197" fmla="*/ 557260 h 2396328"/>
                <a:gd name="connsiteX198" fmla="*/ 11547 w 1295643"/>
                <a:gd name="connsiteY198" fmla="*/ 484379 h 2396328"/>
                <a:gd name="connsiteX199" fmla="*/ 23307 w 1295643"/>
                <a:gd name="connsiteY199" fmla="*/ 411722 h 2396328"/>
                <a:gd name="connsiteX200" fmla="*/ 35709 w 1295643"/>
                <a:gd name="connsiteY200" fmla="*/ 341532 h 2396328"/>
                <a:gd name="connsiteX201" fmla="*/ 53457 w 1295643"/>
                <a:gd name="connsiteY201" fmla="*/ 273360 h 2396328"/>
                <a:gd name="connsiteX202" fmla="*/ 74839 w 1295643"/>
                <a:gd name="connsiteY202" fmla="*/ 209225 h 2396328"/>
                <a:gd name="connsiteX203" fmla="*/ 97077 w 1295643"/>
                <a:gd name="connsiteY203" fmla="*/ 148453 h 2396328"/>
                <a:gd name="connsiteX204" fmla="*/ 122950 w 1295643"/>
                <a:gd name="connsiteY204" fmla="*/ 93512 h 2396328"/>
                <a:gd name="connsiteX205" fmla="*/ 150533 w 1295643"/>
                <a:gd name="connsiteY205" fmla="*/ 43504 h 2396328"/>
                <a:gd name="connsiteX206" fmla="*/ 183676 w 1295643"/>
                <a:gd name="connsiteY20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633565 w 1295643"/>
                <a:gd name="connsiteY148" fmla="*/ 1404474 h 2396328"/>
                <a:gd name="connsiteX149" fmla="*/ 536488 w 1295643"/>
                <a:gd name="connsiteY149" fmla="*/ 1427347 h 2396328"/>
                <a:gd name="connsiteX150" fmla="*/ 515105 w 1295643"/>
                <a:gd name="connsiteY150" fmla="*/ 1438559 h 2396328"/>
                <a:gd name="connsiteX151" fmla="*/ 499069 w 1295643"/>
                <a:gd name="connsiteY151" fmla="*/ 1452014 h 2396328"/>
                <a:gd name="connsiteX152" fmla="*/ 473196 w 1295643"/>
                <a:gd name="connsiteY152" fmla="*/ 1490810 h 2396328"/>
                <a:gd name="connsiteX153" fmla="*/ 455234 w 1295643"/>
                <a:gd name="connsiteY153" fmla="*/ 1532968 h 2396328"/>
                <a:gd name="connsiteX154" fmla="*/ 441122 w 1295643"/>
                <a:gd name="connsiteY154" fmla="*/ 1576921 h 2396328"/>
                <a:gd name="connsiteX155" fmla="*/ 432997 w 1295643"/>
                <a:gd name="connsiteY155" fmla="*/ 1621771 h 2396328"/>
                <a:gd name="connsiteX156" fmla="*/ 429575 w 1295643"/>
                <a:gd name="connsiteY156" fmla="*/ 1669088 h 2396328"/>
                <a:gd name="connsiteX157" fmla="*/ 427651 w 1295643"/>
                <a:gd name="connsiteY157" fmla="*/ 1716629 h 2396328"/>
                <a:gd name="connsiteX158" fmla="*/ 429575 w 1295643"/>
                <a:gd name="connsiteY158" fmla="*/ 1764169 h 2396328"/>
                <a:gd name="connsiteX159" fmla="*/ 432997 w 1295643"/>
                <a:gd name="connsiteY159" fmla="*/ 1812832 h 2396328"/>
                <a:gd name="connsiteX160" fmla="*/ 437487 w 1295643"/>
                <a:gd name="connsiteY160" fmla="*/ 1861045 h 2396328"/>
                <a:gd name="connsiteX161" fmla="*/ 442833 w 1295643"/>
                <a:gd name="connsiteY161" fmla="*/ 1908362 h 2396328"/>
                <a:gd name="connsiteX162" fmla="*/ 443688 w 1295643"/>
                <a:gd name="connsiteY162" fmla="*/ 1977879 h 2396328"/>
                <a:gd name="connsiteX163" fmla="*/ 439197 w 1295643"/>
                <a:gd name="connsiteY163" fmla="*/ 2047396 h 2396328"/>
                <a:gd name="connsiteX164" fmla="*/ 431286 w 1295643"/>
                <a:gd name="connsiteY164" fmla="*/ 2114223 h 2396328"/>
                <a:gd name="connsiteX165" fmla="*/ 421450 w 1295643"/>
                <a:gd name="connsiteY165" fmla="*/ 2179703 h 2396328"/>
                <a:gd name="connsiteX166" fmla="*/ 409476 w 1295643"/>
                <a:gd name="connsiteY166" fmla="*/ 2396328 h 2396328"/>
                <a:gd name="connsiteX167" fmla="*/ 50891 w 1295643"/>
                <a:gd name="connsiteY167" fmla="*/ 2396328 h 2396328"/>
                <a:gd name="connsiteX168" fmla="*/ 91945 w 1295643"/>
                <a:gd name="connsiteY168" fmla="*/ 2308198 h 2396328"/>
                <a:gd name="connsiteX169" fmla="*/ 142622 w 1295643"/>
                <a:gd name="connsiteY169" fmla="*/ 2208407 h 2396328"/>
                <a:gd name="connsiteX170" fmla="*/ 160369 w 1295643"/>
                <a:gd name="connsiteY170" fmla="*/ 2172303 h 2396328"/>
                <a:gd name="connsiteX171" fmla="*/ 175551 w 1295643"/>
                <a:gd name="connsiteY171" fmla="*/ 2132162 h 2396328"/>
                <a:gd name="connsiteX172" fmla="*/ 189877 w 1295643"/>
                <a:gd name="connsiteY172" fmla="*/ 2087537 h 2396328"/>
                <a:gd name="connsiteX173" fmla="*/ 203134 w 1295643"/>
                <a:gd name="connsiteY173" fmla="*/ 2039996 h 2396328"/>
                <a:gd name="connsiteX174" fmla="*/ 213826 w 1295643"/>
                <a:gd name="connsiteY174" fmla="*/ 1988643 h 2396328"/>
                <a:gd name="connsiteX175" fmla="*/ 221951 w 1295643"/>
                <a:gd name="connsiteY175" fmla="*/ 1936393 h 2396328"/>
                <a:gd name="connsiteX176" fmla="*/ 229863 w 1295643"/>
                <a:gd name="connsiteY176" fmla="*/ 1881676 h 2396328"/>
                <a:gd name="connsiteX177" fmla="*/ 235208 w 1295643"/>
                <a:gd name="connsiteY177" fmla="*/ 1826286 h 2396328"/>
                <a:gd name="connsiteX178" fmla="*/ 239699 w 1295643"/>
                <a:gd name="connsiteY178" fmla="*/ 1768654 h 2396328"/>
                <a:gd name="connsiteX179" fmla="*/ 239699 w 1295643"/>
                <a:gd name="connsiteY179" fmla="*/ 1711919 h 2396328"/>
                <a:gd name="connsiteX180" fmla="*/ 239699 w 1295643"/>
                <a:gd name="connsiteY180" fmla="*/ 1655857 h 2396328"/>
                <a:gd name="connsiteX181" fmla="*/ 235208 w 1295643"/>
                <a:gd name="connsiteY181" fmla="*/ 1599570 h 2396328"/>
                <a:gd name="connsiteX182" fmla="*/ 229007 w 1295643"/>
                <a:gd name="connsiteY182" fmla="*/ 1545526 h 2396328"/>
                <a:gd name="connsiteX183" fmla="*/ 221096 w 1295643"/>
                <a:gd name="connsiteY183" fmla="*/ 1492828 h 2396328"/>
                <a:gd name="connsiteX184" fmla="*/ 209335 w 1295643"/>
                <a:gd name="connsiteY184" fmla="*/ 1441923 h 2396328"/>
                <a:gd name="connsiteX185" fmla="*/ 193298 w 1295643"/>
                <a:gd name="connsiteY185" fmla="*/ 1394607 h 2396328"/>
                <a:gd name="connsiteX186" fmla="*/ 175551 w 1295643"/>
                <a:gd name="connsiteY186" fmla="*/ 1349757 h 2396328"/>
                <a:gd name="connsiteX187" fmla="*/ 154168 w 1295643"/>
                <a:gd name="connsiteY187" fmla="*/ 1309616 h 2396328"/>
                <a:gd name="connsiteX188" fmla="*/ 130220 w 1295643"/>
                <a:gd name="connsiteY188" fmla="*/ 1274185 h 2396328"/>
                <a:gd name="connsiteX189" fmla="*/ 53457 w 1295643"/>
                <a:gd name="connsiteY189" fmla="*/ 1033789 h 2396328"/>
                <a:gd name="connsiteX190" fmla="*/ 41055 w 1295643"/>
                <a:gd name="connsiteY190" fmla="*/ 971672 h 2396328"/>
                <a:gd name="connsiteX191" fmla="*/ 25018 w 1295643"/>
                <a:gd name="connsiteY191" fmla="*/ 910004 h 2396328"/>
                <a:gd name="connsiteX192" fmla="*/ 11547 w 1295643"/>
                <a:gd name="connsiteY192" fmla="*/ 843178 h 2396328"/>
                <a:gd name="connsiteX193" fmla="*/ 5346 w 1295643"/>
                <a:gd name="connsiteY193" fmla="*/ 775006 h 2396328"/>
                <a:gd name="connsiteX194" fmla="*/ 0 w 1295643"/>
                <a:gd name="connsiteY194" fmla="*/ 703694 h 2396328"/>
                <a:gd name="connsiteX195" fmla="*/ 0 w 1295643"/>
                <a:gd name="connsiteY195" fmla="*/ 630813 h 2396328"/>
                <a:gd name="connsiteX196" fmla="*/ 3635 w 1295643"/>
                <a:gd name="connsiteY196" fmla="*/ 557260 h 2396328"/>
                <a:gd name="connsiteX197" fmla="*/ 11547 w 1295643"/>
                <a:gd name="connsiteY197" fmla="*/ 484379 h 2396328"/>
                <a:gd name="connsiteX198" fmla="*/ 23307 w 1295643"/>
                <a:gd name="connsiteY198" fmla="*/ 411722 h 2396328"/>
                <a:gd name="connsiteX199" fmla="*/ 35709 w 1295643"/>
                <a:gd name="connsiteY199" fmla="*/ 341532 h 2396328"/>
                <a:gd name="connsiteX200" fmla="*/ 53457 w 1295643"/>
                <a:gd name="connsiteY200" fmla="*/ 273360 h 2396328"/>
                <a:gd name="connsiteX201" fmla="*/ 74839 w 1295643"/>
                <a:gd name="connsiteY201" fmla="*/ 209225 h 2396328"/>
                <a:gd name="connsiteX202" fmla="*/ 97077 w 1295643"/>
                <a:gd name="connsiteY202" fmla="*/ 148453 h 2396328"/>
                <a:gd name="connsiteX203" fmla="*/ 122950 w 1295643"/>
                <a:gd name="connsiteY203" fmla="*/ 93512 h 2396328"/>
                <a:gd name="connsiteX204" fmla="*/ 150533 w 1295643"/>
                <a:gd name="connsiteY204" fmla="*/ 43504 h 2396328"/>
                <a:gd name="connsiteX205" fmla="*/ 183676 w 1295643"/>
                <a:gd name="connsiteY205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665267 w 1295643"/>
                <a:gd name="connsiteY147" fmla="*/ 1400104 h 2396328"/>
                <a:gd name="connsiteX148" fmla="*/ 536488 w 1295643"/>
                <a:gd name="connsiteY148" fmla="*/ 1427347 h 2396328"/>
                <a:gd name="connsiteX149" fmla="*/ 515105 w 1295643"/>
                <a:gd name="connsiteY149" fmla="*/ 1438559 h 2396328"/>
                <a:gd name="connsiteX150" fmla="*/ 499069 w 1295643"/>
                <a:gd name="connsiteY150" fmla="*/ 1452014 h 2396328"/>
                <a:gd name="connsiteX151" fmla="*/ 473196 w 1295643"/>
                <a:gd name="connsiteY151" fmla="*/ 1490810 h 2396328"/>
                <a:gd name="connsiteX152" fmla="*/ 455234 w 1295643"/>
                <a:gd name="connsiteY152" fmla="*/ 1532968 h 2396328"/>
                <a:gd name="connsiteX153" fmla="*/ 441122 w 1295643"/>
                <a:gd name="connsiteY153" fmla="*/ 1576921 h 2396328"/>
                <a:gd name="connsiteX154" fmla="*/ 432997 w 1295643"/>
                <a:gd name="connsiteY154" fmla="*/ 1621771 h 2396328"/>
                <a:gd name="connsiteX155" fmla="*/ 429575 w 1295643"/>
                <a:gd name="connsiteY155" fmla="*/ 1669088 h 2396328"/>
                <a:gd name="connsiteX156" fmla="*/ 427651 w 1295643"/>
                <a:gd name="connsiteY156" fmla="*/ 1716629 h 2396328"/>
                <a:gd name="connsiteX157" fmla="*/ 429575 w 1295643"/>
                <a:gd name="connsiteY157" fmla="*/ 1764169 h 2396328"/>
                <a:gd name="connsiteX158" fmla="*/ 432997 w 1295643"/>
                <a:gd name="connsiteY158" fmla="*/ 1812832 h 2396328"/>
                <a:gd name="connsiteX159" fmla="*/ 437487 w 1295643"/>
                <a:gd name="connsiteY159" fmla="*/ 1861045 h 2396328"/>
                <a:gd name="connsiteX160" fmla="*/ 442833 w 1295643"/>
                <a:gd name="connsiteY160" fmla="*/ 1908362 h 2396328"/>
                <a:gd name="connsiteX161" fmla="*/ 443688 w 1295643"/>
                <a:gd name="connsiteY161" fmla="*/ 1977879 h 2396328"/>
                <a:gd name="connsiteX162" fmla="*/ 439197 w 1295643"/>
                <a:gd name="connsiteY162" fmla="*/ 2047396 h 2396328"/>
                <a:gd name="connsiteX163" fmla="*/ 431286 w 1295643"/>
                <a:gd name="connsiteY163" fmla="*/ 2114223 h 2396328"/>
                <a:gd name="connsiteX164" fmla="*/ 421450 w 1295643"/>
                <a:gd name="connsiteY164" fmla="*/ 2179703 h 2396328"/>
                <a:gd name="connsiteX165" fmla="*/ 409476 w 1295643"/>
                <a:gd name="connsiteY165" fmla="*/ 2396328 h 2396328"/>
                <a:gd name="connsiteX166" fmla="*/ 50891 w 1295643"/>
                <a:gd name="connsiteY166" fmla="*/ 2396328 h 2396328"/>
                <a:gd name="connsiteX167" fmla="*/ 91945 w 1295643"/>
                <a:gd name="connsiteY167" fmla="*/ 2308198 h 2396328"/>
                <a:gd name="connsiteX168" fmla="*/ 142622 w 1295643"/>
                <a:gd name="connsiteY168" fmla="*/ 2208407 h 2396328"/>
                <a:gd name="connsiteX169" fmla="*/ 160369 w 1295643"/>
                <a:gd name="connsiteY169" fmla="*/ 2172303 h 2396328"/>
                <a:gd name="connsiteX170" fmla="*/ 175551 w 1295643"/>
                <a:gd name="connsiteY170" fmla="*/ 2132162 h 2396328"/>
                <a:gd name="connsiteX171" fmla="*/ 189877 w 1295643"/>
                <a:gd name="connsiteY171" fmla="*/ 2087537 h 2396328"/>
                <a:gd name="connsiteX172" fmla="*/ 203134 w 1295643"/>
                <a:gd name="connsiteY172" fmla="*/ 2039996 h 2396328"/>
                <a:gd name="connsiteX173" fmla="*/ 213826 w 1295643"/>
                <a:gd name="connsiteY173" fmla="*/ 1988643 h 2396328"/>
                <a:gd name="connsiteX174" fmla="*/ 221951 w 1295643"/>
                <a:gd name="connsiteY174" fmla="*/ 1936393 h 2396328"/>
                <a:gd name="connsiteX175" fmla="*/ 229863 w 1295643"/>
                <a:gd name="connsiteY175" fmla="*/ 1881676 h 2396328"/>
                <a:gd name="connsiteX176" fmla="*/ 235208 w 1295643"/>
                <a:gd name="connsiteY176" fmla="*/ 1826286 h 2396328"/>
                <a:gd name="connsiteX177" fmla="*/ 239699 w 1295643"/>
                <a:gd name="connsiteY177" fmla="*/ 1768654 h 2396328"/>
                <a:gd name="connsiteX178" fmla="*/ 239699 w 1295643"/>
                <a:gd name="connsiteY178" fmla="*/ 1711919 h 2396328"/>
                <a:gd name="connsiteX179" fmla="*/ 239699 w 1295643"/>
                <a:gd name="connsiteY179" fmla="*/ 1655857 h 2396328"/>
                <a:gd name="connsiteX180" fmla="*/ 235208 w 1295643"/>
                <a:gd name="connsiteY180" fmla="*/ 1599570 h 2396328"/>
                <a:gd name="connsiteX181" fmla="*/ 229007 w 1295643"/>
                <a:gd name="connsiteY181" fmla="*/ 1545526 h 2396328"/>
                <a:gd name="connsiteX182" fmla="*/ 221096 w 1295643"/>
                <a:gd name="connsiteY182" fmla="*/ 1492828 h 2396328"/>
                <a:gd name="connsiteX183" fmla="*/ 209335 w 1295643"/>
                <a:gd name="connsiteY183" fmla="*/ 1441923 h 2396328"/>
                <a:gd name="connsiteX184" fmla="*/ 193298 w 1295643"/>
                <a:gd name="connsiteY184" fmla="*/ 1394607 h 2396328"/>
                <a:gd name="connsiteX185" fmla="*/ 175551 w 1295643"/>
                <a:gd name="connsiteY185" fmla="*/ 1349757 h 2396328"/>
                <a:gd name="connsiteX186" fmla="*/ 154168 w 1295643"/>
                <a:gd name="connsiteY186" fmla="*/ 1309616 h 2396328"/>
                <a:gd name="connsiteX187" fmla="*/ 130220 w 1295643"/>
                <a:gd name="connsiteY187" fmla="*/ 1274185 h 2396328"/>
                <a:gd name="connsiteX188" fmla="*/ 53457 w 1295643"/>
                <a:gd name="connsiteY188" fmla="*/ 1033789 h 2396328"/>
                <a:gd name="connsiteX189" fmla="*/ 41055 w 1295643"/>
                <a:gd name="connsiteY189" fmla="*/ 971672 h 2396328"/>
                <a:gd name="connsiteX190" fmla="*/ 25018 w 1295643"/>
                <a:gd name="connsiteY190" fmla="*/ 910004 h 2396328"/>
                <a:gd name="connsiteX191" fmla="*/ 11547 w 1295643"/>
                <a:gd name="connsiteY191" fmla="*/ 843178 h 2396328"/>
                <a:gd name="connsiteX192" fmla="*/ 5346 w 1295643"/>
                <a:gd name="connsiteY192" fmla="*/ 775006 h 2396328"/>
                <a:gd name="connsiteX193" fmla="*/ 0 w 1295643"/>
                <a:gd name="connsiteY193" fmla="*/ 703694 h 2396328"/>
                <a:gd name="connsiteX194" fmla="*/ 0 w 1295643"/>
                <a:gd name="connsiteY194" fmla="*/ 630813 h 2396328"/>
                <a:gd name="connsiteX195" fmla="*/ 3635 w 1295643"/>
                <a:gd name="connsiteY195" fmla="*/ 557260 h 2396328"/>
                <a:gd name="connsiteX196" fmla="*/ 11547 w 1295643"/>
                <a:gd name="connsiteY196" fmla="*/ 484379 h 2396328"/>
                <a:gd name="connsiteX197" fmla="*/ 23307 w 1295643"/>
                <a:gd name="connsiteY197" fmla="*/ 411722 h 2396328"/>
                <a:gd name="connsiteX198" fmla="*/ 35709 w 1295643"/>
                <a:gd name="connsiteY198" fmla="*/ 341532 h 2396328"/>
                <a:gd name="connsiteX199" fmla="*/ 53457 w 1295643"/>
                <a:gd name="connsiteY199" fmla="*/ 273360 h 2396328"/>
                <a:gd name="connsiteX200" fmla="*/ 74839 w 1295643"/>
                <a:gd name="connsiteY200" fmla="*/ 209225 h 2396328"/>
                <a:gd name="connsiteX201" fmla="*/ 97077 w 1295643"/>
                <a:gd name="connsiteY201" fmla="*/ 148453 h 2396328"/>
                <a:gd name="connsiteX202" fmla="*/ 122950 w 1295643"/>
                <a:gd name="connsiteY202" fmla="*/ 93512 h 2396328"/>
                <a:gd name="connsiteX203" fmla="*/ 150533 w 1295643"/>
                <a:gd name="connsiteY203" fmla="*/ 43504 h 2396328"/>
                <a:gd name="connsiteX204" fmla="*/ 183676 w 1295643"/>
                <a:gd name="connsiteY204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55946 w 1295643"/>
                <a:gd name="connsiteY146" fmla="*/ 1290331 h 2396328"/>
                <a:gd name="connsiteX147" fmla="*/ 536488 w 1295643"/>
                <a:gd name="connsiteY147" fmla="*/ 1427347 h 2396328"/>
                <a:gd name="connsiteX148" fmla="*/ 515105 w 1295643"/>
                <a:gd name="connsiteY148" fmla="*/ 1438559 h 2396328"/>
                <a:gd name="connsiteX149" fmla="*/ 499069 w 1295643"/>
                <a:gd name="connsiteY149" fmla="*/ 1452014 h 2396328"/>
                <a:gd name="connsiteX150" fmla="*/ 473196 w 1295643"/>
                <a:gd name="connsiteY150" fmla="*/ 1490810 h 2396328"/>
                <a:gd name="connsiteX151" fmla="*/ 455234 w 1295643"/>
                <a:gd name="connsiteY151" fmla="*/ 1532968 h 2396328"/>
                <a:gd name="connsiteX152" fmla="*/ 441122 w 1295643"/>
                <a:gd name="connsiteY152" fmla="*/ 1576921 h 2396328"/>
                <a:gd name="connsiteX153" fmla="*/ 432997 w 1295643"/>
                <a:gd name="connsiteY153" fmla="*/ 1621771 h 2396328"/>
                <a:gd name="connsiteX154" fmla="*/ 429575 w 1295643"/>
                <a:gd name="connsiteY154" fmla="*/ 1669088 h 2396328"/>
                <a:gd name="connsiteX155" fmla="*/ 427651 w 1295643"/>
                <a:gd name="connsiteY155" fmla="*/ 1716629 h 2396328"/>
                <a:gd name="connsiteX156" fmla="*/ 429575 w 1295643"/>
                <a:gd name="connsiteY156" fmla="*/ 1764169 h 2396328"/>
                <a:gd name="connsiteX157" fmla="*/ 432997 w 1295643"/>
                <a:gd name="connsiteY157" fmla="*/ 1812832 h 2396328"/>
                <a:gd name="connsiteX158" fmla="*/ 437487 w 1295643"/>
                <a:gd name="connsiteY158" fmla="*/ 1861045 h 2396328"/>
                <a:gd name="connsiteX159" fmla="*/ 442833 w 1295643"/>
                <a:gd name="connsiteY159" fmla="*/ 1908362 h 2396328"/>
                <a:gd name="connsiteX160" fmla="*/ 443688 w 1295643"/>
                <a:gd name="connsiteY160" fmla="*/ 1977879 h 2396328"/>
                <a:gd name="connsiteX161" fmla="*/ 439197 w 1295643"/>
                <a:gd name="connsiteY161" fmla="*/ 2047396 h 2396328"/>
                <a:gd name="connsiteX162" fmla="*/ 431286 w 1295643"/>
                <a:gd name="connsiteY162" fmla="*/ 2114223 h 2396328"/>
                <a:gd name="connsiteX163" fmla="*/ 421450 w 1295643"/>
                <a:gd name="connsiteY163" fmla="*/ 2179703 h 2396328"/>
                <a:gd name="connsiteX164" fmla="*/ 409476 w 1295643"/>
                <a:gd name="connsiteY164" fmla="*/ 2396328 h 2396328"/>
                <a:gd name="connsiteX165" fmla="*/ 50891 w 1295643"/>
                <a:gd name="connsiteY165" fmla="*/ 2396328 h 2396328"/>
                <a:gd name="connsiteX166" fmla="*/ 91945 w 1295643"/>
                <a:gd name="connsiteY166" fmla="*/ 2308198 h 2396328"/>
                <a:gd name="connsiteX167" fmla="*/ 142622 w 1295643"/>
                <a:gd name="connsiteY167" fmla="*/ 2208407 h 2396328"/>
                <a:gd name="connsiteX168" fmla="*/ 160369 w 1295643"/>
                <a:gd name="connsiteY168" fmla="*/ 2172303 h 2396328"/>
                <a:gd name="connsiteX169" fmla="*/ 175551 w 1295643"/>
                <a:gd name="connsiteY169" fmla="*/ 2132162 h 2396328"/>
                <a:gd name="connsiteX170" fmla="*/ 189877 w 1295643"/>
                <a:gd name="connsiteY170" fmla="*/ 2087537 h 2396328"/>
                <a:gd name="connsiteX171" fmla="*/ 203134 w 1295643"/>
                <a:gd name="connsiteY171" fmla="*/ 2039996 h 2396328"/>
                <a:gd name="connsiteX172" fmla="*/ 213826 w 1295643"/>
                <a:gd name="connsiteY172" fmla="*/ 1988643 h 2396328"/>
                <a:gd name="connsiteX173" fmla="*/ 221951 w 1295643"/>
                <a:gd name="connsiteY173" fmla="*/ 1936393 h 2396328"/>
                <a:gd name="connsiteX174" fmla="*/ 229863 w 1295643"/>
                <a:gd name="connsiteY174" fmla="*/ 1881676 h 2396328"/>
                <a:gd name="connsiteX175" fmla="*/ 235208 w 1295643"/>
                <a:gd name="connsiteY175" fmla="*/ 1826286 h 2396328"/>
                <a:gd name="connsiteX176" fmla="*/ 239699 w 1295643"/>
                <a:gd name="connsiteY176" fmla="*/ 1768654 h 2396328"/>
                <a:gd name="connsiteX177" fmla="*/ 239699 w 1295643"/>
                <a:gd name="connsiteY177" fmla="*/ 1711919 h 2396328"/>
                <a:gd name="connsiteX178" fmla="*/ 239699 w 1295643"/>
                <a:gd name="connsiteY178" fmla="*/ 1655857 h 2396328"/>
                <a:gd name="connsiteX179" fmla="*/ 235208 w 1295643"/>
                <a:gd name="connsiteY179" fmla="*/ 1599570 h 2396328"/>
                <a:gd name="connsiteX180" fmla="*/ 229007 w 1295643"/>
                <a:gd name="connsiteY180" fmla="*/ 1545526 h 2396328"/>
                <a:gd name="connsiteX181" fmla="*/ 221096 w 1295643"/>
                <a:gd name="connsiteY181" fmla="*/ 1492828 h 2396328"/>
                <a:gd name="connsiteX182" fmla="*/ 209335 w 1295643"/>
                <a:gd name="connsiteY182" fmla="*/ 1441923 h 2396328"/>
                <a:gd name="connsiteX183" fmla="*/ 193298 w 1295643"/>
                <a:gd name="connsiteY183" fmla="*/ 1394607 h 2396328"/>
                <a:gd name="connsiteX184" fmla="*/ 175551 w 1295643"/>
                <a:gd name="connsiteY184" fmla="*/ 1349757 h 2396328"/>
                <a:gd name="connsiteX185" fmla="*/ 154168 w 1295643"/>
                <a:gd name="connsiteY185" fmla="*/ 1309616 h 2396328"/>
                <a:gd name="connsiteX186" fmla="*/ 130220 w 1295643"/>
                <a:gd name="connsiteY186" fmla="*/ 1274185 h 2396328"/>
                <a:gd name="connsiteX187" fmla="*/ 53457 w 1295643"/>
                <a:gd name="connsiteY187" fmla="*/ 1033789 h 2396328"/>
                <a:gd name="connsiteX188" fmla="*/ 41055 w 1295643"/>
                <a:gd name="connsiteY188" fmla="*/ 971672 h 2396328"/>
                <a:gd name="connsiteX189" fmla="*/ 25018 w 1295643"/>
                <a:gd name="connsiteY189" fmla="*/ 910004 h 2396328"/>
                <a:gd name="connsiteX190" fmla="*/ 11547 w 1295643"/>
                <a:gd name="connsiteY190" fmla="*/ 843178 h 2396328"/>
                <a:gd name="connsiteX191" fmla="*/ 5346 w 1295643"/>
                <a:gd name="connsiteY191" fmla="*/ 775006 h 2396328"/>
                <a:gd name="connsiteX192" fmla="*/ 0 w 1295643"/>
                <a:gd name="connsiteY192" fmla="*/ 703694 h 2396328"/>
                <a:gd name="connsiteX193" fmla="*/ 0 w 1295643"/>
                <a:gd name="connsiteY193" fmla="*/ 630813 h 2396328"/>
                <a:gd name="connsiteX194" fmla="*/ 3635 w 1295643"/>
                <a:gd name="connsiteY194" fmla="*/ 557260 h 2396328"/>
                <a:gd name="connsiteX195" fmla="*/ 11547 w 1295643"/>
                <a:gd name="connsiteY195" fmla="*/ 484379 h 2396328"/>
                <a:gd name="connsiteX196" fmla="*/ 23307 w 1295643"/>
                <a:gd name="connsiteY196" fmla="*/ 411722 h 2396328"/>
                <a:gd name="connsiteX197" fmla="*/ 35709 w 1295643"/>
                <a:gd name="connsiteY197" fmla="*/ 341532 h 2396328"/>
                <a:gd name="connsiteX198" fmla="*/ 53457 w 1295643"/>
                <a:gd name="connsiteY198" fmla="*/ 273360 h 2396328"/>
                <a:gd name="connsiteX199" fmla="*/ 74839 w 1295643"/>
                <a:gd name="connsiteY199" fmla="*/ 209225 h 2396328"/>
                <a:gd name="connsiteX200" fmla="*/ 97077 w 1295643"/>
                <a:gd name="connsiteY200" fmla="*/ 148453 h 2396328"/>
                <a:gd name="connsiteX201" fmla="*/ 122950 w 1295643"/>
                <a:gd name="connsiteY201" fmla="*/ 93512 h 2396328"/>
                <a:gd name="connsiteX202" fmla="*/ 150533 w 1295643"/>
                <a:gd name="connsiteY202" fmla="*/ 43504 h 2396328"/>
                <a:gd name="connsiteX203" fmla="*/ 183676 w 1295643"/>
                <a:gd name="connsiteY203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6816 w 1295643"/>
                <a:gd name="connsiteY145" fmla="*/ 1299076 h 2396328"/>
                <a:gd name="connsiteX146" fmla="*/ 536488 w 1295643"/>
                <a:gd name="connsiteY146" fmla="*/ 1427347 h 2396328"/>
                <a:gd name="connsiteX147" fmla="*/ 515105 w 1295643"/>
                <a:gd name="connsiteY147" fmla="*/ 1438559 h 2396328"/>
                <a:gd name="connsiteX148" fmla="*/ 499069 w 1295643"/>
                <a:gd name="connsiteY148" fmla="*/ 1452014 h 2396328"/>
                <a:gd name="connsiteX149" fmla="*/ 473196 w 1295643"/>
                <a:gd name="connsiteY149" fmla="*/ 1490810 h 2396328"/>
                <a:gd name="connsiteX150" fmla="*/ 455234 w 1295643"/>
                <a:gd name="connsiteY150" fmla="*/ 1532968 h 2396328"/>
                <a:gd name="connsiteX151" fmla="*/ 441122 w 1295643"/>
                <a:gd name="connsiteY151" fmla="*/ 1576921 h 2396328"/>
                <a:gd name="connsiteX152" fmla="*/ 432997 w 1295643"/>
                <a:gd name="connsiteY152" fmla="*/ 1621771 h 2396328"/>
                <a:gd name="connsiteX153" fmla="*/ 429575 w 1295643"/>
                <a:gd name="connsiteY153" fmla="*/ 1669088 h 2396328"/>
                <a:gd name="connsiteX154" fmla="*/ 427651 w 1295643"/>
                <a:gd name="connsiteY154" fmla="*/ 1716629 h 2396328"/>
                <a:gd name="connsiteX155" fmla="*/ 429575 w 1295643"/>
                <a:gd name="connsiteY155" fmla="*/ 1764169 h 2396328"/>
                <a:gd name="connsiteX156" fmla="*/ 432997 w 1295643"/>
                <a:gd name="connsiteY156" fmla="*/ 1812832 h 2396328"/>
                <a:gd name="connsiteX157" fmla="*/ 437487 w 1295643"/>
                <a:gd name="connsiteY157" fmla="*/ 1861045 h 2396328"/>
                <a:gd name="connsiteX158" fmla="*/ 442833 w 1295643"/>
                <a:gd name="connsiteY158" fmla="*/ 1908362 h 2396328"/>
                <a:gd name="connsiteX159" fmla="*/ 443688 w 1295643"/>
                <a:gd name="connsiteY159" fmla="*/ 1977879 h 2396328"/>
                <a:gd name="connsiteX160" fmla="*/ 439197 w 1295643"/>
                <a:gd name="connsiteY160" fmla="*/ 2047396 h 2396328"/>
                <a:gd name="connsiteX161" fmla="*/ 431286 w 1295643"/>
                <a:gd name="connsiteY161" fmla="*/ 2114223 h 2396328"/>
                <a:gd name="connsiteX162" fmla="*/ 421450 w 1295643"/>
                <a:gd name="connsiteY162" fmla="*/ 2179703 h 2396328"/>
                <a:gd name="connsiteX163" fmla="*/ 409476 w 1295643"/>
                <a:gd name="connsiteY163" fmla="*/ 2396328 h 2396328"/>
                <a:gd name="connsiteX164" fmla="*/ 50891 w 1295643"/>
                <a:gd name="connsiteY164" fmla="*/ 2396328 h 2396328"/>
                <a:gd name="connsiteX165" fmla="*/ 91945 w 1295643"/>
                <a:gd name="connsiteY165" fmla="*/ 2308198 h 2396328"/>
                <a:gd name="connsiteX166" fmla="*/ 142622 w 1295643"/>
                <a:gd name="connsiteY166" fmla="*/ 2208407 h 2396328"/>
                <a:gd name="connsiteX167" fmla="*/ 160369 w 1295643"/>
                <a:gd name="connsiteY167" fmla="*/ 2172303 h 2396328"/>
                <a:gd name="connsiteX168" fmla="*/ 175551 w 1295643"/>
                <a:gd name="connsiteY168" fmla="*/ 2132162 h 2396328"/>
                <a:gd name="connsiteX169" fmla="*/ 189877 w 1295643"/>
                <a:gd name="connsiteY169" fmla="*/ 2087537 h 2396328"/>
                <a:gd name="connsiteX170" fmla="*/ 203134 w 1295643"/>
                <a:gd name="connsiteY170" fmla="*/ 2039996 h 2396328"/>
                <a:gd name="connsiteX171" fmla="*/ 213826 w 1295643"/>
                <a:gd name="connsiteY171" fmla="*/ 1988643 h 2396328"/>
                <a:gd name="connsiteX172" fmla="*/ 221951 w 1295643"/>
                <a:gd name="connsiteY172" fmla="*/ 1936393 h 2396328"/>
                <a:gd name="connsiteX173" fmla="*/ 229863 w 1295643"/>
                <a:gd name="connsiteY173" fmla="*/ 1881676 h 2396328"/>
                <a:gd name="connsiteX174" fmla="*/ 235208 w 1295643"/>
                <a:gd name="connsiteY174" fmla="*/ 1826286 h 2396328"/>
                <a:gd name="connsiteX175" fmla="*/ 239699 w 1295643"/>
                <a:gd name="connsiteY175" fmla="*/ 1768654 h 2396328"/>
                <a:gd name="connsiteX176" fmla="*/ 239699 w 1295643"/>
                <a:gd name="connsiteY176" fmla="*/ 1711919 h 2396328"/>
                <a:gd name="connsiteX177" fmla="*/ 239699 w 1295643"/>
                <a:gd name="connsiteY177" fmla="*/ 1655857 h 2396328"/>
                <a:gd name="connsiteX178" fmla="*/ 235208 w 1295643"/>
                <a:gd name="connsiteY178" fmla="*/ 1599570 h 2396328"/>
                <a:gd name="connsiteX179" fmla="*/ 229007 w 1295643"/>
                <a:gd name="connsiteY179" fmla="*/ 1545526 h 2396328"/>
                <a:gd name="connsiteX180" fmla="*/ 221096 w 1295643"/>
                <a:gd name="connsiteY180" fmla="*/ 1492828 h 2396328"/>
                <a:gd name="connsiteX181" fmla="*/ 209335 w 1295643"/>
                <a:gd name="connsiteY181" fmla="*/ 1441923 h 2396328"/>
                <a:gd name="connsiteX182" fmla="*/ 193298 w 1295643"/>
                <a:gd name="connsiteY182" fmla="*/ 1394607 h 2396328"/>
                <a:gd name="connsiteX183" fmla="*/ 175551 w 1295643"/>
                <a:gd name="connsiteY183" fmla="*/ 1349757 h 2396328"/>
                <a:gd name="connsiteX184" fmla="*/ 154168 w 1295643"/>
                <a:gd name="connsiteY184" fmla="*/ 1309616 h 2396328"/>
                <a:gd name="connsiteX185" fmla="*/ 130220 w 1295643"/>
                <a:gd name="connsiteY185" fmla="*/ 1274185 h 2396328"/>
                <a:gd name="connsiteX186" fmla="*/ 53457 w 1295643"/>
                <a:gd name="connsiteY186" fmla="*/ 1033789 h 2396328"/>
                <a:gd name="connsiteX187" fmla="*/ 41055 w 1295643"/>
                <a:gd name="connsiteY187" fmla="*/ 971672 h 2396328"/>
                <a:gd name="connsiteX188" fmla="*/ 25018 w 1295643"/>
                <a:gd name="connsiteY188" fmla="*/ 910004 h 2396328"/>
                <a:gd name="connsiteX189" fmla="*/ 11547 w 1295643"/>
                <a:gd name="connsiteY189" fmla="*/ 843178 h 2396328"/>
                <a:gd name="connsiteX190" fmla="*/ 5346 w 1295643"/>
                <a:gd name="connsiteY190" fmla="*/ 775006 h 2396328"/>
                <a:gd name="connsiteX191" fmla="*/ 0 w 1295643"/>
                <a:gd name="connsiteY191" fmla="*/ 703694 h 2396328"/>
                <a:gd name="connsiteX192" fmla="*/ 0 w 1295643"/>
                <a:gd name="connsiteY192" fmla="*/ 630813 h 2396328"/>
                <a:gd name="connsiteX193" fmla="*/ 3635 w 1295643"/>
                <a:gd name="connsiteY193" fmla="*/ 557260 h 2396328"/>
                <a:gd name="connsiteX194" fmla="*/ 11547 w 1295643"/>
                <a:gd name="connsiteY194" fmla="*/ 484379 h 2396328"/>
                <a:gd name="connsiteX195" fmla="*/ 23307 w 1295643"/>
                <a:gd name="connsiteY195" fmla="*/ 411722 h 2396328"/>
                <a:gd name="connsiteX196" fmla="*/ 35709 w 1295643"/>
                <a:gd name="connsiteY196" fmla="*/ 341532 h 2396328"/>
                <a:gd name="connsiteX197" fmla="*/ 53457 w 1295643"/>
                <a:gd name="connsiteY197" fmla="*/ 273360 h 2396328"/>
                <a:gd name="connsiteX198" fmla="*/ 74839 w 1295643"/>
                <a:gd name="connsiteY198" fmla="*/ 209225 h 2396328"/>
                <a:gd name="connsiteX199" fmla="*/ 97077 w 1295643"/>
                <a:gd name="connsiteY199" fmla="*/ 148453 h 2396328"/>
                <a:gd name="connsiteX200" fmla="*/ 122950 w 1295643"/>
                <a:gd name="connsiteY200" fmla="*/ 93512 h 2396328"/>
                <a:gd name="connsiteX201" fmla="*/ 150533 w 1295643"/>
                <a:gd name="connsiteY201" fmla="*/ 43504 h 2396328"/>
                <a:gd name="connsiteX202" fmla="*/ 183676 w 1295643"/>
                <a:gd name="connsiteY202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36488 w 1295643"/>
                <a:gd name="connsiteY145" fmla="*/ 1427347 h 2396328"/>
                <a:gd name="connsiteX146" fmla="*/ 515105 w 1295643"/>
                <a:gd name="connsiteY146" fmla="*/ 1438559 h 2396328"/>
                <a:gd name="connsiteX147" fmla="*/ 499069 w 1295643"/>
                <a:gd name="connsiteY147" fmla="*/ 1452014 h 2396328"/>
                <a:gd name="connsiteX148" fmla="*/ 473196 w 1295643"/>
                <a:gd name="connsiteY148" fmla="*/ 1490810 h 2396328"/>
                <a:gd name="connsiteX149" fmla="*/ 455234 w 1295643"/>
                <a:gd name="connsiteY149" fmla="*/ 1532968 h 2396328"/>
                <a:gd name="connsiteX150" fmla="*/ 441122 w 1295643"/>
                <a:gd name="connsiteY150" fmla="*/ 1576921 h 2396328"/>
                <a:gd name="connsiteX151" fmla="*/ 432997 w 1295643"/>
                <a:gd name="connsiteY151" fmla="*/ 1621771 h 2396328"/>
                <a:gd name="connsiteX152" fmla="*/ 429575 w 1295643"/>
                <a:gd name="connsiteY152" fmla="*/ 1669088 h 2396328"/>
                <a:gd name="connsiteX153" fmla="*/ 427651 w 1295643"/>
                <a:gd name="connsiteY153" fmla="*/ 1716629 h 2396328"/>
                <a:gd name="connsiteX154" fmla="*/ 429575 w 1295643"/>
                <a:gd name="connsiteY154" fmla="*/ 1764169 h 2396328"/>
                <a:gd name="connsiteX155" fmla="*/ 432997 w 1295643"/>
                <a:gd name="connsiteY155" fmla="*/ 1812832 h 2396328"/>
                <a:gd name="connsiteX156" fmla="*/ 437487 w 1295643"/>
                <a:gd name="connsiteY156" fmla="*/ 1861045 h 2396328"/>
                <a:gd name="connsiteX157" fmla="*/ 442833 w 1295643"/>
                <a:gd name="connsiteY157" fmla="*/ 1908362 h 2396328"/>
                <a:gd name="connsiteX158" fmla="*/ 443688 w 1295643"/>
                <a:gd name="connsiteY158" fmla="*/ 1977879 h 2396328"/>
                <a:gd name="connsiteX159" fmla="*/ 439197 w 1295643"/>
                <a:gd name="connsiteY159" fmla="*/ 2047396 h 2396328"/>
                <a:gd name="connsiteX160" fmla="*/ 431286 w 1295643"/>
                <a:gd name="connsiteY160" fmla="*/ 2114223 h 2396328"/>
                <a:gd name="connsiteX161" fmla="*/ 421450 w 1295643"/>
                <a:gd name="connsiteY161" fmla="*/ 2179703 h 2396328"/>
                <a:gd name="connsiteX162" fmla="*/ 409476 w 1295643"/>
                <a:gd name="connsiteY162" fmla="*/ 2396328 h 2396328"/>
                <a:gd name="connsiteX163" fmla="*/ 50891 w 1295643"/>
                <a:gd name="connsiteY163" fmla="*/ 2396328 h 2396328"/>
                <a:gd name="connsiteX164" fmla="*/ 91945 w 1295643"/>
                <a:gd name="connsiteY164" fmla="*/ 2308198 h 2396328"/>
                <a:gd name="connsiteX165" fmla="*/ 142622 w 1295643"/>
                <a:gd name="connsiteY165" fmla="*/ 2208407 h 2396328"/>
                <a:gd name="connsiteX166" fmla="*/ 160369 w 1295643"/>
                <a:gd name="connsiteY166" fmla="*/ 2172303 h 2396328"/>
                <a:gd name="connsiteX167" fmla="*/ 175551 w 1295643"/>
                <a:gd name="connsiteY167" fmla="*/ 2132162 h 2396328"/>
                <a:gd name="connsiteX168" fmla="*/ 189877 w 1295643"/>
                <a:gd name="connsiteY168" fmla="*/ 2087537 h 2396328"/>
                <a:gd name="connsiteX169" fmla="*/ 203134 w 1295643"/>
                <a:gd name="connsiteY169" fmla="*/ 2039996 h 2396328"/>
                <a:gd name="connsiteX170" fmla="*/ 213826 w 1295643"/>
                <a:gd name="connsiteY170" fmla="*/ 1988643 h 2396328"/>
                <a:gd name="connsiteX171" fmla="*/ 221951 w 1295643"/>
                <a:gd name="connsiteY171" fmla="*/ 1936393 h 2396328"/>
                <a:gd name="connsiteX172" fmla="*/ 229863 w 1295643"/>
                <a:gd name="connsiteY172" fmla="*/ 1881676 h 2396328"/>
                <a:gd name="connsiteX173" fmla="*/ 235208 w 1295643"/>
                <a:gd name="connsiteY173" fmla="*/ 1826286 h 2396328"/>
                <a:gd name="connsiteX174" fmla="*/ 239699 w 1295643"/>
                <a:gd name="connsiteY174" fmla="*/ 1768654 h 2396328"/>
                <a:gd name="connsiteX175" fmla="*/ 239699 w 1295643"/>
                <a:gd name="connsiteY175" fmla="*/ 1711919 h 2396328"/>
                <a:gd name="connsiteX176" fmla="*/ 239699 w 1295643"/>
                <a:gd name="connsiteY176" fmla="*/ 1655857 h 2396328"/>
                <a:gd name="connsiteX177" fmla="*/ 235208 w 1295643"/>
                <a:gd name="connsiteY177" fmla="*/ 1599570 h 2396328"/>
                <a:gd name="connsiteX178" fmla="*/ 229007 w 1295643"/>
                <a:gd name="connsiteY178" fmla="*/ 1545526 h 2396328"/>
                <a:gd name="connsiteX179" fmla="*/ 221096 w 1295643"/>
                <a:gd name="connsiteY179" fmla="*/ 1492828 h 2396328"/>
                <a:gd name="connsiteX180" fmla="*/ 209335 w 1295643"/>
                <a:gd name="connsiteY180" fmla="*/ 1441923 h 2396328"/>
                <a:gd name="connsiteX181" fmla="*/ 193298 w 1295643"/>
                <a:gd name="connsiteY181" fmla="*/ 1394607 h 2396328"/>
                <a:gd name="connsiteX182" fmla="*/ 175551 w 1295643"/>
                <a:gd name="connsiteY182" fmla="*/ 1349757 h 2396328"/>
                <a:gd name="connsiteX183" fmla="*/ 154168 w 1295643"/>
                <a:gd name="connsiteY183" fmla="*/ 1309616 h 2396328"/>
                <a:gd name="connsiteX184" fmla="*/ 130220 w 1295643"/>
                <a:gd name="connsiteY184" fmla="*/ 1274185 h 2396328"/>
                <a:gd name="connsiteX185" fmla="*/ 53457 w 1295643"/>
                <a:gd name="connsiteY185" fmla="*/ 1033789 h 2396328"/>
                <a:gd name="connsiteX186" fmla="*/ 41055 w 1295643"/>
                <a:gd name="connsiteY186" fmla="*/ 971672 h 2396328"/>
                <a:gd name="connsiteX187" fmla="*/ 25018 w 1295643"/>
                <a:gd name="connsiteY187" fmla="*/ 910004 h 2396328"/>
                <a:gd name="connsiteX188" fmla="*/ 11547 w 1295643"/>
                <a:gd name="connsiteY188" fmla="*/ 843178 h 2396328"/>
                <a:gd name="connsiteX189" fmla="*/ 5346 w 1295643"/>
                <a:gd name="connsiteY189" fmla="*/ 775006 h 2396328"/>
                <a:gd name="connsiteX190" fmla="*/ 0 w 1295643"/>
                <a:gd name="connsiteY190" fmla="*/ 703694 h 2396328"/>
                <a:gd name="connsiteX191" fmla="*/ 0 w 1295643"/>
                <a:gd name="connsiteY191" fmla="*/ 630813 h 2396328"/>
                <a:gd name="connsiteX192" fmla="*/ 3635 w 1295643"/>
                <a:gd name="connsiteY192" fmla="*/ 557260 h 2396328"/>
                <a:gd name="connsiteX193" fmla="*/ 11547 w 1295643"/>
                <a:gd name="connsiteY193" fmla="*/ 484379 h 2396328"/>
                <a:gd name="connsiteX194" fmla="*/ 23307 w 1295643"/>
                <a:gd name="connsiteY194" fmla="*/ 411722 h 2396328"/>
                <a:gd name="connsiteX195" fmla="*/ 35709 w 1295643"/>
                <a:gd name="connsiteY195" fmla="*/ 341532 h 2396328"/>
                <a:gd name="connsiteX196" fmla="*/ 53457 w 1295643"/>
                <a:gd name="connsiteY196" fmla="*/ 273360 h 2396328"/>
                <a:gd name="connsiteX197" fmla="*/ 74839 w 1295643"/>
                <a:gd name="connsiteY197" fmla="*/ 209225 h 2396328"/>
                <a:gd name="connsiteX198" fmla="*/ 97077 w 1295643"/>
                <a:gd name="connsiteY198" fmla="*/ 148453 h 2396328"/>
                <a:gd name="connsiteX199" fmla="*/ 122950 w 1295643"/>
                <a:gd name="connsiteY199" fmla="*/ 93512 h 2396328"/>
                <a:gd name="connsiteX200" fmla="*/ 150533 w 1295643"/>
                <a:gd name="connsiteY200" fmla="*/ 43504 h 2396328"/>
                <a:gd name="connsiteX201" fmla="*/ 183676 w 1295643"/>
                <a:gd name="connsiteY201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515105 w 1295643"/>
                <a:gd name="connsiteY145" fmla="*/ 1438559 h 2396328"/>
                <a:gd name="connsiteX146" fmla="*/ 499069 w 1295643"/>
                <a:gd name="connsiteY146" fmla="*/ 1452014 h 2396328"/>
                <a:gd name="connsiteX147" fmla="*/ 473196 w 1295643"/>
                <a:gd name="connsiteY147" fmla="*/ 1490810 h 2396328"/>
                <a:gd name="connsiteX148" fmla="*/ 455234 w 1295643"/>
                <a:gd name="connsiteY148" fmla="*/ 1532968 h 2396328"/>
                <a:gd name="connsiteX149" fmla="*/ 441122 w 1295643"/>
                <a:gd name="connsiteY149" fmla="*/ 1576921 h 2396328"/>
                <a:gd name="connsiteX150" fmla="*/ 432997 w 1295643"/>
                <a:gd name="connsiteY150" fmla="*/ 1621771 h 2396328"/>
                <a:gd name="connsiteX151" fmla="*/ 429575 w 1295643"/>
                <a:gd name="connsiteY151" fmla="*/ 1669088 h 2396328"/>
                <a:gd name="connsiteX152" fmla="*/ 427651 w 1295643"/>
                <a:gd name="connsiteY152" fmla="*/ 1716629 h 2396328"/>
                <a:gd name="connsiteX153" fmla="*/ 429575 w 1295643"/>
                <a:gd name="connsiteY153" fmla="*/ 1764169 h 2396328"/>
                <a:gd name="connsiteX154" fmla="*/ 432997 w 1295643"/>
                <a:gd name="connsiteY154" fmla="*/ 1812832 h 2396328"/>
                <a:gd name="connsiteX155" fmla="*/ 437487 w 1295643"/>
                <a:gd name="connsiteY155" fmla="*/ 1861045 h 2396328"/>
                <a:gd name="connsiteX156" fmla="*/ 442833 w 1295643"/>
                <a:gd name="connsiteY156" fmla="*/ 1908362 h 2396328"/>
                <a:gd name="connsiteX157" fmla="*/ 443688 w 1295643"/>
                <a:gd name="connsiteY157" fmla="*/ 1977879 h 2396328"/>
                <a:gd name="connsiteX158" fmla="*/ 439197 w 1295643"/>
                <a:gd name="connsiteY158" fmla="*/ 2047396 h 2396328"/>
                <a:gd name="connsiteX159" fmla="*/ 431286 w 1295643"/>
                <a:gd name="connsiteY159" fmla="*/ 2114223 h 2396328"/>
                <a:gd name="connsiteX160" fmla="*/ 421450 w 1295643"/>
                <a:gd name="connsiteY160" fmla="*/ 2179703 h 2396328"/>
                <a:gd name="connsiteX161" fmla="*/ 409476 w 1295643"/>
                <a:gd name="connsiteY161" fmla="*/ 2396328 h 2396328"/>
                <a:gd name="connsiteX162" fmla="*/ 50891 w 1295643"/>
                <a:gd name="connsiteY162" fmla="*/ 2396328 h 2396328"/>
                <a:gd name="connsiteX163" fmla="*/ 91945 w 1295643"/>
                <a:gd name="connsiteY163" fmla="*/ 2308198 h 2396328"/>
                <a:gd name="connsiteX164" fmla="*/ 142622 w 1295643"/>
                <a:gd name="connsiteY164" fmla="*/ 2208407 h 2396328"/>
                <a:gd name="connsiteX165" fmla="*/ 160369 w 1295643"/>
                <a:gd name="connsiteY165" fmla="*/ 2172303 h 2396328"/>
                <a:gd name="connsiteX166" fmla="*/ 175551 w 1295643"/>
                <a:gd name="connsiteY166" fmla="*/ 2132162 h 2396328"/>
                <a:gd name="connsiteX167" fmla="*/ 189877 w 1295643"/>
                <a:gd name="connsiteY167" fmla="*/ 2087537 h 2396328"/>
                <a:gd name="connsiteX168" fmla="*/ 203134 w 1295643"/>
                <a:gd name="connsiteY168" fmla="*/ 2039996 h 2396328"/>
                <a:gd name="connsiteX169" fmla="*/ 213826 w 1295643"/>
                <a:gd name="connsiteY169" fmla="*/ 1988643 h 2396328"/>
                <a:gd name="connsiteX170" fmla="*/ 221951 w 1295643"/>
                <a:gd name="connsiteY170" fmla="*/ 1936393 h 2396328"/>
                <a:gd name="connsiteX171" fmla="*/ 229863 w 1295643"/>
                <a:gd name="connsiteY171" fmla="*/ 1881676 h 2396328"/>
                <a:gd name="connsiteX172" fmla="*/ 235208 w 1295643"/>
                <a:gd name="connsiteY172" fmla="*/ 1826286 h 2396328"/>
                <a:gd name="connsiteX173" fmla="*/ 239699 w 1295643"/>
                <a:gd name="connsiteY173" fmla="*/ 1768654 h 2396328"/>
                <a:gd name="connsiteX174" fmla="*/ 239699 w 1295643"/>
                <a:gd name="connsiteY174" fmla="*/ 1711919 h 2396328"/>
                <a:gd name="connsiteX175" fmla="*/ 239699 w 1295643"/>
                <a:gd name="connsiteY175" fmla="*/ 1655857 h 2396328"/>
                <a:gd name="connsiteX176" fmla="*/ 235208 w 1295643"/>
                <a:gd name="connsiteY176" fmla="*/ 1599570 h 2396328"/>
                <a:gd name="connsiteX177" fmla="*/ 229007 w 1295643"/>
                <a:gd name="connsiteY177" fmla="*/ 1545526 h 2396328"/>
                <a:gd name="connsiteX178" fmla="*/ 221096 w 1295643"/>
                <a:gd name="connsiteY178" fmla="*/ 1492828 h 2396328"/>
                <a:gd name="connsiteX179" fmla="*/ 209335 w 1295643"/>
                <a:gd name="connsiteY179" fmla="*/ 1441923 h 2396328"/>
                <a:gd name="connsiteX180" fmla="*/ 193298 w 1295643"/>
                <a:gd name="connsiteY180" fmla="*/ 1394607 h 2396328"/>
                <a:gd name="connsiteX181" fmla="*/ 175551 w 1295643"/>
                <a:gd name="connsiteY181" fmla="*/ 1349757 h 2396328"/>
                <a:gd name="connsiteX182" fmla="*/ 154168 w 1295643"/>
                <a:gd name="connsiteY182" fmla="*/ 1309616 h 2396328"/>
                <a:gd name="connsiteX183" fmla="*/ 130220 w 1295643"/>
                <a:gd name="connsiteY183" fmla="*/ 1274185 h 2396328"/>
                <a:gd name="connsiteX184" fmla="*/ 53457 w 1295643"/>
                <a:gd name="connsiteY184" fmla="*/ 1033789 h 2396328"/>
                <a:gd name="connsiteX185" fmla="*/ 41055 w 1295643"/>
                <a:gd name="connsiteY185" fmla="*/ 971672 h 2396328"/>
                <a:gd name="connsiteX186" fmla="*/ 25018 w 1295643"/>
                <a:gd name="connsiteY186" fmla="*/ 910004 h 2396328"/>
                <a:gd name="connsiteX187" fmla="*/ 11547 w 1295643"/>
                <a:gd name="connsiteY187" fmla="*/ 843178 h 2396328"/>
                <a:gd name="connsiteX188" fmla="*/ 5346 w 1295643"/>
                <a:gd name="connsiteY188" fmla="*/ 775006 h 2396328"/>
                <a:gd name="connsiteX189" fmla="*/ 0 w 1295643"/>
                <a:gd name="connsiteY189" fmla="*/ 703694 h 2396328"/>
                <a:gd name="connsiteX190" fmla="*/ 0 w 1295643"/>
                <a:gd name="connsiteY190" fmla="*/ 630813 h 2396328"/>
                <a:gd name="connsiteX191" fmla="*/ 3635 w 1295643"/>
                <a:gd name="connsiteY191" fmla="*/ 557260 h 2396328"/>
                <a:gd name="connsiteX192" fmla="*/ 11547 w 1295643"/>
                <a:gd name="connsiteY192" fmla="*/ 484379 h 2396328"/>
                <a:gd name="connsiteX193" fmla="*/ 23307 w 1295643"/>
                <a:gd name="connsiteY193" fmla="*/ 411722 h 2396328"/>
                <a:gd name="connsiteX194" fmla="*/ 35709 w 1295643"/>
                <a:gd name="connsiteY194" fmla="*/ 341532 h 2396328"/>
                <a:gd name="connsiteX195" fmla="*/ 53457 w 1295643"/>
                <a:gd name="connsiteY195" fmla="*/ 273360 h 2396328"/>
                <a:gd name="connsiteX196" fmla="*/ 74839 w 1295643"/>
                <a:gd name="connsiteY196" fmla="*/ 209225 h 2396328"/>
                <a:gd name="connsiteX197" fmla="*/ 97077 w 1295643"/>
                <a:gd name="connsiteY197" fmla="*/ 148453 h 2396328"/>
                <a:gd name="connsiteX198" fmla="*/ 122950 w 1295643"/>
                <a:gd name="connsiteY198" fmla="*/ 93512 h 2396328"/>
                <a:gd name="connsiteX199" fmla="*/ 150533 w 1295643"/>
                <a:gd name="connsiteY199" fmla="*/ 43504 h 2396328"/>
                <a:gd name="connsiteX200" fmla="*/ 183676 w 1295643"/>
                <a:gd name="connsiteY200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510615 w 1295643"/>
                <a:gd name="connsiteY144" fmla="*/ 1296385 h 2396328"/>
                <a:gd name="connsiteX145" fmla="*/ 499069 w 1295643"/>
                <a:gd name="connsiteY145" fmla="*/ 1452014 h 2396328"/>
                <a:gd name="connsiteX146" fmla="*/ 473196 w 1295643"/>
                <a:gd name="connsiteY146" fmla="*/ 1490810 h 2396328"/>
                <a:gd name="connsiteX147" fmla="*/ 455234 w 1295643"/>
                <a:gd name="connsiteY147" fmla="*/ 1532968 h 2396328"/>
                <a:gd name="connsiteX148" fmla="*/ 441122 w 1295643"/>
                <a:gd name="connsiteY148" fmla="*/ 1576921 h 2396328"/>
                <a:gd name="connsiteX149" fmla="*/ 432997 w 1295643"/>
                <a:gd name="connsiteY149" fmla="*/ 1621771 h 2396328"/>
                <a:gd name="connsiteX150" fmla="*/ 429575 w 1295643"/>
                <a:gd name="connsiteY150" fmla="*/ 1669088 h 2396328"/>
                <a:gd name="connsiteX151" fmla="*/ 427651 w 1295643"/>
                <a:gd name="connsiteY151" fmla="*/ 1716629 h 2396328"/>
                <a:gd name="connsiteX152" fmla="*/ 429575 w 1295643"/>
                <a:gd name="connsiteY152" fmla="*/ 1764169 h 2396328"/>
                <a:gd name="connsiteX153" fmla="*/ 432997 w 1295643"/>
                <a:gd name="connsiteY153" fmla="*/ 1812832 h 2396328"/>
                <a:gd name="connsiteX154" fmla="*/ 437487 w 1295643"/>
                <a:gd name="connsiteY154" fmla="*/ 1861045 h 2396328"/>
                <a:gd name="connsiteX155" fmla="*/ 442833 w 1295643"/>
                <a:gd name="connsiteY155" fmla="*/ 1908362 h 2396328"/>
                <a:gd name="connsiteX156" fmla="*/ 443688 w 1295643"/>
                <a:gd name="connsiteY156" fmla="*/ 1977879 h 2396328"/>
                <a:gd name="connsiteX157" fmla="*/ 439197 w 1295643"/>
                <a:gd name="connsiteY157" fmla="*/ 2047396 h 2396328"/>
                <a:gd name="connsiteX158" fmla="*/ 431286 w 1295643"/>
                <a:gd name="connsiteY158" fmla="*/ 2114223 h 2396328"/>
                <a:gd name="connsiteX159" fmla="*/ 421450 w 1295643"/>
                <a:gd name="connsiteY159" fmla="*/ 2179703 h 2396328"/>
                <a:gd name="connsiteX160" fmla="*/ 409476 w 1295643"/>
                <a:gd name="connsiteY160" fmla="*/ 2396328 h 2396328"/>
                <a:gd name="connsiteX161" fmla="*/ 50891 w 1295643"/>
                <a:gd name="connsiteY161" fmla="*/ 2396328 h 2396328"/>
                <a:gd name="connsiteX162" fmla="*/ 91945 w 1295643"/>
                <a:gd name="connsiteY162" fmla="*/ 2308198 h 2396328"/>
                <a:gd name="connsiteX163" fmla="*/ 142622 w 1295643"/>
                <a:gd name="connsiteY163" fmla="*/ 2208407 h 2396328"/>
                <a:gd name="connsiteX164" fmla="*/ 160369 w 1295643"/>
                <a:gd name="connsiteY164" fmla="*/ 2172303 h 2396328"/>
                <a:gd name="connsiteX165" fmla="*/ 175551 w 1295643"/>
                <a:gd name="connsiteY165" fmla="*/ 2132162 h 2396328"/>
                <a:gd name="connsiteX166" fmla="*/ 189877 w 1295643"/>
                <a:gd name="connsiteY166" fmla="*/ 2087537 h 2396328"/>
                <a:gd name="connsiteX167" fmla="*/ 203134 w 1295643"/>
                <a:gd name="connsiteY167" fmla="*/ 2039996 h 2396328"/>
                <a:gd name="connsiteX168" fmla="*/ 213826 w 1295643"/>
                <a:gd name="connsiteY168" fmla="*/ 1988643 h 2396328"/>
                <a:gd name="connsiteX169" fmla="*/ 221951 w 1295643"/>
                <a:gd name="connsiteY169" fmla="*/ 1936393 h 2396328"/>
                <a:gd name="connsiteX170" fmla="*/ 229863 w 1295643"/>
                <a:gd name="connsiteY170" fmla="*/ 1881676 h 2396328"/>
                <a:gd name="connsiteX171" fmla="*/ 235208 w 1295643"/>
                <a:gd name="connsiteY171" fmla="*/ 1826286 h 2396328"/>
                <a:gd name="connsiteX172" fmla="*/ 239699 w 1295643"/>
                <a:gd name="connsiteY172" fmla="*/ 1768654 h 2396328"/>
                <a:gd name="connsiteX173" fmla="*/ 239699 w 1295643"/>
                <a:gd name="connsiteY173" fmla="*/ 1711919 h 2396328"/>
                <a:gd name="connsiteX174" fmla="*/ 239699 w 1295643"/>
                <a:gd name="connsiteY174" fmla="*/ 1655857 h 2396328"/>
                <a:gd name="connsiteX175" fmla="*/ 235208 w 1295643"/>
                <a:gd name="connsiteY175" fmla="*/ 1599570 h 2396328"/>
                <a:gd name="connsiteX176" fmla="*/ 229007 w 1295643"/>
                <a:gd name="connsiteY176" fmla="*/ 1545526 h 2396328"/>
                <a:gd name="connsiteX177" fmla="*/ 221096 w 1295643"/>
                <a:gd name="connsiteY177" fmla="*/ 1492828 h 2396328"/>
                <a:gd name="connsiteX178" fmla="*/ 209335 w 1295643"/>
                <a:gd name="connsiteY178" fmla="*/ 1441923 h 2396328"/>
                <a:gd name="connsiteX179" fmla="*/ 193298 w 1295643"/>
                <a:gd name="connsiteY179" fmla="*/ 1394607 h 2396328"/>
                <a:gd name="connsiteX180" fmla="*/ 175551 w 1295643"/>
                <a:gd name="connsiteY180" fmla="*/ 1349757 h 2396328"/>
                <a:gd name="connsiteX181" fmla="*/ 154168 w 1295643"/>
                <a:gd name="connsiteY181" fmla="*/ 1309616 h 2396328"/>
                <a:gd name="connsiteX182" fmla="*/ 130220 w 1295643"/>
                <a:gd name="connsiteY182" fmla="*/ 1274185 h 2396328"/>
                <a:gd name="connsiteX183" fmla="*/ 53457 w 1295643"/>
                <a:gd name="connsiteY183" fmla="*/ 1033789 h 2396328"/>
                <a:gd name="connsiteX184" fmla="*/ 41055 w 1295643"/>
                <a:gd name="connsiteY184" fmla="*/ 971672 h 2396328"/>
                <a:gd name="connsiteX185" fmla="*/ 25018 w 1295643"/>
                <a:gd name="connsiteY185" fmla="*/ 910004 h 2396328"/>
                <a:gd name="connsiteX186" fmla="*/ 11547 w 1295643"/>
                <a:gd name="connsiteY186" fmla="*/ 843178 h 2396328"/>
                <a:gd name="connsiteX187" fmla="*/ 5346 w 1295643"/>
                <a:gd name="connsiteY187" fmla="*/ 775006 h 2396328"/>
                <a:gd name="connsiteX188" fmla="*/ 0 w 1295643"/>
                <a:gd name="connsiteY188" fmla="*/ 703694 h 2396328"/>
                <a:gd name="connsiteX189" fmla="*/ 0 w 1295643"/>
                <a:gd name="connsiteY189" fmla="*/ 630813 h 2396328"/>
                <a:gd name="connsiteX190" fmla="*/ 3635 w 1295643"/>
                <a:gd name="connsiteY190" fmla="*/ 557260 h 2396328"/>
                <a:gd name="connsiteX191" fmla="*/ 11547 w 1295643"/>
                <a:gd name="connsiteY191" fmla="*/ 484379 h 2396328"/>
                <a:gd name="connsiteX192" fmla="*/ 23307 w 1295643"/>
                <a:gd name="connsiteY192" fmla="*/ 411722 h 2396328"/>
                <a:gd name="connsiteX193" fmla="*/ 35709 w 1295643"/>
                <a:gd name="connsiteY193" fmla="*/ 341532 h 2396328"/>
                <a:gd name="connsiteX194" fmla="*/ 53457 w 1295643"/>
                <a:gd name="connsiteY194" fmla="*/ 273360 h 2396328"/>
                <a:gd name="connsiteX195" fmla="*/ 74839 w 1295643"/>
                <a:gd name="connsiteY195" fmla="*/ 209225 h 2396328"/>
                <a:gd name="connsiteX196" fmla="*/ 97077 w 1295643"/>
                <a:gd name="connsiteY196" fmla="*/ 148453 h 2396328"/>
                <a:gd name="connsiteX197" fmla="*/ 122950 w 1295643"/>
                <a:gd name="connsiteY197" fmla="*/ 93512 h 2396328"/>
                <a:gd name="connsiteX198" fmla="*/ 150533 w 1295643"/>
                <a:gd name="connsiteY198" fmla="*/ 43504 h 2396328"/>
                <a:gd name="connsiteX199" fmla="*/ 183676 w 1295643"/>
                <a:gd name="connsiteY199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506980 w 1295643"/>
                <a:gd name="connsiteY143" fmla="*/ 1282930 h 2396328"/>
                <a:gd name="connsiteX144" fmla="*/ 499069 w 1295643"/>
                <a:gd name="connsiteY144" fmla="*/ 1452014 h 2396328"/>
                <a:gd name="connsiteX145" fmla="*/ 473196 w 1295643"/>
                <a:gd name="connsiteY145" fmla="*/ 1490810 h 2396328"/>
                <a:gd name="connsiteX146" fmla="*/ 455234 w 1295643"/>
                <a:gd name="connsiteY146" fmla="*/ 1532968 h 2396328"/>
                <a:gd name="connsiteX147" fmla="*/ 441122 w 1295643"/>
                <a:gd name="connsiteY147" fmla="*/ 1576921 h 2396328"/>
                <a:gd name="connsiteX148" fmla="*/ 432997 w 1295643"/>
                <a:gd name="connsiteY148" fmla="*/ 1621771 h 2396328"/>
                <a:gd name="connsiteX149" fmla="*/ 429575 w 1295643"/>
                <a:gd name="connsiteY149" fmla="*/ 1669088 h 2396328"/>
                <a:gd name="connsiteX150" fmla="*/ 427651 w 1295643"/>
                <a:gd name="connsiteY150" fmla="*/ 1716629 h 2396328"/>
                <a:gd name="connsiteX151" fmla="*/ 429575 w 1295643"/>
                <a:gd name="connsiteY151" fmla="*/ 1764169 h 2396328"/>
                <a:gd name="connsiteX152" fmla="*/ 432997 w 1295643"/>
                <a:gd name="connsiteY152" fmla="*/ 1812832 h 2396328"/>
                <a:gd name="connsiteX153" fmla="*/ 437487 w 1295643"/>
                <a:gd name="connsiteY153" fmla="*/ 1861045 h 2396328"/>
                <a:gd name="connsiteX154" fmla="*/ 442833 w 1295643"/>
                <a:gd name="connsiteY154" fmla="*/ 1908362 h 2396328"/>
                <a:gd name="connsiteX155" fmla="*/ 443688 w 1295643"/>
                <a:gd name="connsiteY155" fmla="*/ 1977879 h 2396328"/>
                <a:gd name="connsiteX156" fmla="*/ 439197 w 1295643"/>
                <a:gd name="connsiteY156" fmla="*/ 2047396 h 2396328"/>
                <a:gd name="connsiteX157" fmla="*/ 431286 w 1295643"/>
                <a:gd name="connsiteY157" fmla="*/ 2114223 h 2396328"/>
                <a:gd name="connsiteX158" fmla="*/ 421450 w 1295643"/>
                <a:gd name="connsiteY158" fmla="*/ 2179703 h 2396328"/>
                <a:gd name="connsiteX159" fmla="*/ 409476 w 1295643"/>
                <a:gd name="connsiteY159" fmla="*/ 2396328 h 2396328"/>
                <a:gd name="connsiteX160" fmla="*/ 50891 w 1295643"/>
                <a:gd name="connsiteY160" fmla="*/ 2396328 h 2396328"/>
                <a:gd name="connsiteX161" fmla="*/ 91945 w 1295643"/>
                <a:gd name="connsiteY161" fmla="*/ 2308198 h 2396328"/>
                <a:gd name="connsiteX162" fmla="*/ 142622 w 1295643"/>
                <a:gd name="connsiteY162" fmla="*/ 2208407 h 2396328"/>
                <a:gd name="connsiteX163" fmla="*/ 160369 w 1295643"/>
                <a:gd name="connsiteY163" fmla="*/ 2172303 h 2396328"/>
                <a:gd name="connsiteX164" fmla="*/ 175551 w 1295643"/>
                <a:gd name="connsiteY164" fmla="*/ 2132162 h 2396328"/>
                <a:gd name="connsiteX165" fmla="*/ 189877 w 1295643"/>
                <a:gd name="connsiteY165" fmla="*/ 2087537 h 2396328"/>
                <a:gd name="connsiteX166" fmla="*/ 203134 w 1295643"/>
                <a:gd name="connsiteY166" fmla="*/ 2039996 h 2396328"/>
                <a:gd name="connsiteX167" fmla="*/ 213826 w 1295643"/>
                <a:gd name="connsiteY167" fmla="*/ 1988643 h 2396328"/>
                <a:gd name="connsiteX168" fmla="*/ 221951 w 1295643"/>
                <a:gd name="connsiteY168" fmla="*/ 1936393 h 2396328"/>
                <a:gd name="connsiteX169" fmla="*/ 229863 w 1295643"/>
                <a:gd name="connsiteY169" fmla="*/ 1881676 h 2396328"/>
                <a:gd name="connsiteX170" fmla="*/ 235208 w 1295643"/>
                <a:gd name="connsiteY170" fmla="*/ 1826286 h 2396328"/>
                <a:gd name="connsiteX171" fmla="*/ 239699 w 1295643"/>
                <a:gd name="connsiteY171" fmla="*/ 1768654 h 2396328"/>
                <a:gd name="connsiteX172" fmla="*/ 239699 w 1295643"/>
                <a:gd name="connsiteY172" fmla="*/ 1711919 h 2396328"/>
                <a:gd name="connsiteX173" fmla="*/ 239699 w 1295643"/>
                <a:gd name="connsiteY173" fmla="*/ 1655857 h 2396328"/>
                <a:gd name="connsiteX174" fmla="*/ 235208 w 1295643"/>
                <a:gd name="connsiteY174" fmla="*/ 1599570 h 2396328"/>
                <a:gd name="connsiteX175" fmla="*/ 229007 w 1295643"/>
                <a:gd name="connsiteY175" fmla="*/ 1545526 h 2396328"/>
                <a:gd name="connsiteX176" fmla="*/ 221096 w 1295643"/>
                <a:gd name="connsiteY176" fmla="*/ 1492828 h 2396328"/>
                <a:gd name="connsiteX177" fmla="*/ 209335 w 1295643"/>
                <a:gd name="connsiteY177" fmla="*/ 1441923 h 2396328"/>
                <a:gd name="connsiteX178" fmla="*/ 193298 w 1295643"/>
                <a:gd name="connsiteY178" fmla="*/ 1394607 h 2396328"/>
                <a:gd name="connsiteX179" fmla="*/ 175551 w 1295643"/>
                <a:gd name="connsiteY179" fmla="*/ 1349757 h 2396328"/>
                <a:gd name="connsiteX180" fmla="*/ 154168 w 1295643"/>
                <a:gd name="connsiteY180" fmla="*/ 1309616 h 2396328"/>
                <a:gd name="connsiteX181" fmla="*/ 130220 w 1295643"/>
                <a:gd name="connsiteY181" fmla="*/ 1274185 h 2396328"/>
                <a:gd name="connsiteX182" fmla="*/ 53457 w 1295643"/>
                <a:gd name="connsiteY182" fmla="*/ 1033789 h 2396328"/>
                <a:gd name="connsiteX183" fmla="*/ 41055 w 1295643"/>
                <a:gd name="connsiteY183" fmla="*/ 971672 h 2396328"/>
                <a:gd name="connsiteX184" fmla="*/ 25018 w 1295643"/>
                <a:gd name="connsiteY184" fmla="*/ 910004 h 2396328"/>
                <a:gd name="connsiteX185" fmla="*/ 11547 w 1295643"/>
                <a:gd name="connsiteY185" fmla="*/ 843178 h 2396328"/>
                <a:gd name="connsiteX186" fmla="*/ 5346 w 1295643"/>
                <a:gd name="connsiteY186" fmla="*/ 775006 h 2396328"/>
                <a:gd name="connsiteX187" fmla="*/ 0 w 1295643"/>
                <a:gd name="connsiteY187" fmla="*/ 703694 h 2396328"/>
                <a:gd name="connsiteX188" fmla="*/ 0 w 1295643"/>
                <a:gd name="connsiteY188" fmla="*/ 630813 h 2396328"/>
                <a:gd name="connsiteX189" fmla="*/ 3635 w 1295643"/>
                <a:gd name="connsiteY189" fmla="*/ 557260 h 2396328"/>
                <a:gd name="connsiteX190" fmla="*/ 11547 w 1295643"/>
                <a:gd name="connsiteY190" fmla="*/ 484379 h 2396328"/>
                <a:gd name="connsiteX191" fmla="*/ 23307 w 1295643"/>
                <a:gd name="connsiteY191" fmla="*/ 411722 h 2396328"/>
                <a:gd name="connsiteX192" fmla="*/ 35709 w 1295643"/>
                <a:gd name="connsiteY192" fmla="*/ 341532 h 2396328"/>
                <a:gd name="connsiteX193" fmla="*/ 53457 w 1295643"/>
                <a:gd name="connsiteY193" fmla="*/ 273360 h 2396328"/>
                <a:gd name="connsiteX194" fmla="*/ 74839 w 1295643"/>
                <a:gd name="connsiteY194" fmla="*/ 209225 h 2396328"/>
                <a:gd name="connsiteX195" fmla="*/ 97077 w 1295643"/>
                <a:gd name="connsiteY195" fmla="*/ 148453 h 2396328"/>
                <a:gd name="connsiteX196" fmla="*/ 122950 w 1295643"/>
                <a:gd name="connsiteY196" fmla="*/ 93512 h 2396328"/>
                <a:gd name="connsiteX197" fmla="*/ 150533 w 1295643"/>
                <a:gd name="connsiteY197" fmla="*/ 43504 h 2396328"/>
                <a:gd name="connsiteX198" fmla="*/ 183676 w 1295643"/>
                <a:gd name="connsiteY198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99069 w 1295643"/>
                <a:gd name="connsiteY143" fmla="*/ 1452014 h 2396328"/>
                <a:gd name="connsiteX144" fmla="*/ 473196 w 1295643"/>
                <a:gd name="connsiteY144" fmla="*/ 1490810 h 2396328"/>
                <a:gd name="connsiteX145" fmla="*/ 455234 w 1295643"/>
                <a:gd name="connsiteY145" fmla="*/ 1532968 h 2396328"/>
                <a:gd name="connsiteX146" fmla="*/ 441122 w 1295643"/>
                <a:gd name="connsiteY146" fmla="*/ 1576921 h 2396328"/>
                <a:gd name="connsiteX147" fmla="*/ 432997 w 1295643"/>
                <a:gd name="connsiteY147" fmla="*/ 1621771 h 2396328"/>
                <a:gd name="connsiteX148" fmla="*/ 429575 w 1295643"/>
                <a:gd name="connsiteY148" fmla="*/ 1669088 h 2396328"/>
                <a:gd name="connsiteX149" fmla="*/ 427651 w 1295643"/>
                <a:gd name="connsiteY149" fmla="*/ 1716629 h 2396328"/>
                <a:gd name="connsiteX150" fmla="*/ 429575 w 1295643"/>
                <a:gd name="connsiteY150" fmla="*/ 1764169 h 2396328"/>
                <a:gd name="connsiteX151" fmla="*/ 432997 w 1295643"/>
                <a:gd name="connsiteY151" fmla="*/ 1812832 h 2396328"/>
                <a:gd name="connsiteX152" fmla="*/ 437487 w 1295643"/>
                <a:gd name="connsiteY152" fmla="*/ 1861045 h 2396328"/>
                <a:gd name="connsiteX153" fmla="*/ 442833 w 1295643"/>
                <a:gd name="connsiteY153" fmla="*/ 1908362 h 2396328"/>
                <a:gd name="connsiteX154" fmla="*/ 443688 w 1295643"/>
                <a:gd name="connsiteY154" fmla="*/ 1977879 h 2396328"/>
                <a:gd name="connsiteX155" fmla="*/ 439197 w 1295643"/>
                <a:gd name="connsiteY155" fmla="*/ 2047396 h 2396328"/>
                <a:gd name="connsiteX156" fmla="*/ 431286 w 1295643"/>
                <a:gd name="connsiteY156" fmla="*/ 2114223 h 2396328"/>
                <a:gd name="connsiteX157" fmla="*/ 421450 w 1295643"/>
                <a:gd name="connsiteY157" fmla="*/ 2179703 h 2396328"/>
                <a:gd name="connsiteX158" fmla="*/ 409476 w 1295643"/>
                <a:gd name="connsiteY158" fmla="*/ 2396328 h 2396328"/>
                <a:gd name="connsiteX159" fmla="*/ 50891 w 1295643"/>
                <a:gd name="connsiteY159" fmla="*/ 2396328 h 2396328"/>
                <a:gd name="connsiteX160" fmla="*/ 91945 w 1295643"/>
                <a:gd name="connsiteY160" fmla="*/ 2308198 h 2396328"/>
                <a:gd name="connsiteX161" fmla="*/ 142622 w 1295643"/>
                <a:gd name="connsiteY161" fmla="*/ 2208407 h 2396328"/>
                <a:gd name="connsiteX162" fmla="*/ 160369 w 1295643"/>
                <a:gd name="connsiteY162" fmla="*/ 2172303 h 2396328"/>
                <a:gd name="connsiteX163" fmla="*/ 175551 w 1295643"/>
                <a:gd name="connsiteY163" fmla="*/ 2132162 h 2396328"/>
                <a:gd name="connsiteX164" fmla="*/ 189877 w 1295643"/>
                <a:gd name="connsiteY164" fmla="*/ 2087537 h 2396328"/>
                <a:gd name="connsiteX165" fmla="*/ 203134 w 1295643"/>
                <a:gd name="connsiteY165" fmla="*/ 2039996 h 2396328"/>
                <a:gd name="connsiteX166" fmla="*/ 213826 w 1295643"/>
                <a:gd name="connsiteY166" fmla="*/ 1988643 h 2396328"/>
                <a:gd name="connsiteX167" fmla="*/ 221951 w 1295643"/>
                <a:gd name="connsiteY167" fmla="*/ 1936393 h 2396328"/>
                <a:gd name="connsiteX168" fmla="*/ 229863 w 1295643"/>
                <a:gd name="connsiteY168" fmla="*/ 1881676 h 2396328"/>
                <a:gd name="connsiteX169" fmla="*/ 235208 w 1295643"/>
                <a:gd name="connsiteY169" fmla="*/ 1826286 h 2396328"/>
                <a:gd name="connsiteX170" fmla="*/ 239699 w 1295643"/>
                <a:gd name="connsiteY170" fmla="*/ 1768654 h 2396328"/>
                <a:gd name="connsiteX171" fmla="*/ 239699 w 1295643"/>
                <a:gd name="connsiteY171" fmla="*/ 1711919 h 2396328"/>
                <a:gd name="connsiteX172" fmla="*/ 239699 w 1295643"/>
                <a:gd name="connsiteY172" fmla="*/ 1655857 h 2396328"/>
                <a:gd name="connsiteX173" fmla="*/ 235208 w 1295643"/>
                <a:gd name="connsiteY173" fmla="*/ 1599570 h 2396328"/>
                <a:gd name="connsiteX174" fmla="*/ 229007 w 1295643"/>
                <a:gd name="connsiteY174" fmla="*/ 1545526 h 2396328"/>
                <a:gd name="connsiteX175" fmla="*/ 221096 w 1295643"/>
                <a:gd name="connsiteY175" fmla="*/ 1492828 h 2396328"/>
                <a:gd name="connsiteX176" fmla="*/ 209335 w 1295643"/>
                <a:gd name="connsiteY176" fmla="*/ 1441923 h 2396328"/>
                <a:gd name="connsiteX177" fmla="*/ 193298 w 1295643"/>
                <a:gd name="connsiteY177" fmla="*/ 1394607 h 2396328"/>
                <a:gd name="connsiteX178" fmla="*/ 175551 w 1295643"/>
                <a:gd name="connsiteY178" fmla="*/ 1349757 h 2396328"/>
                <a:gd name="connsiteX179" fmla="*/ 154168 w 1295643"/>
                <a:gd name="connsiteY179" fmla="*/ 1309616 h 2396328"/>
                <a:gd name="connsiteX180" fmla="*/ 130220 w 1295643"/>
                <a:gd name="connsiteY180" fmla="*/ 1274185 h 2396328"/>
                <a:gd name="connsiteX181" fmla="*/ 53457 w 1295643"/>
                <a:gd name="connsiteY181" fmla="*/ 1033789 h 2396328"/>
                <a:gd name="connsiteX182" fmla="*/ 41055 w 1295643"/>
                <a:gd name="connsiteY182" fmla="*/ 971672 h 2396328"/>
                <a:gd name="connsiteX183" fmla="*/ 25018 w 1295643"/>
                <a:gd name="connsiteY183" fmla="*/ 910004 h 2396328"/>
                <a:gd name="connsiteX184" fmla="*/ 11547 w 1295643"/>
                <a:gd name="connsiteY184" fmla="*/ 843178 h 2396328"/>
                <a:gd name="connsiteX185" fmla="*/ 5346 w 1295643"/>
                <a:gd name="connsiteY185" fmla="*/ 775006 h 2396328"/>
                <a:gd name="connsiteX186" fmla="*/ 0 w 1295643"/>
                <a:gd name="connsiteY186" fmla="*/ 703694 h 2396328"/>
                <a:gd name="connsiteX187" fmla="*/ 0 w 1295643"/>
                <a:gd name="connsiteY187" fmla="*/ 630813 h 2396328"/>
                <a:gd name="connsiteX188" fmla="*/ 3635 w 1295643"/>
                <a:gd name="connsiteY188" fmla="*/ 557260 h 2396328"/>
                <a:gd name="connsiteX189" fmla="*/ 11547 w 1295643"/>
                <a:gd name="connsiteY189" fmla="*/ 484379 h 2396328"/>
                <a:gd name="connsiteX190" fmla="*/ 23307 w 1295643"/>
                <a:gd name="connsiteY190" fmla="*/ 411722 h 2396328"/>
                <a:gd name="connsiteX191" fmla="*/ 35709 w 1295643"/>
                <a:gd name="connsiteY191" fmla="*/ 341532 h 2396328"/>
                <a:gd name="connsiteX192" fmla="*/ 53457 w 1295643"/>
                <a:gd name="connsiteY192" fmla="*/ 273360 h 2396328"/>
                <a:gd name="connsiteX193" fmla="*/ 74839 w 1295643"/>
                <a:gd name="connsiteY193" fmla="*/ 209225 h 2396328"/>
                <a:gd name="connsiteX194" fmla="*/ 97077 w 1295643"/>
                <a:gd name="connsiteY194" fmla="*/ 148453 h 2396328"/>
                <a:gd name="connsiteX195" fmla="*/ 122950 w 1295643"/>
                <a:gd name="connsiteY195" fmla="*/ 93512 h 2396328"/>
                <a:gd name="connsiteX196" fmla="*/ 150533 w 1295643"/>
                <a:gd name="connsiteY196" fmla="*/ 43504 h 2396328"/>
                <a:gd name="connsiteX197" fmla="*/ 183676 w 1295643"/>
                <a:gd name="connsiteY197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73196 w 1295643"/>
                <a:gd name="connsiteY143" fmla="*/ 1490810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  <a:gd name="connsiteX0" fmla="*/ 1294499 w 1295643"/>
                <a:gd name="connsiteY0" fmla="*/ 1033789 h 2396328"/>
                <a:gd name="connsiteX1" fmla="*/ 1295643 w 1295643"/>
                <a:gd name="connsiteY1" fmla="*/ 1034469 h 2396328"/>
                <a:gd name="connsiteX2" fmla="*/ 1293086 w 1295643"/>
                <a:gd name="connsiteY2" fmla="*/ 1035347 h 2396328"/>
                <a:gd name="connsiteX3" fmla="*/ 1294499 w 1295643"/>
                <a:gd name="connsiteY3" fmla="*/ 1033789 h 2396328"/>
                <a:gd name="connsiteX4" fmla="*/ 183676 w 1295643"/>
                <a:gd name="connsiteY4" fmla="*/ 0 h 2396328"/>
                <a:gd name="connsiteX5" fmla="*/ 180041 w 1295643"/>
                <a:gd name="connsiteY5" fmla="*/ 10764 h 2396328"/>
                <a:gd name="connsiteX6" fmla="*/ 178331 w 1295643"/>
                <a:gd name="connsiteY6" fmla="*/ 17940 h 2396328"/>
                <a:gd name="connsiteX7" fmla="*/ 176406 w 1295643"/>
                <a:gd name="connsiteY7" fmla="*/ 22649 h 2396328"/>
                <a:gd name="connsiteX8" fmla="*/ 176406 w 1295643"/>
                <a:gd name="connsiteY8" fmla="*/ 25340 h 2396328"/>
                <a:gd name="connsiteX9" fmla="*/ 178331 w 1295643"/>
                <a:gd name="connsiteY9" fmla="*/ 26686 h 2396328"/>
                <a:gd name="connsiteX10" fmla="*/ 178331 w 1295643"/>
                <a:gd name="connsiteY10" fmla="*/ 28031 h 2396328"/>
                <a:gd name="connsiteX11" fmla="*/ 180041 w 1295643"/>
                <a:gd name="connsiteY11" fmla="*/ 28031 h 2396328"/>
                <a:gd name="connsiteX12" fmla="*/ 180041 w 1295643"/>
                <a:gd name="connsiteY12" fmla="*/ 30050 h 2396328"/>
                <a:gd name="connsiteX13" fmla="*/ 178331 w 1295643"/>
                <a:gd name="connsiteY13" fmla="*/ 34086 h 2396328"/>
                <a:gd name="connsiteX14" fmla="*/ 176406 w 1295643"/>
                <a:gd name="connsiteY14" fmla="*/ 40141 h 2396328"/>
                <a:gd name="connsiteX15" fmla="*/ 173840 w 1295643"/>
                <a:gd name="connsiteY15" fmla="*/ 49559 h 2396328"/>
                <a:gd name="connsiteX16" fmla="*/ 168495 w 1295643"/>
                <a:gd name="connsiteY16" fmla="*/ 62790 h 2396328"/>
                <a:gd name="connsiteX17" fmla="*/ 160369 w 1295643"/>
                <a:gd name="connsiteY17" fmla="*/ 81627 h 2396328"/>
                <a:gd name="connsiteX18" fmla="*/ 152458 w 1295643"/>
                <a:gd name="connsiteY18" fmla="*/ 104276 h 2396328"/>
                <a:gd name="connsiteX19" fmla="*/ 139842 w 1295643"/>
                <a:gd name="connsiteY19" fmla="*/ 133653 h 2396328"/>
                <a:gd name="connsiteX20" fmla="*/ 124874 w 1295643"/>
                <a:gd name="connsiteY20" fmla="*/ 169084 h 2396328"/>
                <a:gd name="connsiteX21" fmla="*/ 106913 w 1295643"/>
                <a:gd name="connsiteY21" fmla="*/ 224474 h 2396328"/>
                <a:gd name="connsiteX22" fmla="*/ 94511 w 1295643"/>
                <a:gd name="connsiteY22" fmla="*/ 283900 h 2396328"/>
                <a:gd name="connsiteX23" fmla="*/ 84675 w 1295643"/>
                <a:gd name="connsiteY23" fmla="*/ 344896 h 2396328"/>
                <a:gd name="connsiteX24" fmla="*/ 71418 w 1295643"/>
                <a:gd name="connsiteY24" fmla="*/ 409704 h 2396328"/>
                <a:gd name="connsiteX25" fmla="*/ 69494 w 1295643"/>
                <a:gd name="connsiteY25" fmla="*/ 423607 h 2396328"/>
                <a:gd name="connsiteX26" fmla="*/ 66928 w 1295643"/>
                <a:gd name="connsiteY26" fmla="*/ 444462 h 2396328"/>
                <a:gd name="connsiteX27" fmla="*/ 65003 w 1295643"/>
                <a:gd name="connsiteY27" fmla="*/ 466439 h 2396328"/>
                <a:gd name="connsiteX28" fmla="*/ 63293 w 1295643"/>
                <a:gd name="connsiteY28" fmla="*/ 490433 h 2396328"/>
                <a:gd name="connsiteX29" fmla="*/ 63293 w 1295643"/>
                <a:gd name="connsiteY29" fmla="*/ 515101 h 2396328"/>
                <a:gd name="connsiteX30" fmla="*/ 66928 w 1295643"/>
                <a:gd name="connsiteY30" fmla="*/ 537301 h 2396328"/>
                <a:gd name="connsiteX31" fmla="*/ 71418 w 1295643"/>
                <a:gd name="connsiteY31" fmla="*/ 556587 h 2396328"/>
                <a:gd name="connsiteX32" fmla="*/ 79329 w 1295643"/>
                <a:gd name="connsiteY32" fmla="*/ 570042 h 2396328"/>
                <a:gd name="connsiteX33" fmla="*/ 122095 w 1295643"/>
                <a:gd name="connsiteY33" fmla="*/ 567351 h 2396328"/>
                <a:gd name="connsiteX34" fmla="*/ 164004 w 1295643"/>
                <a:gd name="connsiteY34" fmla="*/ 556587 h 2396328"/>
                <a:gd name="connsiteX35" fmla="*/ 203990 w 1295643"/>
                <a:gd name="connsiteY35" fmla="*/ 539320 h 2396328"/>
                <a:gd name="connsiteX36" fmla="*/ 245044 w 1295643"/>
                <a:gd name="connsiteY36" fmla="*/ 515101 h 2396328"/>
                <a:gd name="connsiteX37" fmla="*/ 282463 w 1295643"/>
                <a:gd name="connsiteY37" fmla="*/ 487070 h 2396328"/>
                <a:gd name="connsiteX38" fmla="*/ 319028 w 1295643"/>
                <a:gd name="connsiteY38" fmla="*/ 452984 h 2396328"/>
                <a:gd name="connsiteX39" fmla="*/ 353667 w 1295643"/>
                <a:gd name="connsiteY39" fmla="*/ 416880 h 2396328"/>
                <a:gd name="connsiteX40" fmla="*/ 385741 w 1295643"/>
                <a:gd name="connsiteY40" fmla="*/ 378981 h 2396328"/>
                <a:gd name="connsiteX41" fmla="*/ 416960 w 1295643"/>
                <a:gd name="connsiteY41" fmla="*/ 338841 h 2396328"/>
                <a:gd name="connsiteX42" fmla="*/ 443688 w 1295643"/>
                <a:gd name="connsiteY42" fmla="*/ 297355 h 2396328"/>
                <a:gd name="connsiteX43" fmla="*/ 468705 w 1295643"/>
                <a:gd name="connsiteY43" fmla="*/ 257214 h 2396328"/>
                <a:gd name="connsiteX44" fmla="*/ 489233 w 1295643"/>
                <a:gd name="connsiteY44" fmla="*/ 218419 h 2396328"/>
                <a:gd name="connsiteX45" fmla="*/ 499069 w 1295643"/>
                <a:gd name="connsiteY45" fmla="*/ 218419 h 2396328"/>
                <a:gd name="connsiteX46" fmla="*/ 499069 w 1295643"/>
                <a:gd name="connsiteY46" fmla="*/ 222455 h 2396328"/>
                <a:gd name="connsiteX47" fmla="*/ 483032 w 1295643"/>
                <a:gd name="connsiteY47" fmla="*/ 261251 h 2396328"/>
                <a:gd name="connsiteX48" fmla="*/ 465070 w 1295643"/>
                <a:gd name="connsiteY48" fmla="*/ 301391 h 2396328"/>
                <a:gd name="connsiteX49" fmla="*/ 445612 w 1295643"/>
                <a:gd name="connsiteY49" fmla="*/ 340186 h 2396328"/>
                <a:gd name="connsiteX50" fmla="*/ 425940 w 1295643"/>
                <a:gd name="connsiteY50" fmla="*/ 377636 h 2396328"/>
                <a:gd name="connsiteX51" fmla="*/ 405413 w 1295643"/>
                <a:gd name="connsiteY51" fmla="*/ 414189 h 2396328"/>
                <a:gd name="connsiteX52" fmla="*/ 382320 w 1295643"/>
                <a:gd name="connsiteY52" fmla="*/ 448274 h 2396328"/>
                <a:gd name="connsiteX53" fmla="*/ 358158 w 1295643"/>
                <a:gd name="connsiteY53" fmla="*/ 481015 h 2396328"/>
                <a:gd name="connsiteX54" fmla="*/ 328864 w 1295643"/>
                <a:gd name="connsiteY54" fmla="*/ 511064 h 2396328"/>
                <a:gd name="connsiteX55" fmla="*/ 298501 w 1295643"/>
                <a:gd name="connsiteY55" fmla="*/ 540665 h 2396328"/>
                <a:gd name="connsiteX56" fmla="*/ 262792 w 1295643"/>
                <a:gd name="connsiteY56" fmla="*/ 564660 h 2396328"/>
                <a:gd name="connsiteX57" fmla="*/ 221951 w 1295643"/>
                <a:gd name="connsiteY57" fmla="*/ 586636 h 2396328"/>
                <a:gd name="connsiteX58" fmla="*/ 176406 w 1295643"/>
                <a:gd name="connsiteY58" fmla="*/ 606146 h 2396328"/>
                <a:gd name="connsiteX59" fmla="*/ 128295 w 1295643"/>
                <a:gd name="connsiteY59" fmla="*/ 620722 h 2396328"/>
                <a:gd name="connsiteX60" fmla="*/ 71418 w 1295643"/>
                <a:gd name="connsiteY60" fmla="*/ 630813 h 2396328"/>
                <a:gd name="connsiteX61" fmla="*/ 73129 w 1295643"/>
                <a:gd name="connsiteY61" fmla="*/ 701003 h 2396328"/>
                <a:gd name="connsiteX62" fmla="*/ 81040 w 1295643"/>
                <a:gd name="connsiteY62" fmla="*/ 767830 h 2396328"/>
                <a:gd name="connsiteX63" fmla="*/ 94511 w 1295643"/>
                <a:gd name="connsiteY63" fmla="*/ 831292 h 2396328"/>
                <a:gd name="connsiteX64" fmla="*/ 112259 w 1295643"/>
                <a:gd name="connsiteY64" fmla="*/ 891391 h 2396328"/>
                <a:gd name="connsiteX65" fmla="*/ 134496 w 1295643"/>
                <a:gd name="connsiteY65" fmla="*/ 948799 h 2396328"/>
                <a:gd name="connsiteX66" fmla="*/ 158659 w 1295643"/>
                <a:gd name="connsiteY66" fmla="*/ 1003740 h 2396328"/>
                <a:gd name="connsiteX67" fmla="*/ 186242 w 1295643"/>
                <a:gd name="connsiteY67" fmla="*/ 1055766 h 2396328"/>
                <a:gd name="connsiteX68" fmla="*/ 213826 w 1295643"/>
                <a:gd name="connsiteY68" fmla="*/ 1106446 h 2396328"/>
                <a:gd name="connsiteX69" fmla="*/ 221951 w 1295643"/>
                <a:gd name="connsiteY69" fmla="*/ 1118556 h 2396328"/>
                <a:gd name="connsiteX70" fmla="*/ 229007 w 1295643"/>
                <a:gd name="connsiteY70" fmla="*/ 1133356 h 2396328"/>
                <a:gd name="connsiteX71" fmla="*/ 238843 w 1295643"/>
                <a:gd name="connsiteY71" fmla="*/ 1149278 h 2396328"/>
                <a:gd name="connsiteX72" fmla="*/ 247824 w 1295643"/>
                <a:gd name="connsiteY72" fmla="*/ 1166097 h 2396328"/>
                <a:gd name="connsiteX73" fmla="*/ 259370 w 1295643"/>
                <a:gd name="connsiteY73" fmla="*/ 1182018 h 2396328"/>
                <a:gd name="connsiteX74" fmla="*/ 272628 w 1295643"/>
                <a:gd name="connsiteY74" fmla="*/ 1195473 h 2396328"/>
                <a:gd name="connsiteX75" fmla="*/ 288665 w 1295643"/>
                <a:gd name="connsiteY75" fmla="*/ 1207358 h 2396328"/>
                <a:gd name="connsiteX76" fmla="*/ 306626 w 1295643"/>
                <a:gd name="connsiteY76" fmla="*/ 1216104 h 2396328"/>
                <a:gd name="connsiteX77" fmla="*/ 328008 w 1295643"/>
                <a:gd name="connsiteY77" fmla="*/ 1219468 h 2396328"/>
                <a:gd name="connsiteX78" fmla="*/ 350246 w 1295643"/>
                <a:gd name="connsiteY78" fmla="*/ 1218795 h 2396328"/>
                <a:gd name="connsiteX79" fmla="*/ 390231 w 1295643"/>
                <a:gd name="connsiteY79" fmla="*/ 1208704 h 2396328"/>
                <a:gd name="connsiteX80" fmla="*/ 425940 w 1295643"/>
                <a:gd name="connsiteY80" fmla="*/ 1192109 h 2396328"/>
                <a:gd name="connsiteX81" fmla="*/ 460580 w 1295643"/>
                <a:gd name="connsiteY81" fmla="*/ 1171254 h 2396328"/>
                <a:gd name="connsiteX82" fmla="*/ 489233 w 1295643"/>
                <a:gd name="connsiteY82" fmla="*/ 1146587 h 2396328"/>
                <a:gd name="connsiteX83" fmla="*/ 516816 w 1295643"/>
                <a:gd name="connsiteY83" fmla="*/ 1119901 h 2396328"/>
                <a:gd name="connsiteX84" fmla="*/ 542689 w 1295643"/>
                <a:gd name="connsiteY84" fmla="*/ 1091870 h 2396328"/>
                <a:gd name="connsiteX85" fmla="*/ 565782 w 1295643"/>
                <a:gd name="connsiteY85" fmla="*/ 1065184 h 2396328"/>
                <a:gd name="connsiteX86" fmla="*/ 585454 w 1295643"/>
                <a:gd name="connsiteY86" fmla="*/ 1039620 h 2396328"/>
                <a:gd name="connsiteX87" fmla="*/ 629074 w 1295643"/>
                <a:gd name="connsiteY87" fmla="*/ 981539 h 2396328"/>
                <a:gd name="connsiteX88" fmla="*/ 670984 w 1295643"/>
                <a:gd name="connsiteY88" fmla="*/ 916059 h 2396328"/>
                <a:gd name="connsiteX89" fmla="*/ 712894 w 1295643"/>
                <a:gd name="connsiteY89" fmla="*/ 844523 h 2396328"/>
                <a:gd name="connsiteX90" fmla="*/ 752024 w 1295643"/>
                <a:gd name="connsiteY90" fmla="*/ 766484 h 2396328"/>
                <a:gd name="connsiteX91" fmla="*/ 787733 w 1295643"/>
                <a:gd name="connsiteY91" fmla="*/ 684185 h 2396328"/>
                <a:gd name="connsiteX92" fmla="*/ 819807 w 1295643"/>
                <a:gd name="connsiteY92" fmla="*/ 596728 h 2396328"/>
                <a:gd name="connsiteX93" fmla="*/ 849101 w 1295643"/>
                <a:gd name="connsiteY93" fmla="*/ 505234 h 2396328"/>
                <a:gd name="connsiteX94" fmla="*/ 870483 w 1295643"/>
                <a:gd name="connsiteY94" fmla="*/ 410376 h 2396328"/>
                <a:gd name="connsiteX95" fmla="*/ 886520 w 1295643"/>
                <a:gd name="connsiteY95" fmla="*/ 313276 h 2396328"/>
                <a:gd name="connsiteX96" fmla="*/ 896356 w 1295643"/>
                <a:gd name="connsiteY96" fmla="*/ 213934 h 2396328"/>
                <a:gd name="connsiteX97" fmla="*/ 904267 w 1295643"/>
                <a:gd name="connsiteY97" fmla="*/ 218419 h 2396328"/>
                <a:gd name="connsiteX98" fmla="*/ 910682 w 1295643"/>
                <a:gd name="connsiteY98" fmla="*/ 229856 h 2396328"/>
                <a:gd name="connsiteX99" fmla="*/ 916028 w 1295643"/>
                <a:gd name="connsiteY99" fmla="*/ 246674 h 2396328"/>
                <a:gd name="connsiteX100" fmla="*/ 918594 w 1295643"/>
                <a:gd name="connsiteY100" fmla="*/ 268651 h 2396328"/>
                <a:gd name="connsiteX101" fmla="*/ 920304 w 1295643"/>
                <a:gd name="connsiteY101" fmla="*/ 293991 h 2396328"/>
                <a:gd name="connsiteX102" fmla="*/ 920304 w 1295643"/>
                <a:gd name="connsiteY102" fmla="*/ 323368 h 2396328"/>
                <a:gd name="connsiteX103" fmla="*/ 920304 w 1295643"/>
                <a:gd name="connsiteY103" fmla="*/ 354763 h 2396328"/>
                <a:gd name="connsiteX104" fmla="*/ 918594 w 1295643"/>
                <a:gd name="connsiteY104" fmla="*/ 388848 h 2396328"/>
                <a:gd name="connsiteX105" fmla="*/ 916028 w 1295643"/>
                <a:gd name="connsiteY105" fmla="*/ 423607 h 2396328"/>
                <a:gd name="connsiteX106" fmla="*/ 912393 w 1295643"/>
                <a:gd name="connsiteY106" fmla="*/ 459038 h 2396328"/>
                <a:gd name="connsiteX107" fmla="*/ 907047 w 1295643"/>
                <a:gd name="connsiteY107" fmla="*/ 494470 h 2396328"/>
                <a:gd name="connsiteX108" fmla="*/ 904267 w 1295643"/>
                <a:gd name="connsiteY108" fmla="*/ 528556 h 2396328"/>
                <a:gd name="connsiteX109" fmla="*/ 898922 w 1295643"/>
                <a:gd name="connsiteY109" fmla="*/ 559951 h 2396328"/>
                <a:gd name="connsiteX110" fmla="*/ 894645 w 1295643"/>
                <a:gd name="connsiteY110" fmla="*/ 589327 h 2396328"/>
                <a:gd name="connsiteX111" fmla="*/ 889300 w 1295643"/>
                <a:gd name="connsiteY111" fmla="*/ 614667 h 2396328"/>
                <a:gd name="connsiteX112" fmla="*/ 884809 w 1295643"/>
                <a:gd name="connsiteY112" fmla="*/ 635523 h 2396328"/>
                <a:gd name="connsiteX113" fmla="*/ 881174 w 1295643"/>
                <a:gd name="connsiteY113" fmla="*/ 652117 h 2396328"/>
                <a:gd name="connsiteX114" fmla="*/ 817027 w 1295643"/>
                <a:gd name="connsiteY114" fmla="*/ 841832 h 2396328"/>
                <a:gd name="connsiteX115" fmla="*/ 868773 w 1295643"/>
                <a:gd name="connsiteY115" fmla="*/ 838020 h 2396328"/>
                <a:gd name="connsiteX116" fmla="*/ 916883 w 1295643"/>
                <a:gd name="connsiteY116" fmla="*/ 828601 h 2396328"/>
                <a:gd name="connsiteX117" fmla="*/ 962214 w 1295643"/>
                <a:gd name="connsiteY117" fmla="*/ 815146 h 2396328"/>
                <a:gd name="connsiteX118" fmla="*/ 1005835 w 1295643"/>
                <a:gd name="connsiteY118" fmla="*/ 797879 h 2396328"/>
                <a:gd name="connsiteX119" fmla="*/ 1045178 w 1295643"/>
                <a:gd name="connsiteY119" fmla="*/ 778369 h 2396328"/>
                <a:gd name="connsiteX120" fmla="*/ 1080673 w 1295643"/>
                <a:gd name="connsiteY120" fmla="*/ 757066 h 2396328"/>
                <a:gd name="connsiteX121" fmla="*/ 1114672 w 1295643"/>
                <a:gd name="connsiteY121" fmla="*/ 735089 h 2396328"/>
                <a:gd name="connsiteX122" fmla="*/ 1145890 w 1295643"/>
                <a:gd name="connsiteY122" fmla="*/ 714234 h 2396328"/>
                <a:gd name="connsiteX123" fmla="*/ 1148456 w 1295643"/>
                <a:gd name="connsiteY123" fmla="*/ 724325 h 2396328"/>
                <a:gd name="connsiteX124" fmla="*/ 1120017 w 1295643"/>
                <a:gd name="connsiteY124" fmla="*/ 757066 h 2396328"/>
                <a:gd name="connsiteX125" fmla="*/ 1085164 w 1295643"/>
                <a:gd name="connsiteY125" fmla="*/ 788461 h 2396328"/>
                <a:gd name="connsiteX126" fmla="*/ 1043254 w 1295643"/>
                <a:gd name="connsiteY126" fmla="*/ 816492 h 2396328"/>
                <a:gd name="connsiteX127" fmla="*/ 996212 w 1295643"/>
                <a:gd name="connsiteY127" fmla="*/ 841832 h 2396328"/>
                <a:gd name="connsiteX128" fmla="*/ 946177 w 1295643"/>
                <a:gd name="connsiteY128" fmla="*/ 864705 h 2396328"/>
                <a:gd name="connsiteX129" fmla="*/ 892721 w 1295643"/>
                <a:gd name="connsiteY129" fmla="*/ 884664 h 2396328"/>
                <a:gd name="connsiteX130" fmla="*/ 837554 w 1295643"/>
                <a:gd name="connsiteY130" fmla="*/ 900137 h 2396328"/>
                <a:gd name="connsiteX131" fmla="*/ 781318 w 1295643"/>
                <a:gd name="connsiteY131" fmla="*/ 911349 h 2396328"/>
                <a:gd name="connsiteX132" fmla="*/ 769771 w 1295643"/>
                <a:gd name="connsiteY132" fmla="*/ 938259 h 2396328"/>
                <a:gd name="connsiteX133" fmla="*/ 753735 w 1295643"/>
                <a:gd name="connsiteY133" fmla="*/ 969654 h 2396328"/>
                <a:gd name="connsiteX134" fmla="*/ 735987 w 1295643"/>
                <a:gd name="connsiteY134" fmla="*/ 1002395 h 2396328"/>
                <a:gd name="connsiteX135" fmla="*/ 712894 w 1295643"/>
                <a:gd name="connsiteY135" fmla="*/ 1037826 h 2396328"/>
                <a:gd name="connsiteX136" fmla="*/ 688732 w 1295643"/>
                <a:gd name="connsiteY136" fmla="*/ 1075051 h 2396328"/>
                <a:gd name="connsiteX137" fmla="*/ 662859 w 1295643"/>
                <a:gd name="connsiteY137" fmla="*/ 1111828 h 2396328"/>
                <a:gd name="connsiteX138" fmla="*/ 635275 w 1295643"/>
                <a:gd name="connsiteY138" fmla="*/ 1146587 h 2396328"/>
                <a:gd name="connsiteX139" fmla="*/ 607692 w 1295643"/>
                <a:gd name="connsiteY139" fmla="*/ 1180673 h 2396328"/>
                <a:gd name="connsiteX140" fmla="*/ 581819 w 1295643"/>
                <a:gd name="connsiteY140" fmla="*/ 1212068 h 2396328"/>
                <a:gd name="connsiteX141" fmla="*/ 554235 w 1295643"/>
                <a:gd name="connsiteY141" fmla="*/ 1240099 h 2396328"/>
                <a:gd name="connsiteX142" fmla="*/ 530073 w 1295643"/>
                <a:gd name="connsiteY142" fmla="*/ 1264990 h 2396328"/>
                <a:gd name="connsiteX143" fmla="*/ 462532 w 1295643"/>
                <a:gd name="connsiteY143" fmla="*/ 1477481 h 2396328"/>
                <a:gd name="connsiteX144" fmla="*/ 455234 w 1295643"/>
                <a:gd name="connsiteY144" fmla="*/ 1532968 h 2396328"/>
                <a:gd name="connsiteX145" fmla="*/ 441122 w 1295643"/>
                <a:gd name="connsiteY145" fmla="*/ 1576921 h 2396328"/>
                <a:gd name="connsiteX146" fmla="*/ 432997 w 1295643"/>
                <a:gd name="connsiteY146" fmla="*/ 1621771 h 2396328"/>
                <a:gd name="connsiteX147" fmla="*/ 429575 w 1295643"/>
                <a:gd name="connsiteY147" fmla="*/ 1669088 h 2396328"/>
                <a:gd name="connsiteX148" fmla="*/ 427651 w 1295643"/>
                <a:gd name="connsiteY148" fmla="*/ 1716629 h 2396328"/>
                <a:gd name="connsiteX149" fmla="*/ 429575 w 1295643"/>
                <a:gd name="connsiteY149" fmla="*/ 1764169 h 2396328"/>
                <a:gd name="connsiteX150" fmla="*/ 432997 w 1295643"/>
                <a:gd name="connsiteY150" fmla="*/ 1812832 h 2396328"/>
                <a:gd name="connsiteX151" fmla="*/ 437487 w 1295643"/>
                <a:gd name="connsiteY151" fmla="*/ 1861045 h 2396328"/>
                <a:gd name="connsiteX152" fmla="*/ 442833 w 1295643"/>
                <a:gd name="connsiteY152" fmla="*/ 1908362 h 2396328"/>
                <a:gd name="connsiteX153" fmla="*/ 443688 w 1295643"/>
                <a:gd name="connsiteY153" fmla="*/ 1977879 h 2396328"/>
                <a:gd name="connsiteX154" fmla="*/ 439197 w 1295643"/>
                <a:gd name="connsiteY154" fmla="*/ 2047396 h 2396328"/>
                <a:gd name="connsiteX155" fmla="*/ 431286 w 1295643"/>
                <a:gd name="connsiteY155" fmla="*/ 2114223 h 2396328"/>
                <a:gd name="connsiteX156" fmla="*/ 421450 w 1295643"/>
                <a:gd name="connsiteY156" fmla="*/ 2179703 h 2396328"/>
                <a:gd name="connsiteX157" fmla="*/ 409476 w 1295643"/>
                <a:gd name="connsiteY157" fmla="*/ 2396328 h 2396328"/>
                <a:gd name="connsiteX158" fmla="*/ 50891 w 1295643"/>
                <a:gd name="connsiteY158" fmla="*/ 2396328 h 2396328"/>
                <a:gd name="connsiteX159" fmla="*/ 91945 w 1295643"/>
                <a:gd name="connsiteY159" fmla="*/ 2308198 h 2396328"/>
                <a:gd name="connsiteX160" fmla="*/ 142622 w 1295643"/>
                <a:gd name="connsiteY160" fmla="*/ 2208407 h 2396328"/>
                <a:gd name="connsiteX161" fmla="*/ 160369 w 1295643"/>
                <a:gd name="connsiteY161" fmla="*/ 2172303 h 2396328"/>
                <a:gd name="connsiteX162" fmla="*/ 175551 w 1295643"/>
                <a:gd name="connsiteY162" fmla="*/ 2132162 h 2396328"/>
                <a:gd name="connsiteX163" fmla="*/ 189877 w 1295643"/>
                <a:gd name="connsiteY163" fmla="*/ 2087537 h 2396328"/>
                <a:gd name="connsiteX164" fmla="*/ 203134 w 1295643"/>
                <a:gd name="connsiteY164" fmla="*/ 2039996 h 2396328"/>
                <a:gd name="connsiteX165" fmla="*/ 213826 w 1295643"/>
                <a:gd name="connsiteY165" fmla="*/ 1988643 h 2396328"/>
                <a:gd name="connsiteX166" fmla="*/ 221951 w 1295643"/>
                <a:gd name="connsiteY166" fmla="*/ 1936393 h 2396328"/>
                <a:gd name="connsiteX167" fmla="*/ 229863 w 1295643"/>
                <a:gd name="connsiteY167" fmla="*/ 1881676 h 2396328"/>
                <a:gd name="connsiteX168" fmla="*/ 235208 w 1295643"/>
                <a:gd name="connsiteY168" fmla="*/ 1826286 h 2396328"/>
                <a:gd name="connsiteX169" fmla="*/ 239699 w 1295643"/>
                <a:gd name="connsiteY169" fmla="*/ 1768654 h 2396328"/>
                <a:gd name="connsiteX170" fmla="*/ 239699 w 1295643"/>
                <a:gd name="connsiteY170" fmla="*/ 1711919 h 2396328"/>
                <a:gd name="connsiteX171" fmla="*/ 239699 w 1295643"/>
                <a:gd name="connsiteY171" fmla="*/ 1655857 h 2396328"/>
                <a:gd name="connsiteX172" fmla="*/ 235208 w 1295643"/>
                <a:gd name="connsiteY172" fmla="*/ 1599570 h 2396328"/>
                <a:gd name="connsiteX173" fmla="*/ 229007 w 1295643"/>
                <a:gd name="connsiteY173" fmla="*/ 1545526 h 2396328"/>
                <a:gd name="connsiteX174" fmla="*/ 221096 w 1295643"/>
                <a:gd name="connsiteY174" fmla="*/ 1492828 h 2396328"/>
                <a:gd name="connsiteX175" fmla="*/ 209335 w 1295643"/>
                <a:gd name="connsiteY175" fmla="*/ 1441923 h 2396328"/>
                <a:gd name="connsiteX176" fmla="*/ 193298 w 1295643"/>
                <a:gd name="connsiteY176" fmla="*/ 1394607 h 2396328"/>
                <a:gd name="connsiteX177" fmla="*/ 175551 w 1295643"/>
                <a:gd name="connsiteY177" fmla="*/ 1349757 h 2396328"/>
                <a:gd name="connsiteX178" fmla="*/ 154168 w 1295643"/>
                <a:gd name="connsiteY178" fmla="*/ 1309616 h 2396328"/>
                <a:gd name="connsiteX179" fmla="*/ 130220 w 1295643"/>
                <a:gd name="connsiteY179" fmla="*/ 1274185 h 2396328"/>
                <a:gd name="connsiteX180" fmla="*/ 53457 w 1295643"/>
                <a:gd name="connsiteY180" fmla="*/ 1033789 h 2396328"/>
                <a:gd name="connsiteX181" fmla="*/ 41055 w 1295643"/>
                <a:gd name="connsiteY181" fmla="*/ 971672 h 2396328"/>
                <a:gd name="connsiteX182" fmla="*/ 25018 w 1295643"/>
                <a:gd name="connsiteY182" fmla="*/ 910004 h 2396328"/>
                <a:gd name="connsiteX183" fmla="*/ 11547 w 1295643"/>
                <a:gd name="connsiteY183" fmla="*/ 843178 h 2396328"/>
                <a:gd name="connsiteX184" fmla="*/ 5346 w 1295643"/>
                <a:gd name="connsiteY184" fmla="*/ 775006 h 2396328"/>
                <a:gd name="connsiteX185" fmla="*/ 0 w 1295643"/>
                <a:gd name="connsiteY185" fmla="*/ 703694 h 2396328"/>
                <a:gd name="connsiteX186" fmla="*/ 0 w 1295643"/>
                <a:gd name="connsiteY186" fmla="*/ 630813 h 2396328"/>
                <a:gd name="connsiteX187" fmla="*/ 3635 w 1295643"/>
                <a:gd name="connsiteY187" fmla="*/ 557260 h 2396328"/>
                <a:gd name="connsiteX188" fmla="*/ 11547 w 1295643"/>
                <a:gd name="connsiteY188" fmla="*/ 484379 h 2396328"/>
                <a:gd name="connsiteX189" fmla="*/ 23307 w 1295643"/>
                <a:gd name="connsiteY189" fmla="*/ 411722 h 2396328"/>
                <a:gd name="connsiteX190" fmla="*/ 35709 w 1295643"/>
                <a:gd name="connsiteY190" fmla="*/ 341532 h 2396328"/>
                <a:gd name="connsiteX191" fmla="*/ 53457 w 1295643"/>
                <a:gd name="connsiteY191" fmla="*/ 273360 h 2396328"/>
                <a:gd name="connsiteX192" fmla="*/ 74839 w 1295643"/>
                <a:gd name="connsiteY192" fmla="*/ 209225 h 2396328"/>
                <a:gd name="connsiteX193" fmla="*/ 97077 w 1295643"/>
                <a:gd name="connsiteY193" fmla="*/ 148453 h 2396328"/>
                <a:gd name="connsiteX194" fmla="*/ 122950 w 1295643"/>
                <a:gd name="connsiteY194" fmla="*/ 93512 h 2396328"/>
                <a:gd name="connsiteX195" fmla="*/ 150533 w 1295643"/>
                <a:gd name="connsiteY195" fmla="*/ 43504 h 2396328"/>
                <a:gd name="connsiteX196" fmla="*/ 183676 w 1295643"/>
                <a:gd name="connsiteY196" fmla="*/ 0 h 239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1295643" h="2396328">
                  <a:moveTo>
                    <a:pt x="1294499" y="1033789"/>
                  </a:moveTo>
                  <a:lnTo>
                    <a:pt x="1295643" y="1034469"/>
                  </a:lnTo>
                  <a:lnTo>
                    <a:pt x="1293086" y="1035347"/>
                  </a:lnTo>
                  <a:lnTo>
                    <a:pt x="1294499" y="1033789"/>
                  </a:lnTo>
                  <a:close/>
                  <a:moveTo>
                    <a:pt x="183676" y="0"/>
                  </a:moveTo>
                  <a:cubicBezTo>
                    <a:pt x="182393" y="3588"/>
                    <a:pt x="181324" y="7176"/>
                    <a:pt x="180041" y="10764"/>
                  </a:cubicBezTo>
                  <a:cubicBezTo>
                    <a:pt x="179400" y="13231"/>
                    <a:pt x="178972" y="15473"/>
                    <a:pt x="178331" y="17940"/>
                  </a:cubicBezTo>
                  <a:lnTo>
                    <a:pt x="176406" y="22649"/>
                  </a:lnTo>
                  <a:lnTo>
                    <a:pt x="176406" y="25340"/>
                  </a:lnTo>
                  <a:lnTo>
                    <a:pt x="178331" y="26686"/>
                  </a:lnTo>
                  <a:lnTo>
                    <a:pt x="178331" y="28031"/>
                  </a:lnTo>
                  <a:lnTo>
                    <a:pt x="180041" y="28031"/>
                  </a:lnTo>
                  <a:lnTo>
                    <a:pt x="180041" y="30050"/>
                  </a:lnTo>
                  <a:cubicBezTo>
                    <a:pt x="179400" y="31395"/>
                    <a:pt x="178972" y="32741"/>
                    <a:pt x="178331" y="34086"/>
                  </a:cubicBezTo>
                  <a:lnTo>
                    <a:pt x="176406" y="40141"/>
                  </a:lnTo>
                  <a:lnTo>
                    <a:pt x="173840" y="49559"/>
                  </a:lnTo>
                  <a:cubicBezTo>
                    <a:pt x="172130" y="54044"/>
                    <a:pt x="170205" y="58305"/>
                    <a:pt x="168495" y="62790"/>
                  </a:cubicBezTo>
                  <a:cubicBezTo>
                    <a:pt x="165715" y="69069"/>
                    <a:pt x="163149" y="75348"/>
                    <a:pt x="160369" y="81627"/>
                  </a:cubicBezTo>
                  <a:cubicBezTo>
                    <a:pt x="157803" y="89251"/>
                    <a:pt x="155024" y="96652"/>
                    <a:pt x="152458" y="104276"/>
                  </a:cubicBezTo>
                  <a:cubicBezTo>
                    <a:pt x="148181" y="114143"/>
                    <a:pt x="144119" y="123786"/>
                    <a:pt x="139842" y="133653"/>
                  </a:cubicBezTo>
                  <a:cubicBezTo>
                    <a:pt x="134924" y="145538"/>
                    <a:pt x="129792" y="157199"/>
                    <a:pt x="124874" y="169084"/>
                  </a:cubicBezTo>
                  <a:cubicBezTo>
                    <a:pt x="118887" y="187473"/>
                    <a:pt x="112900" y="206085"/>
                    <a:pt x="106913" y="224474"/>
                  </a:cubicBezTo>
                  <a:cubicBezTo>
                    <a:pt x="102850" y="244208"/>
                    <a:pt x="98574" y="264166"/>
                    <a:pt x="94511" y="283900"/>
                  </a:cubicBezTo>
                  <a:cubicBezTo>
                    <a:pt x="91304" y="304306"/>
                    <a:pt x="87883" y="324489"/>
                    <a:pt x="84675" y="344896"/>
                  </a:cubicBezTo>
                  <a:cubicBezTo>
                    <a:pt x="80185" y="366423"/>
                    <a:pt x="75908" y="388176"/>
                    <a:pt x="71418" y="409704"/>
                  </a:cubicBezTo>
                  <a:cubicBezTo>
                    <a:pt x="70777" y="414413"/>
                    <a:pt x="70135" y="418898"/>
                    <a:pt x="69494" y="423607"/>
                  </a:cubicBezTo>
                  <a:lnTo>
                    <a:pt x="66928" y="444462"/>
                  </a:lnTo>
                  <a:cubicBezTo>
                    <a:pt x="66286" y="451862"/>
                    <a:pt x="65645" y="459038"/>
                    <a:pt x="65003" y="466439"/>
                  </a:cubicBezTo>
                  <a:cubicBezTo>
                    <a:pt x="64362" y="474512"/>
                    <a:pt x="63934" y="482360"/>
                    <a:pt x="63293" y="490433"/>
                  </a:cubicBezTo>
                  <a:lnTo>
                    <a:pt x="63293" y="515101"/>
                  </a:lnTo>
                  <a:cubicBezTo>
                    <a:pt x="64576" y="522501"/>
                    <a:pt x="65645" y="529901"/>
                    <a:pt x="66928" y="537301"/>
                  </a:cubicBezTo>
                  <a:cubicBezTo>
                    <a:pt x="68424" y="543805"/>
                    <a:pt x="69921" y="550084"/>
                    <a:pt x="71418" y="556587"/>
                  </a:cubicBezTo>
                  <a:cubicBezTo>
                    <a:pt x="73984" y="561072"/>
                    <a:pt x="76764" y="565557"/>
                    <a:pt x="79329" y="570042"/>
                  </a:cubicBezTo>
                  <a:lnTo>
                    <a:pt x="122095" y="567351"/>
                  </a:lnTo>
                  <a:lnTo>
                    <a:pt x="164004" y="556587"/>
                  </a:lnTo>
                  <a:lnTo>
                    <a:pt x="203990" y="539320"/>
                  </a:lnTo>
                  <a:lnTo>
                    <a:pt x="245044" y="515101"/>
                  </a:lnTo>
                  <a:lnTo>
                    <a:pt x="282463" y="487070"/>
                  </a:lnTo>
                  <a:lnTo>
                    <a:pt x="319028" y="452984"/>
                  </a:lnTo>
                  <a:lnTo>
                    <a:pt x="353667" y="416880"/>
                  </a:lnTo>
                  <a:lnTo>
                    <a:pt x="385741" y="378981"/>
                  </a:lnTo>
                  <a:lnTo>
                    <a:pt x="416960" y="338841"/>
                  </a:lnTo>
                  <a:lnTo>
                    <a:pt x="443688" y="297355"/>
                  </a:lnTo>
                  <a:lnTo>
                    <a:pt x="468705" y="257214"/>
                  </a:lnTo>
                  <a:cubicBezTo>
                    <a:pt x="475548" y="244208"/>
                    <a:pt x="482390" y="231425"/>
                    <a:pt x="489233" y="218419"/>
                  </a:cubicBezTo>
                  <a:lnTo>
                    <a:pt x="499069" y="218419"/>
                  </a:lnTo>
                  <a:lnTo>
                    <a:pt x="499069" y="222455"/>
                  </a:lnTo>
                  <a:cubicBezTo>
                    <a:pt x="493723" y="235462"/>
                    <a:pt x="488377" y="248244"/>
                    <a:pt x="483032" y="261251"/>
                  </a:cubicBezTo>
                  <a:cubicBezTo>
                    <a:pt x="477045" y="274706"/>
                    <a:pt x="471057" y="287936"/>
                    <a:pt x="465070" y="301391"/>
                  </a:cubicBezTo>
                  <a:cubicBezTo>
                    <a:pt x="458656" y="314398"/>
                    <a:pt x="452027" y="327180"/>
                    <a:pt x="445612" y="340186"/>
                  </a:cubicBezTo>
                  <a:lnTo>
                    <a:pt x="425940" y="377636"/>
                  </a:lnTo>
                  <a:cubicBezTo>
                    <a:pt x="419098" y="389745"/>
                    <a:pt x="412255" y="402079"/>
                    <a:pt x="405413" y="414189"/>
                  </a:cubicBezTo>
                  <a:lnTo>
                    <a:pt x="382320" y="448274"/>
                  </a:lnTo>
                  <a:lnTo>
                    <a:pt x="358158" y="481015"/>
                  </a:lnTo>
                  <a:lnTo>
                    <a:pt x="328864" y="511064"/>
                  </a:lnTo>
                  <a:lnTo>
                    <a:pt x="298501" y="540665"/>
                  </a:lnTo>
                  <a:lnTo>
                    <a:pt x="262792" y="564660"/>
                  </a:lnTo>
                  <a:lnTo>
                    <a:pt x="221951" y="586636"/>
                  </a:lnTo>
                  <a:lnTo>
                    <a:pt x="176406" y="606146"/>
                  </a:lnTo>
                  <a:lnTo>
                    <a:pt x="128295" y="620722"/>
                  </a:lnTo>
                  <a:lnTo>
                    <a:pt x="71418" y="630813"/>
                  </a:lnTo>
                  <a:cubicBezTo>
                    <a:pt x="72059" y="654135"/>
                    <a:pt x="72487" y="677682"/>
                    <a:pt x="73129" y="701003"/>
                  </a:cubicBezTo>
                  <a:cubicBezTo>
                    <a:pt x="75695" y="723204"/>
                    <a:pt x="78474" y="745629"/>
                    <a:pt x="81040" y="767830"/>
                  </a:cubicBezTo>
                  <a:cubicBezTo>
                    <a:pt x="85530" y="788909"/>
                    <a:pt x="90021" y="810213"/>
                    <a:pt x="94511" y="831292"/>
                  </a:cubicBezTo>
                  <a:cubicBezTo>
                    <a:pt x="100498" y="851250"/>
                    <a:pt x="106271" y="871433"/>
                    <a:pt x="112259" y="891391"/>
                  </a:cubicBezTo>
                  <a:cubicBezTo>
                    <a:pt x="119743" y="910452"/>
                    <a:pt x="127013" y="929738"/>
                    <a:pt x="134496" y="948799"/>
                  </a:cubicBezTo>
                  <a:cubicBezTo>
                    <a:pt x="142622" y="967187"/>
                    <a:pt x="150533" y="985352"/>
                    <a:pt x="158659" y="1003740"/>
                  </a:cubicBezTo>
                  <a:lnTo>
                    <a:pt x="186242" y="1055766"/>
                  </a:lnTo>
                  <a:lnTo>
                    <a:pt x="213826" y="1106446"/>
                  </a:lnTo>
                  <a:cubicBezTo>
                    <a:pt x="216605" y="1110483"/>
                    <a:pt x="219171" y="1114519"/>
                    <a:pt x="221951" y="1118556"/>
                  </a:cubicBezTo>
                  <a:lnTo>
                    <a:pt x="229007" y="1133356"/>
                  </a:lnTo>
                  <a:cubicBezTo>
                    <a:pt x="232215" y="1138738"/>
                    <a:pt x="235636" y="1143896"/>
                    <a:pt x="238843" y="1149278"/>
                  </a:cubicBezTo>
                  <a:lnTo>
                    <a:pt x="247824" y="1166097"/>
                  </a:lnTo>
                  <a:cubicBezTo>
                    <a:pt x="251673" y="1171479"/>
                    <a:pt x="255522" y="1176636"/>
                    <a:pt x="259370" y="1182018"/>
                  </a:cubicBezTo>
                  <a:cubicBezTo>
                    <a:pt x="263861" y="1186503"/>
                    <a:pt x="268137" y="1190988"/>
                    <a:pt x="272628" y="1195473"/>
                  </a:cubicBezTo>
                  <a:cubicBezTo>
                    <a:pt x="277973" y="1199510"/>
                    <a:pt x="283319" y="1203322"/>
                    <a:pt x="288665" y="1207358"/>
                  </a:cubicBezTo>
                  <a:lnTo>
                    <a:pt x="306626" y="1216104"/>
                  </a:lnTo>
                  <a:lnTo>
                    <a:pt x="328008" y="1219468"/>
                  </a:lnTo>
                  <a:lnTo>
                    <a:pt x="350246" y="1218795"/>
                  </a:lnTo>
                  <a:lnTo>
                    <a:pt x="390231" y="1208704"/>
                  </a:lnTo>
                  <a:lnTo>
                    <a:pt x="425940" y="1192109"/>
                  </a:lnTo>
                  <a:lnTo>
                    <a:pt x="460580" y="1171254"/>
                  </a:lnTo>
                  <a:lnTo>
                    <a:pt x="489233" y="1146587"/>
                  </a:lnTo>
                  <a:lnTo>
                    <a:pt x="516816" y="1119901"/>
                  </a:lnTo>
                  <a:cubicBezTo>
                    <a:pt x="525369" y="1110483"/>
                    <a:pt x="534136" y="1101288"/>
                    <a:pt x="542689" y="1091870"/>
                  </a:cubicBezTo>
                  <a:lnTo>
                    <a:pt x="565782" y="1065184"/>
                  </a:lnTo>
                  <a:cubicBezTo>
                    <a:pt x="572411" y="1056663"/>
                    <a:pt x="578825" y="1048141"/>
                    <a:pt x="585454" y="1039620"/>
                  </a:cubicBezTo>
                  <a:lnTo>
                    <a:pt x="629074" y="981539"/>
                  </a:lnTo>
                  <a:lnTo>
                    <a:pt x="670984" y="916059"/>
                  </a:lnTo>
                  <a:lnTo>
                    <a:pt x="712894" y="844523"/>
                  </a:lnTo>
                  <a:lnTo>
                    <a:pt x="752024" y="766484"/>
                  </a:lnTo>
                  <a:cubicBezTo>
                    <a:pt x="763998" y="739126"/>
                    <a:pt x="775759" y="711543"/>
                    <a:pt x="787733" y="684185"/>
                  </a:cubicBezTo>
                  <a:lnTo>
                    <a:pt x="819807" y="596728"/>
                  </a:lnTo>
                  <a:cubicBezTo>
                    <a:pt x="829643" y="566230"/>
                    <a:pt x="839265" y="535732"/>
                    <a:pt x="849101" y="505234"/>
                  </a:cubicBezTo>
                  <a:cubicBezTo>
                    <a:pt x="856157" y="473615"/>
                    <a:pt x="863427" y="441996"/>
                    <a:pt x="870483" y="410376"/>
                  </a:cubicBezTo>
                  <a:cubicBezTo>
                    <a:pt x="875829" y="378084"/>
                    <a:pt x="881174" y="345568"/>
                    <a:pt x="886520" y="313276"/>
                  </a:cubicBezTo>
                  <a:cubicBezTo>
                    <a:pt x="889727" y="280088"/>
                    <a:pt x="893149" y="247123"/>
                    <a:pt x="896356" y="213934"/>
                  </a:cubicBezTo>
                  <a:cubicBezTo>
                    <a:pt x="898922" y="215504"/>
                    <a:pt x="901702" y="216849"/>
                    <a:pt x="904267" y="218419"/>
                  </a:cubicBezTo>
                  <a:lnTo>
                    <a:pt x="910682" y="229856"/>
                  </a:lnTo>
                  <a:cubicBezTo>
                    <a:pt x="912393" y="235462"/>
                    <a:pt x="914317" y="241068"/>
                    <a:pt x="916028" y="246674"/>
                  </a:cubicBezTo>
                  <a:cubicBezTo>
                    <a:pt x="916883" y="254075"/>
                    <a:pt x="917739" y="261251"/>
                    <a:pt x="918594" y="268651"/>
                  </a:cubicBezTo>
                  <a:cubicBezTo>
                    <a:pt x="919235" y="277172"/>
                    <a:pt x="919663" y="285469"/>
                    <a:pt x="920304" y="293991"/>
                  </a:cubicBezTo>
                  <a:lnTo>
                    <a:pt x="920304" y="323368"/>
                  </a:lnTo>
                  <a:lnTo>
                    <a:pt x="920304" y="354763"/>
                  </a:lnTo>
                  <a:cubicBezTo>
                    <a:pt x="919663" y="366199"/>
                    <a:pt x="919235" y="377412"/>
                    <a:pt x="918594" y="388848"/>
                  </a:cubicBezTo>
                  <a:cubicBezTo>
                    <a:pt x="917739" y="400509"/>
                    <a:pt x="916883" y="411946"/>
                    <a:pt x="916028" y="423607"/>
                  </a:cubicBezTo>
                  <a:cubicBezTo>
                    <a:pt x="914745" y="435492"/>
                    <a:pt x="913676" y="447153"/>
                    <a:pt x="912393" y="459038"/>
                  </a:cubicBezTo>
                  <a:cubicBezTo>
                    <a:pt x="910682" y="470924"/>
                    <a:pt x="908758" y="482585"/>
                    <a:pt x="907047" y="494470"/>
                  </a:cubicBezTo>
                  <a:cubicBezTo>
                    <a:pt x="906192" y="505907"/>
                    <a:pt x="905123" y="517119"/>
                    <a:pt x="904267" y="528556"/>
                  </a:cubicBezTo>
                  <a:cubicBezTo>
                    <a:pt x="902557" y="539095"/>
                    <a:pt x="900633" y="549411"/>
                    <a:pt x="898922" y="559951"/>
                  </a:cubicBezTo>
                  <a:cubicBezTo>
                    <a:pt x="897425" y="569818"/>
                    <a:pt x="896142" y="579460"/>
                    <a:pt x="894645" y="589327"/>
                  </a:cubicBezTo>
                  <a:cubicBezTo>
                    <a:pt x="892935" y="597849"/>
                    <a:pt x="891010" y="606146"/>
                    <a:pt x="889300" y="614667"/>
                  </a:cubicBezTo>
                  <a:lnTo>
                    <a:pt x="884809" y="635523"/>
                  </a:lnTo>
                  <a:cubicBezTo>
                    <a:pt x="883527" y="641129"/>
                    <a:pt x="882457" y="646511"/>
                    <a:pt x="881174" y="652117"/>
                  </a:cubicBezTo>
                  <a:lnTo>
                    <a:pt x="817027" y="841832"/>
                  </a:lnTo>
                  <a:lnTo>
                    <a:pt x="868773" y="838020"/>
                  </a:lnTo>
                  <a:lnTo>
                    <a:pt x="916883" y="828601"/>
                  </a:lnTo>
                  <a:lnTo>
                    <a:pt x="962214" y="815146"/>
                  </a:lnTo>
                  <a:lnTo>
                    <a:pt x="1005835" y="797879"/>
                  </a:lnTo>
                  <a:lnTo>
                    <a:pt x="1045178" y="778369"/>
                  </a:lnTo>
                  <a:lnTo>
                    <a:pt x="1080673" y="757066"/>
                  </a:lnTo>
                  <a:lnTo>
                    <a:pt x="1114672" y="735089"/>
                  </a:lnTo>
                  <a:lnTo>
                    <a:pt x="1145890" y="714234"/>
                  </a:lnTo>
                  <a:lnTo>
                    <a:pt x="1148456" y="724325"/>
                  </a:lnTo>
                  <a:cubicBezTo>
                    <a:pt x="1139048" y="735314"/>
                    <a:pt x="1129426" y="746078"/>
                    <a:pt x="1120017" y="757066"/>
                  </a:cubicBezTo>
                  <a:cubicBezTo>
                    <a:pt x="1108471" y="767606"/>
                    <a:pt x="1096710" y="777921"/>
                    <a:pt x="1085164" y="788461"/>
                  </a:cubicBezTo>
                  <a:lnTo>
                    <a:pt x="1043254" y="816492"/>
                  </a:lnTo>
                  <a:lnTo>
                    <a:pt x="996212" y="841832"/>
                  </a:lnTo>
                  <a:lnTo>
                    <a:pt x="946177" y="864705"/>
                  </a:lnTo>
                  <a:lnTo>
                    <a:pt x="892721" y="884664"/>
                  </a:lnTo>
                  <a:lnTo>
                    <a:pt x="837554" y="900137"/>
                  </a:lnTo>
                  <a:lnTo>
                    <a:pt x="781318" y="911349"/>
                  </a:lnTo>
                  <a:lnTo>
                    <a:pt x="769771" y="938259"/>
                  </a:lnTo>
                  <a:cubicBezTo>
                    <a:pt x="764426" y="948799"/>
                    <a:pt x="759080" y="959114"/>
                    <a:pt x="753735" y="969654"/>
                  </a:cubicBezTo>
                  <a:lnTo>
                    <a:pt x="735987" y="1002395"/>
                  </a:lnTo>
                  <a:lnTo>
                    <a:pt x="712894" y="1037826"/>
                  </a:lnTo>
                  <a:cubicBezTo>
                    <a:pt x="704769" y="1050160"/>
                    <a:pt x="696857" y="1062718"/>
                    <a:pt x="688732" y="1075051"/>
                  </a:cubicBezTo>
                  <a:cubicBezTo>
                    <a:pt x="680179" y="1087385"/>
                    <a:pt x="671412" y="1099494"/>
                    <a:pt x="662859" y="1111828"/>
                  </a:cubicBezTo>
                  <a:lnTo>
                    <a:pt x="635275" y="1146587"/>
                  </a:lnTo>
                  <a:lnTo>
                    <a:pt x="607692" y="1180673"/>
                  </a:lnTo>
                  <a:cubicBezTo>
                    <a:pt x="599139" y="1191212"/>
                    <a:pt x="590372" y="1201528"/>
                    <a:pt x="581819" y="1212068"/>
                  </a:cubicBezTo>
                  <a:lnTo>
                    <a:pt x="554235" y="1240099"/>
                  </a:lnTo>
                  <a:lnTo>
                    <a:pt x="530073" y="1264990"/>
                  </a:lnTo>
                  <a:cubicBezTo>
                    <a:pt x="463128" y="1316270"/>
                    <a:pt x="473494" y="1362219"/>
                    <a:pt x="462532" y="1477481"/>
                  </a:cubicBezTo>
                  <a:cubicBezTo>
                    <a:pt x="456545" y="1491608"/>
                    <a:pt x="461221" y="1518841"/>
                    <a:pt x="455234" y="1532968"/>
                  </a:cubicBezTo>
                  <a:cubicBezTo>
                    <a:pt x="450530" y="1547545"/>
                    <a:pt x="445826" y="1562345"/>
                    <a:pt x="441122" y="1576921"/>
                  </a:cubicBezTo>
                  <a:cubicBezTo>
                    <a:pt x="438342" y="1591946"/>
                    <a:pt x="435776" y="1606746"/>
                    <a:pt x="432997" y="1621771"/>
                  </a:cubicBezTo>
                  <a:cubicBezTo>
                    <a:pt x="431927" y="1637469"/>
                    <a:pt x="430645" y="1653390"/>
                    <a:pt x="429575" y="1669088"/>
                  </a:cubicBezTo>
                  <a:cubicBezTo>
                    <a:pt x="428934" y="1685009"/>
                    <a:pt x="428292" y="1700707"/>
                    <a:pt x="427651" y="1716629"/>
                  </a:cubicBezTo>
                  <a:cubicBezTo>
                    <a:pt x="428292" y="1732550"/>
                    <a:pt x="428934" y="1748248"/>
                    <a:pt x="429575" y="1764169"/>
                  </a:cubicBezTo>
                  <a:cubicBezTo>
                    <a:pt x="430645" y="1780315"/>
                    <a:pt x="431927" y="1796686"/>
                    <a:pt x="432997" y="1812832"/>
                  </a:cubicBezTo>
                  <a:cubicBezTo>
                    <a:pt x="434493" y="1828977"/>
                    <a:pt x="435990" y="1844899"/>
                    <a:pt x="437487" y="1861045"/>
                  </a:cubicBezTo>
                  <a:cubicBezTo>
                    <a:pt x="439197" y="1876743"/>
                    <a:pt x="441122" y="1892664"/>
                    <a:pt x="442833" y="1908362"/>
                  </a:cubicBezTo>
                  <a:cubicBezTo>
                    <a:pt x="443046" y="1931459"/>
                    <a:pt x="443474" y="1954781"/>
                    <a:pt x="443688" y="1977879"/>
                  </a:cubicBezTo>
                  <a:cubicBezTo>
                    <a:pt x="442191" y="2000977"/>
                    <a:pt x="440694" y="2024299"/>
                    <a:pt x="439197" y="2047396"/>
                  </a:cubicBezTo>
                  <a:cubicBezTo>
                    <a:pt x="436632" y="2069597"/>
                    <a:pt x="433852" y="2092022"/>
                    <a:pt x="431286" y="2114223"/>
                  </a:cubicBezTo>
                  <a:cubicBezTo>
                    <a:pt x="428079" y="2135975"/>
                    <a:pt x="424657" y="2157951"/>
                    <a:pt x="421450" y="2179703"/>
                  </a:cubicBezTo>
                  <a:cubicBezTo>
                    <a:pt x="414821" y="2253930"/>
                    <a:pt x="416104" y="2322102"/>
                    <a:pt x="409476" y="2396328"/>
                  </a:cubicBezTo>
                  <a:lnTo>
                    <a:pt x="50891" y="2396328"/>
                  </a:lnTo>
                  <a:lnTo>
                    <a:pt x="91945" y="2308198"/>
                  </a:lnTo>
                  <a:lnTo>
                    <a:pt x="142622" y="2208407"/>
                  </a:lnTo>
                  <a:cubicBezTo>
                    <a:pt x="148609" y="2196298"/>
                    <a:pt x="154382" y="2184413"/>
                    <a:pt x="160369" y="2172303"/>
                  </a:cubicBezTo>
                  <a:cubicBezTo>
                    <a:pt x="165501" y="2158848"/>
                    <a:pt x="170419" y="2145617"/>
                    <a:pt x="175551" y="2132162"/>
                  </a:cubicBezTo>
                  <a:cubicBezTo>
                    <a:pt x="180255" y="2117362"/>
                    <a:pt x="185173" y="2102337"/>
                    <a:pt x="189877" y="2087537"/>
                  </a:cubicBezTo>
                  <a:cubicBezTo>
                    <a:pt x="194368" y="2071615"/>
                    <a:pt x="198644" y="2055918"/>
                    <a:pt x="203134" y="2039996"/>
                  </a:cubicBezTo>
                  <a:cubicBezTo>
                    <a:pt x="206769" y="2022953"/>
                    <a:pt x="210191" y="2005686"/>
                    <a:pt x="213826" y="1988643"/>
                  </a:cubicBezTo>
                  <a:cubicBezTo>
                    <a:pt x="216605" y="1971152"/>
                    <a:pt x="219171" y="1953884"/>
                    <a:pt x="221951" y="1936393"/>
                  </a:cubicBezTo>
                  <a:cubicBezTo>
                    <a:pt x="224517" y="1918229"/>
                    <a:pt x="227297" y="1899840"/>
                    <a:pt x="229863" y="1881676"/>
                  </a:cubicBezTo>
                  <a:cubicBezTo>
                    <a:pt x="231573" y="1863288"/>
                    <a:pt x="233498" y="1844675"/>
                    <a:pt x="235208" y="1826286"/>
                  </a:cubicBezTo>
                  <a:cubicBezTo>
                    <a:pt x="236705" y="1807001"/>
                    <a:pt x="238202" y="1787940"/>
                    <a:pt x="239699" y="1768654"/>
                  </a:cubicBezTo>
                  <a:lnTo>
                    <a:pt x="239699" y="1711919"/>
                  </a:lnTo>
                  <a:lnTo>
                    <a:pt x="239699" y="1655857"/>
                  </a:lnTo>
                  <a:cubicBezTo>
                    <a:pt x="238202" y="1637020"/>
                    <a:pt x="236705" y="1618407"/>
                    <a:pt x="235208" y="1599570"/>
                  </a:cubicBezTo>
                  <a:cubicBezTo>
                    <a:pt x="233070" y="1581630"/>
                    <a:pt x="231145" y="1563466"/>
                    <a:pt x="229007" y="1545526"/>
                  </a:cubicBezTo>
                  <a:cubicBezTo>
                    <a:pt x="226441" y="1528035"/>
                    <a:pt x="223662" y="1510319"/>
                    <a:pt x="221096" y="1492828"/>
                  </a:cubicBezTo>
                  <a:cubicBezTo>
                    <a:pt x="217247" y="1475785"/>
                    <a:pt x="213184" y="1458966"/>
                    <a:pt x="209335" y="1441923"/>
                  </a:cubicBezTo>
                  <a:cubicBezTo>
                    <a:pt x="203990" y="1426226"/>
                    <a:pt x="198644" y="1410304"/>
                    <a:pt x="193298" y="1394607"/>
                  </a:cubicBezTo>
                  <a:cubicBezTo>
                    <a:pt x="187311" y="1379582"/>
                    <a:pt x="181538" y="1364781"/>
                    <a:pt x="175551" y="1349757"/>
                  </a:cubicBezTo>
                  <a:cubicBezTo>
                    <a:pt x="168495" y="1336302"/>
                    <a:pt x="161225" y="1323071"/>
                    <a:pt x="154168" y="1309616"/>
                  </a:cubicBezTo>
                  <a:cubicBezTo>
                    <a:pt x="146257" y="1297731"/>
                    <a:pt x="138131" y="1286070"/>
                    <a:pt x="130220" y="1274185"/>
                  </a:cubicBezTo>
                  <a:cubicBezTo>
                    <a:pt x="100105" y="1196223"/>
                    <a:pt x="62986" y="1132194"/>
                    <a:pt x="53457" y="1033789"/>
                  </a:cubicBezTo>
                  <a:cubicBezTo>
                    <a:pt x="48397" y="992826"/>
                    <a:pt x="45795" y="992303"/>
                    <a:pt x="41055" y="971672"/>
                  </a:cubicBezTo>
                  <a:cubicBezTo>
                    <a:pt x="35709" y="951041"/>
                    <a:pt x="30364" y="930635"/>
                    <a:pt x="25018" y="910004"/>
                  </a:cubicBezTo>
                  <a:cubicBezTo>
                    <a:pt x="20528" y="887803"/>
                    <a:pt x="16037" y="865378"/>
                    <a:pt x="11547" y="843178"/>
                  </a:cubicBezTo>
                  <a:cubicBezTo>
                    <a:pt x="9409" y="820528"/>
                    <a:pt x="7484" y="797655"/>
                    <a:pt x="5346" y="775006"/>
                  </a:cubicBezTo>
                  <a:cubicBezTo>
                    <a:pt x="3635" y="751235"/>
                    <a:pt x="1711" y="727465"/>
                    <a:pt x="0" y="703694"/>
                  </a:cubicBezTo>
                  <a:lnTo>
                    <a:pt x="0" y="630813"/>
                  </a:lnTo>
                  <a:cubicBezTo>
                    <a:pt x="1283" y="606370"/>
                    <a:pt x="2352" y="581703"/>
                    <a:pt x="3635" y="557260"/>
                  </a:cubicBezTo>
                  <a:cubicBezTo>
                    <a:pt x="6201" y="533041"/>
                    <a:pt x="8981" y="508598"/>
                    <a:pt x="11547" y="484379"/>
                  </a:cubicBezTo>
                  <a:cubicBezTo>
                    <a:pt x="15396" y="460160"/>
                    <a:pt x="19458" y="435941"/>
                    <a:pt x="23307" y="411722"/>
                  </a:cubicBezTo>
                  <a:cubicBezTo>
                    <a:pt x="27370" y="388400"/>
                    <a:pt x="31647" y="364854"/>
                    <a:pt x="35709" y="341532"/>
                  </a:cubicBezTo>
                  <a:cubicBezTo>
                    <a:pt x="41696" y="318883"/>
                    <a:pt x="47470" y="296009"/>
                    <a:pt x="53457" y="273360"/>
                  </a:cubicBezTo>
                  <a:cubicBezTo>
                    <a:pt x="60513" y="252056"/>
                    <a:pt x="67783" y="230528"/>
                    <a:pt x="74839" y="209225"/>
                  </a:cubicBezTo>
                  <a:cubicBezTo>
                    <a:pt x="82323" y="189042"/>
                    <a:pt x="89593" y="168636"/>
                    <a:pt x="97077" y="148453"/>
                  </a:cubicBezTo>
                  <a:cubicBezTo>
                    <a:pt x="105630" y="130065"/>
                    <a:pt x="114397" y="111901"/>
                    <a:pt x="122950" y="93512"/>
                  </a:cubicBezTo>
                  <a:lnTo>
                    <a:pt x="150533" y="43504"/>
                  </a:lnTo>
                  <a:lnTo>
                    <a:pt x="183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/>
            </a:p>
          </p:txBody>
        </p:sp>
        <p:grpSp>
          <p:nvGrpSpPr>
            <p:cNvPr id="91" name="그룹 96">
              <a:extLst>
                <a:ext uri="{FF2B5EF4-FFF2-40B4-BE49-F238E27FC236}">
                  <a16:creationId xmlns:a16="http://schemas.microsoft.com/office/drawing/2014/main" id="{407848FC-FD38-4A24-B638-A0191ED88D8F}"/>
                </a:ext>
              </a:extLst>
            </p:cNvPr>
            <p:cNvGrpSpPr/>
            <p:nvPr/>
          </p:nvGrpSpPr>
          <p:grpSpPr>
            <a:xfrm>
              <a:off x="6451387" y="2774470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08" name="타원 97">
                <a:extLst>
                  <a:ext uri="{FF2B5EF4-FFF2-40B4-BE49-F238E27FC236}">
                    <a16:creationId xmlns:a16="http://schemas.microsoft.com/office/drawing/2014/main" id="{6B3B55EB-5D5B-4891-9514-58AA1AD055F6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98">
                <a:extLst>
                  <a:ext uri="{FF2B5EF4-FFF2-40B4-BE49-F238E27FC236}">
                    <a16:creationId xmlns:a16="http://schemas.microsoft.com/office/drawing/2014/main" id="{9C1F41E0-6278-4520-AED1-1845D95E0A2C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Block Arc 11">
                <a:extLst>
                  <a:ext uri="{FF2B5EF4-FFF2-40B4-BE49-F238E27FC236}">
                    <a16:creationId xmlns:a16="http://schemas.microsoft.com/office/drawing/2014/main" id="{B8FE9D9D-A9F2-48B5-B02D-D23D6E7E321E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108">
              <a:extLst>
                <a:ext uri="{FF2B5EF4-FFF2-40B4-BE49-F238E27FC236}">
                  <a16:creationId xmlns:a16="http://schemas.microsoft.com/office/drawing/2014/main" id="{B3628BC5-CFAE-4799-AE73-1F18DD357B01}"/>
                </a:ext>
              </a:extLst>
            </p:cNvPr>
            <p:cNvGrpSpPr/>
            <p:nvPr/>
          </p:nvGrpSpPr>
          <p:grpSpPr>
            <a:xfrm>
              <a:off x="7127214" y="2935807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05" name="타원 109">
                <a:extLst>
                  <a:ext uri="{FF2B5EF4-FFF2-40B4-BE49-F238E27FC236}">
                    <a16:creationId xmlns:a16="http://schemas.microsoft.com/office/drawing/2014/main" id="{8E9DDE32-1CA0-4276-A056-E6E8B847E8A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10">
                <a:extLst>
                  <a:ext uri="{FF2B5EF4-FFF2-40B4-BE49-F238E27FC236}">
                    <a16:creationId xmlns:a16="http://schemas.microsoft.com/office/drawing/2014/main" id="{4B3A16F4-CC16-40FC-8CF5-1CAAB920EEFB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Block Arc 11">
                <a:extLst>
                  <a:ext uri="{FF2B5EF4-FFF2-40B4-BE49-F238E27FC236}">
                    <a16:creationId xmlns:a16="http://schemas.microsoft.com/office/drawing/2014/main" id="{4DF3B8C5-A1F1-41AA-B6A0-2A048B9BBC81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112">
              <a:extLst>
                <a:ext uri="{FF2B5EF4-FFF2-40B4-BE49-F238E27FC236}">
                  <a16:creationId xmlns:a16="http://schemas.microsoft.com/office/drawing/2014/main" id="{C1AB8198-A4E6-45E7-BB4A-08B95A5B8FF4}"/>
                </a:ext>
              </a:extLst>
            </p:cNvPr>
            <p:cNvGrpSpPr/>
            <p:nvPr/>
          </p:nvGrpSpPr>
          <p:grpSpPr>
            <a:xfrm>
              <a:off x="6744184" y="3036519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102" name="타원 113">
                <a:extLst>
                  <a:ext uri="{FF2B5EF4-FFF2-40B4-BE49-F238E27FC236}">
                    <a16:creationId xmlns:a16="http://schemas.microsoft.com/office/drawing/2014/main" id="{B1D78BCF-7008-478E-84AD-49C67757E46A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14">
                <a:extLst>
                  <a:ext uri="{FF2B5EF4-FFF2-40B4-BE49-F238E27FC236}">
                    <a16:creationId xmlns:a16="http://schemas.microsoft.com/office/drawing/2014/main" id="{90AA1158-A1F0-420B-92D1-5D41D60E6B5A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Block Arc 11">
                <a:extLst>
                  <a:ext uri="{FF2B5EF4-FFF2-40B4-BE49-F238E27FC236}">
                    <a16:creationId xmlns:a16="http://schemas.microsoft.com/office/drawing/2014/main" id="{429F0A87-6E0C-408E-B694-7D4ACA93E61D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그룹 116">
              <a:extLst>
                <a:ext uri="{FF2B5EF4-FFF2-40B4-BE49-F238E27FC236}">
                  <a16:creationId xmlns:a16="http://schemas.microsoft.com/office/drawing/2014/main" id="{45C55C8E-82A3-42A1-B999-E52C8E4EEFDD}"/>
                </a:ext>
              </a:extLst>
            </p:cNvPr>
            <p:cNvGrpSpPr/>
            <p:nvPr/>
          </p:nvGrpSpPr>
          <p:grpSpPr>
            <a:xfrm>
              <a:off x="7247814" y="3372938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99" name="타원 117">
                <a:extLst>
                  <a:ext uri="{FF2B5EF4-FFF2-40B4-BE49-F238E27FC236}">
                    <a16:creationId xmlns:a16="http://schemas.microsoft.com/office/drawing/2014/main" id="{49A70BF8-824B-4E71-8AF4-B7457942106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118">
                <a:extLst>
                  <a:ext uri="{FF2B5EF4-FFF2-40B4-BE49-F238E27FC236}">
                    <a16:creationId xmlns:a16="http://schemas.microsoft.com/office/drawing/2014/main" id="{33A78364-1E8C-41C6-AD23-E637148EF38D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Block Arc 11">
                <a:extLst>
                  <a:ext uri="{FF2B5EF4-FFF2-40B4-BE49-F238E27FC236}">
                    <a16:creationId xmlns:a16="http://schemas.microsoft.com/office/drawing/2014/main" id="{AE725405-01BA-4F78-B52C-97D500F0ADF5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그룹 120">
              <a:extLst>
                <a:ext uri="{FF2B5EF4-FFF2-40B4-BE49-F238E27FC236}">
                  <a16:creationId xmlns:a16="http://schemas.microsoft.com/office/drawing/2014/main" id="{432E1869-29A5-456B-80C0-66791AD3F26A}"/>
                </a:ext>
              </a:extLst>
            </p:cNvPr>
            <p:cNvGrpSpPr/>
            <p:nvPr/>
          </p:nvGrpSpPr>
          <p:grpSpPr>
            <a:xfrm>
              <a:off x="6282410" y="3345315"/>
              <a:ext cx="438446" cy="438446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96" name="타원 121">
                <a:extLst>
                  <a:ext uri="{FF2B5EF4-FFF2-40B4-BE49-F238E27FC236}">
                    <a16:creationId xmlns:a16="http://schemas.microsoft.com/office/drawing/2014/main" id="{5A5A3BBC-7651-44AC-91F3-2F187166C3E5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122">
                <a:extLst>
                  <a:ext uri="{FF2B5EF4-FFF2-40B4-BE49-F238E27FC236}">
                    <a16:creationId xmlns:a16="http://schemas.microsoft.com/office/drawing/2014/main" id="{0A9369A0-693F-4CFB-8F11-967F75A11333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Block Arc 11">
                <a:extLst>
                  <a:ext uri="{FF2B5EF4-FFF2-40B4-BE49-F238E27FC236}">
                    <a16:creationId xmlns:a16="http://schemas.microsoft.com/office/drawing/2014/main" id="{BD69C9B0-9792-478C-BA23-751B569385FB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1" name="그룹 8">
            <a:extLst>
              <a:ext uri="{FF2B5EF4-FFF2-40B4-BE49-F238E27FC236}">
                <a16:creationId xmlns:a16="http://schemas.microsoft.com/office/drawing/2014/main" id="{D2A8B9D1-6F0D-46E2-BD3E-E8849F663DAE}"/>
              </a:ext>
            </a:extLst>
          </p:cNvPr>
          <p:cNvGrpSpPr/>
          <p:nvPr/>
        </p:nvGrpSpPr>
        <p:grpSpPr>
          <a:xfrm>
            <a:off x="6053786" y="1441606"/>
            <a:ext cx="752941" cy="1103119"/>
            <a:chOff x="4041120" y="3338087"/>
            <a:chExt cx="752941" cy="1103119"/>
          </a:xfrm>
          <a:solidFill>
            <a:schemeClr val="accent4"/>
          </a:solidFill>
        </p:grpSpPr>
        <p:sp>
          <p:nvSpPr>
            <p:cNvPr id="112" name="자유형: 도형 125">
              <a:extLst>
                <a:ext uri="{FF2B5EF4-FFF2-40B4-BE49-F238E27FC236}">
                  <a16:creationId xmlns:a16="http://schemas.microsoft.com/office/drawing/2014/main" id="{09629EA1-F88F-4FED-ACAA-D7845F7F1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829" y="3677929"/>
              <a:ext cx="237406" cy="763277"/>
            </a:xfrm>
            <a:custGeom>
              <a:avLst/>
              <a:gdLst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6104 w 237406"/>
                <a:gd name="connsiteY74" fmla="*/ 640880 h 1139927"/>
                <a:gd name="connsiteX75" fmla="*/ 220026 w 237406"/>
                <a:gd name="connsiteY75" fmla="*/ 702834 h 1139927"/>
                <a:gd name="connsiteX76" fmla="*/ 216554 w 237406"/>
                <a:gd name="connsiteY76" fmla="*/ 729229 h 1139927"/>
                <a:gd name="connsiteX77" fmla="*/ 209841 w 237406"/>
                <a:gd name="connsiteY77" fmla="*/ 750137 h 1139927"/>
                <a:gd name="connsiteX78" fmla="*/ 205976 w 237406"/>
                <a:gd name="connsiteY78" fmla="*/ 771472 h 1139927"/>
                <a:gd name="connsiteX79" fmla="*/ 204348 w 237406"/>
                <a:gd name="connsiteY79" fmla="*/ 793981 h 1139927"/>
                <a:gd name="connsiteX80" fmla="*/ 203433 w 237406"/>
                <a:gd name="connsiteY80" fmla="*/ 816596 h 1139927"/>
                <a:gd name="connsiteX81" fmla="*/ 204348 w 237406"/>
                <a:gd name="connsiteY81" fmla="*/ 839211 h 1139927"/>
                <a:gd name="connsiteX82" fmla="*/ 205976 w 237406"/>
                <a:gd name="connsiteY82" fmla="*/ 862360 h 1139927"/>
                <a:gd name="connsiteX83" fmla="*/ 208112 w 237406"/>
                <a:gd name="connsiteY83" fmla="*/ 885294 h 1139927"/>
                <a:gd name="connsiteX84" fmla="*/ 210655 w 237406"/>
                <a:gd name="connsiteY84" fmla="*/ 907803 h 1139927"/>
                <a:gd name="connsiteX85" fmla="*/ 211061 w 237406"/>
                <a:gd name="connsiteY85" fmla="*/ 940872 h 1139927"/>
                <a:gd name="connsiteX86" fmla="*/ 208925 w 237406"/>
                <a:gd name="connsiteY86" fmla="*/ 973941 h 1139927"/>
                <a:gd name="connsiteX87" fmla="*/ 205162 w 237406"/>
                <a:gd name="connsiteY87" fmla="*/ 1005731 h 1139927"/>
                <a:gd name="connsiteX88" fmla="*/ 200483 w 237406"/>
                <a:gd name="connsiteY88" fmla="*/ 1036879 h 1139927"/>
                <a:gd name="connsiteX89" fmla="*/ 194787 w 237406"/>
                <a:gd name="connsiteY89" fmla="*/ 1139927 h 1139927"/>
                <a:gd name="connsiteX90" fmla="*/ 24209 w 237406"/>
                <a:gd name="connsiteY90" fmla="*/ 1139927 h 1139927"/>
                <a:gd name="connsiteX91" fmla="*/ 43738 w 237406"/>
                <a:gd name="connsiteY91" fmla="*/ 1098004 h 1139927"/>
                <a:gd name="connsiteX92" fmla="*/ 67845 w 237406"/>
                <a:gd name="connsiteY92" fmla="*/ 1050534 h 1139927"/>
                <a:gd name="connsiteX93" fmla="*/ 76287 w 237406"/>
                <a:gd name="connsiteY93" fmla="*/ 1033359 h 1139927"/>
                <a:gd name="connsiteX94" fmla="*/ 83509 w 237406"/>
                <a:gd name="connsiteY94" fmla="*/ 1014264 h 1139927"/>
                <a:gd name="connsiteX95" fmla="*/ 90324 w 237406"/>
                <a:gd name="connsiteY95" fmla="*/ 993036 h 1139927"/>
                <a:gd name="connsiteX96" fmla="*/ 96631 w 237406"/>
                <a:gd name="connsiteY96" fmla="*/ 970421 h 1139927"/>
                <a:gd name="connsiteX97" fmla="*/ 101717 w 237406"/>
                <a:gd name="connsiteY97" fmla="*/ 945993 h 1139927"/>
                <a:gd name="connsiteX98" fmla="*/ 105582 w 237406"/>
                <a:gd name="connsiteY98" fmla="*/ 921137 h 1139927"/>
                <a:gd name="connsiteX99" fmla="*/ 109345 w 237406"/>
                <a:gd name="connsiteY99" fmla="*/ 895109 h 1139927"/>
                <a:gd name="connsiteX100" fmla="*/ 111888 w 237406"/>
                <a:gd name="connsiteY100" fmla="*/ 868760 h 1139927"/>
                <a:gd name="connsiteX101" fmla="*/ 114024 w 237406"/>
                <a:gd name="connsiteY101" fmla="*/ 841344 h 1139927"/>
                <a:gd name="connsiteX102" fmla="*/ 114024 w 237406"/>
                <a:gd name="connsiteY102" fmla="*/ 814356 h 1139927"/>
                <a:gd name="connsiteX103" fmla="*/ 114024 w 237406"/>
                <a:gd name="connsiteY103" fmla="*/ 787687 h 1139927"/>
                <a:gd name="connsiteX104" fmla="*/ 111888 w 237406"/>
                <a:gd name="connsiteY104" fmla="*/ 760912 h 1139927"/>
                <a:gd name="connsiteX105" fmla="*/ 108938 w 237406"/>
                <a:gd name="connsiteY105" fmla="*/ 735203 h 1139927"/>
                <a:gd name="connsiteX106" fmla="*/ 105175 w 237406"/>
                <a:gd name="connsiteY106" fmla="*/ 710135 h 1139927"/>
                <a:gd name="connsiteX107" fmla="*/ 99580 w 237406"/>
                <a:gd name="connsiteY107" fmla="*/ 685919 h 1139927"/>
                <a:gd name="connsiteX108" fmla="*/ 91952 w 237406"/>
                <a:gd name="connsiteY108" fmla="*/ 663411 h 1139927"/>
                <a:gd name="connsiteX109" fmla="*/ 83509 w 237406"/>
                <a:gd name="connsiteY109" fmla="*/ 642076 h 1139927"/>
                <a:gd name="connsiteX110" fmla="*/ 73338 w 237406"/>
                <a:gd name="connsiteY110" fmla="*/ 622981 h 1139927"/>
                <a:gd name="connsiteX111" fmla="*/ 61946 w 237406"/>
                <a:gd name="connsiteY111" fmla="*/ 606127 h 1139927"/>
                <a:gd name="connsiteX112" fmla="*/ 25430 w 237406"/>
                <a:gd name="connsiteY112" fmla="*/ 491771 h 1139927"/>
                <a:gd name="connsiteX113" fmla="*/ 19530 w 237406"/>
                <a:gd name="connsiteY113" fmla="*/ 462222 h 1139927"/>
                <a:gd name="connsiteX114" fmla="*/ 11901 w 237406"/>
                <a:gd name="connsiteY114" fmla="*/ 432887 h 1139927"/>
                <a:gd name="connsiteX115" fmla="*/ 5493 w 237406"/>
                <a:gd name="connsiteY115" fmla="*/ 401098 h 1139927"/>
                <a:gd name="connsiteX116" fmla="*/ 2543 w 237406"/>
                <a:gd name="connsiteY116" fmla="*/ 368669 h 1139927"/>
                <a:gd name="connsiteX117" fmla="*/ 0 w 237406"/>
                <a:gd name="connsiteY117" fmla="*/ 334746 h 1139927"/>
                <a:gd name="connsiteX118" fmla="*/ 0 w 237406"/>
                <a:gd name="connsiteY118" fmla="*/ 300076 h 1139927"/>
                <a:gd name="connsiteX119" fmla="*/ 1729 w 237406"/>
                <a:gd name="connsiteY119" fmla="*/ 265087 h 1139927"/>
                <a:gd name="connsiteX120" fmla="*/ 5493 w 237406"/>
                <a:gd name="connsiteY120" fmla="*/ 230418 h 1139927"/>
                <a:gd name="connsiteX121" fmla="*/ 11087 w 237406"/>
                <a:gd name="connsiteY121" fmla="*/ 195855 h 1139927"/>
                <a:gd name="connsiteX122" fmla="*/ 16987 w 237406"/>
                <a:gd name="connsiteY122" fmla="*/ 162466 h 1139927"/>
                <a:gd name="connsiteX123" fmla="*/ 25430 w 237406"/>
                <a:gd name="connsiteY123" fmla="*/ 130037 h 1139927"/>
                <a:gd name="connsiteX124" fmla="*/ 35601 w 237406"/>
                <a:gd name="connsiteY124" fmla="*/ 99528 h 1139927"/>
                <a:gd name="connsiteX125" fmla="*/ 46180 w 237406"/>
                <a:gd name="connsiteY125" fmla="*/ 70619 h 1139927"/>
                <a:gd name="connsiteX126" fmla="*/ 58487 w 237406"/>
                <a:gd name="connsiteY126" fmla="*/ 44484 h 1139927"/>
                <a:gd name="connsiteX127" fmla="*/ 71608 w 237406"/>
                <a:gd name="connsiteY127" fmla="*/ 20695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9873 w 237406"/>
                <a:gd name="connsiteY73" fmla="*/ 631490 h 1139927"/>
                <a:gd name="connsiteX74" fmla="*/ 220026 w 237406"/>
                <a:gd name="connsiteY74" fmla="*/ 702834 h 1139927"/>
                <a:gd name="connsiteX75" fmla="*/ 216554 w 237406"/>
                <a:gd name="connsiteY75" fmla="*/ 729229 h 1139927"/>
                <a:gd name="connsiteX76" fmla="*/ 209841 w 237406"/>
                <a:gd name="connsiteY76" fmla="*/ 750137 h 1139927"/>
                <a:gd name="connsiteX77" fmla="*/ 205976 w 237406"/>
                <a:gd name="connsiteY77" fmla="*/ 771472 h 1139927"/>
                <a:gd name="connsiteX78" fmla="*/ 204348 w 237406"/>
                <a:gd name="connsiteY78" fmla="*/ 793981 h 1139927"/>
                <a:gd name="connsiteX79" fmla="*/ 203433 w 237406"/>
                <a:gd name="connsiteY79" fmla="*/ 816596 h 1139927"/>
                <a:gd name="connsiteX80" fmla="*/ 204348 w 237406"/>
                <a:gd name="connsiteY80" fmla="*/ 839211 h 1139927"/>
                <a:gd name="connsiteX81" fmla="*/ 205976 w 237406"/>
                <a:gd name="connsiteY81" fmla="*/ 862360 h 1139927"/>
                <a:gd name="connsiteX82" fmla="*/ 208112 w 237406"/>
                <a:gd name="connsiteY82" fmla="*/ 885294 h 1139927"/>
                <a:gd name="connsiteX83" fmla="*/ 210655 w 237406"/>
                <a:gd name="connsiteY83" fmla="*/ 907803 h 1139927"/>
                <a:gd name="connsiteX84" fmla="*/ 211061 w 237406"/>
                <a:gd name="connsiteY84" fmla="*/ 940872 h 1139927"/>
                <a:gd name="connsiteX85" fmla="*/ 208925 w 237406"/>
                <a:gd name="connsiteY85" fmla="*/ 973941 h 1139927"/>
                <a:gd name="connsiteX86" fmla="*/ 205162 w 237406"/>
                <a:gd name="connsiteY86" fmla="*/ 1005731 h 1139927"/>
                <a:gd name="connsiteX87" fmla="*/ 200483 w 237406"/>
                <a:gd name="connsiteY87" fmla="*/ 1036879 h 1139927"/>
                <a:gd name="connsiteX88" fmla="*/ 194787 w 237406"/>
                <a:gd name="connsiteY88" fmla="*/ 1139927 h 1139927"/>
                <a:gd name="connsiteX89" fmla="*/ 24209 w 237406"/>
                <a:gd name="connsiteY89" fmla="*/ 1139927 h 1139927"/>
                <a:gd name="connsiteX90" fmla="*/ 43738 w 237406"/>
                <a:gd name="connsiteY90" fmla="*/ 1098004 h 1139927"/>
                <a:gd name="connsiteX91" fmla="*/ 67845 w 237406"/>
                <a:gd name="connsiteY91" fmla="*/ 1050534 h 1139927"/>
                <a:gd name="connsiteX92" fmla="*/ 76287 w 237406"/>
                <a:gd name="connsiteY92" fmla="*/ 1033359 h 1139927"/>
                <a:gd name="connsiteX93" fmla="*/ 83509 w 237406"/>
                <a:gd name="connsiteY93" fmla="*/ 1014264 h 1139927"/>
                <a:gd name="connsiteX94" fmla="*/ 90324 w 237406"/>
                <a:gd name="connsiteY94" fmla="*/ 993036 h 1139927"/>
                <a:gd name="connsiteX95" fmla="*/ 96631 w 237406"/>
                <a:gd name="connsiteY95" fmla="*/ 970421 h 1139927"/>
                <a:gd name="connsiteX96" fmla="*/ 101717 w 237406"/>
                <a:gd name="connsiteY96" fmla="*/ 945993 h 1139927"/>
                <a:gd name="connsiteX97" fmla="*/ 105582 w 237406"/>
                <a:gd name="connsiteY97" fmla="*/ 921137 h 1139927"/>
                <a:gd name="connsiteX98" fmla="*/ 109345 w 237406"/>
                <a:gd name="connsiteY98" fmla="*/ 895109 h 1139927"/>
                <a:gd name="connsiteX99" fmla="*/ 111888 w 237406"/>
                <a:gd name="connsiteY99" fmla="*/ 868760 h 1139927"/>
                <a:gd name="connsiteX100" fmla="*/ 114024 w 237406"/>
                <a:gd name="connsiteY100" fmla="*/ 841344 h 1139927"/>
                <a:gd name="connsiteX101" fmla="*/ 114024 w 237406"/>
                <a:gd name="connsiteY101" fmla="*/ 814356 h 1139927"/>
                <a:gd name="connsiteX102" fmla="*/ 114024 w 237406"/>
                <a:gd name="connsiteY102" fmla="*/ 787687 h 1139927"/>
                <a:gd name="connsiteX103" fmla="*/ 111888 w 237406"/>
                <a:gd name="connsiteY103" fmla="*/ 760912 h 1139927"/>
                <a:gd name="connsiteX104" fmla="*/ 108938 w 237406"/>
                <a:gd name="connsiteY104" fmla="*/ 735203 h 1139927"/>
                <a:gd name="connsiteX105" fmla="*/ 105175 w 237406"/>
                <a:gd name="connsiteY105" fmla="*/ 710135 h 1139927"/>
                <a:gd name="connsiteX106" fmla="*/ 99580 w 237406"/>
                <a:gd name="connsiteY106" fmla="*/ 685919 h 1139927"/>
                <a:gd name="connsiteX107" fmla="*/ 91952 w 237406"/>
                <a:gd name="connsiteY107" fmla="*/ 663411 h 1139927"/>
                <a:gd name="connsiteX108" fmla="*/ 83509 w 237406"/>
                <a:gd name="connsiteY108" fmla="*/ 642076 h 1139927"/>
                <a:gd name="connsiteX109" fmla="*/ 73338 w 237406"/>
                <a:gd name="connsiteY109" fmla="*/ 622981 h 1139927"/>
                <a:gd name="connsiteX110" fmla="*/ 61946 w 237406"/>
                <a:gd name="connsiteY110" fmla="*/ 606127 h 1139927"/>
                <a:gd name="connsiteX111" fmla="*/ 25430 w 237406"/>
                <a:gd name="connsiteY111" fmla="*/ 491771 h 1139927"/>
                <a:gd name="connsiteX112" fmla="*/ 19530 w 237406"/>
                <a:gd name="connsiteY112" fmla="*/ 462222 h 1139927"/>
                <a:gd name="connsiteX113" fmla="*/ 11901 w 237406"/>
                <a:gd name="connsiteY113" fmla="*/ 432887 h 1139927"/>
                <a:gd name="connsiteX114" fmla="*/ 5493 w 237406"/>
                <a:gd name="connsiteY114" fmla="*/ 401098 h 1139927"/>
                <a:gd name="connsiteX115" fmla="*/ 2543 w 237406"/>
                <a:gd name="connsiteY115" fmla="*/ 368669 h 1139927"/>
                <a:gd name="connsiteX116" fmla="*/ 0 w 237406"/>
                <a:gd name="connsiteY116" fmla="*/ 334746 h 1139927"/>
                <a:gd name="connsiteX117" fmla="*/ 0 w 237406"/>
                <a:gd name="connsiteY117" fmla="*/ 300076 h 1139927"/>
                <a:gd name="connsiteX118" fmla="*/ 1729 w 237406"/>
                <a:gd name="connsiteY118" fmla="*/ 265087 h 1139927"/>
                <a:gd name="connsiteX119" fmla="*/ 5493 w 237406"/>
                <a:gd name="connsiteY119" fmla="*/ 230418 h 1139927"/>
                <a:gd name="connsiteX120" fmla="*/ 11087 w 237406"/>
                <a:gd name="connsiteY120" fmla="*/ 195855 h 1139927"/>
                <a:gd name="connsiteX121" fmla="*/ 16987 w 237406"/>
                <a:gd name="connsiteY121" fmla="*/ 162466 h 1139927"/>
                <a:gd name="connsiteX122" fmla="*/ 25430 w 237406"/>
                <a:gd name="connsiteY122" fmla="*/ 130037 h 1139927"/>
                <a:gd name="connsiteX123" fmla="*/ 35601 w 237406"/>
                <a:gd name="connsiteY123" fmla="*/ 99528 h 1139927"/>
                <a:gd name="connsiteX124" fmla="*/ 46180 w 237406"/>
                <a:gd name="connsiteY124" fmla="*/ 70619 h 1139927"/>
                <a:gd name="connsiteX125" fmla="*/ 58487 w 237406"/>
                <a:gd name="connsiteY125" fmla="*/ 44484 h 1139927"/>
                <a:gd name="connsiteX126" fmla="*/ 71608 w 237406"/>
                <a:gd name="connsiteY126" fmla="*/ 20695 h 1139927"/>
                <a:gd name="connsiteX127" fmla="*/ 87374 w 237406"/>
                <a:gd name="connsiteY127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20026 w 237406"/>
                <a:gd name="connsiteY73" fmla="*/ 702834 h 1139927"/>
                <a:gd name="connsiteX74" fmla="*/ 216554 w 237406"/>
                <a:gd name="connsiteY74" fmla="*/ 729229 h 1139927"/>
                <a:gd name="connsiteX75" fmla="*/ 209841 w 237406"/>
                <a:gd name="connsiteY75" fmla="*/ 750137 h 1139927"/>
                <a:gd name="connsiteX76" fmla="*/ 205976 w 237406"/>
                <a:gd name="connsiteY76" fmla="*/ 771472 h 1139927"/>
                <a:gd name="connsiteX77" fmla="*/ 204348 w 237406"/>
                <a:gd name="connsiteY77" fmla="*/ 793981 h 1139927"/>
                <a:gd name="connsiteX78" fmla="*/ 203433 w 237406"/>
                <a:gd name="connsiteY78" fmla="*/ 816596 h 1139927"/>
                <a:gd name="connsiteX79" fmla="*/ 204348 w 237406"/>
                <a:gd name="connsiteY79" fmla="*/ 839211 h 1139927"/>
                <a:gd name="connsiteX80" fmla="*/ 205976 w 237406"/>
                <a:gd name="connsiteY80" fmla="*/ 862360 h 1139927"/>
                <a:gd name="connsiteX81" fmla="*/ 208112 w 237406"/>
                <a:gd name="connsiteY81" fmla="*/ 885294 h 1139927"/>
                <a:gd name="connsiteX82" fmla="*/ 210655 w 237406"/>
                <a:gd name="connsiteY82" fmla="*/ 907803 h 1139927"/>
                <a:gd name="connsiteX83" fmla="*/ 211061 w 237406"/>
                <a:gd name="connsiteY83" fmla="*/ 940872 h 1139927"/>
                <a:gd name="connsiteX84" fmla="*/ 208925 w 237406"/>
                <a:gd name="connsiteY84" fmla="*/ 973941 h 1139927"/>
                <a:gd name="connsiteX85" fmla="*/ 205162 w 237406"/>
                <a:gd name="connsiteY85" fmla="*/ 1005731 h 1139927"/>
                <a:gd name="connsiteX86" fmla="*/ 200483 w 237406"/>
                <a:gd name="connsiteY86" fmla="*/ 1036879 h 1139927"/>
                <a:gd name="connsiteX87" fmla="*/ 194787 w 237406"/>
                <a:gd name="connsiteY87" fmla="*/ 1139927 h 1139927"/>
                <a:gd name="connsiteX88" fmla="*/ 24209 w 237406"/>
                <a:gd name="connsiteY88" fmla="*/ 1139927 h 1139927"/>
                <a:gd name="connsiteX89" fmla="*/ 43738 w 237406"/>
                <a:gd name="connsiteY89" fmla="*/ 1098004 h 1139927"/>
                <a:gd name="connsiteX90" fmla="*/ 67845 w 237406"/>
                <a:gd name="connsiteY90" fmla="*/ 1050534 h 1139927"/>
                <a:gd name="connsiteX91" fmla="*/ 76287 w 237406"/>
                <a:gd name="connsiteY91" fmla="*/ 1033359 h 1139927"/>
                <a:gd name="connsiteX92" fmla="*/ 83509 w 237406"/>
                <a:gd name="connsiteY92" fmla="*/ 1014264 h 1139927"/>
                <a:gd name="connsiteX93" fmla="*/ 90324 w 237406"/>
                <a:gd name="connsiteY93" fmla="*/ 993036 h 1139927"/>
                <a:gd name="connsiteX94" fmla="*/ 96631 w 237406"/>
                <a:gd name="connsiteY94" fmla="*/ 970421 h 1139927"/>
                <a:gd name="connsiteX95" fmla="*/ 101717 w 237406"/>
                <a:gd name="connsiteY95" fmla="*/ 945993 h 1139927"/>
                <a:gd name="connsiteX96" fmla="*/ 105582 w 237406"/>
                <a:gd name="connsiteY96" fmla="*/ 921137 h 1139927"/>
                <a:gd name="connsiteX97" fmla="*/ 109345 w 237406"/>
                <a:gd name="connsiteY97" fmla="*/ 895109 h 1139927"/>
                <a:gd name="connsiteX98" fmla="*/ 111888 w 237406"/>
                <a:gd name="connsiteY98" fmla="*/ 868760 h 1139927"/>
                <a:gd name="connsiteX99" fmla="*/ 114024 w 237406"/>
                <a:gd name="connsiteY99" fmla="*/ 841344 h 1139927"/>
                <a:gd name="connsiteX100" fmla="*/ 114024 w 237406"/>
                <a:gd name="connsiteY100" fmla="*/ 814356 h 1139927"/>
                <a:gd name="connsiteX101" fmla="*/ 114024 w 237406"/>
                <a:gd name="connsiteY101" fmla="*/ 787687 h 1139927"/>
                <a:gd name="connsiteX102" fmla="*/ 111888 w 237406"/>
                <a:gd name="connsiteY102" fmla="*/ 760912 h 1139927"/>
                <a:gd name="connsiteX103" fmla="*/ 108938 w 237406"/>
                <a:gd name="connsiteY103" fmla="*/ 735203 h 1139927"/>
                <a:gd name="connsiteX104" fmla="*/ 105175 w 237406"/>
                <a:gd name="connsiteY104" fmla="*/ 710135 h 1139927"/>
                <a:gd name="connsiteX105" fmla="*/ 99580 w 237406"/>
                <a:gd name="connsiteY105" fmla="*/ 685919 h 1139927"/>
                <a:gd name="connsiteX106" fmla="*/ 91952 w 237406"/>
                <a:gd name="connsiteY106" fmla="*/ 663411 h 1139927"/>
                <a:gd name="connsiteX107" fmla="*/ 83509 w 237406"/>
                <a:gd name="connsiteY107" fmla="*/ 642076 h 1139927"/>
                <a:gd name="connsiteX108" fmla="*/ 73338 w 237406"/>
                <a:gd name="connsiteY108" fmla="*/ 622981 h 1139927"/>
                <a:gd name="connsiteX109" fmla="*/ 61946 w 237406"/>
                <a:gd name="connsiteY109" fmla="*/ 606127 h 1139927"/>
                <a:gd name="connsiteX110" fmla="*/ 25430 w 237406"/>
                <a:gd name="connsiteY110" fmla="*/ 491771 h 1139927"/>
                <a:gd name="connsiteX111" fmla="*/ 19530 w 237406"/>
                <a:gd name="connsiteY111" fmla="*/ 462222 h 1139927"/>
                <a:gd name="connsiteX112" fmla="*/ 11901 w 237406"/>
                <a:gd name="connsiteY112" fmla="*/ 432887 h 1139927"/>
                <a:gd name="connsiteX113" fmla="*/ 5493 w 237406"/>
                <a:gd name="connsiteY113" fmla="*/ 401098 h 1139927"/>
                <a:gd name="connsiteX114" fmla="*/ 2543 w 237406"/>
                <a:gd name="connsiteY114" fmla="*/ 368669 h 1139927"/>
                <a:gd name="connsiteX115" fmla="*/ 0 w 237406"/>
                <a:gd name="connsiteY115" fmla="*/ 334746 h 1139927"/>
                <a:gd name="connsiteX116" fmla="*/ 0 w 237406"/>
                <a:gd name="connsiteY116" fmla="*/ 300076 h 1139927"/>
                <a:gd name="connsiteX117" fmla="*/ 1729 w 237406"/>
                <a:gd name="connsiteY117" fmla="*/ 265087 h 1139927"/>
                <a:gd name="connsiteX118" fmla="*/ 5493 w 237406"/>
                <a:gd name="connsiteY118" fmla="*/ 230418 h 1139927"/>
                <a:gd name="connsiteX119" fmla="*/ 11087 w 237406"/>
                <a:gd name="connsiteY119" fmla="*/ 195855 h 1139927"/>
                <a:gd name="connsiteX120" fmla="*/ 16987 w 237406"/>
                <a:gd name="connsiteY120" fmla="*/ 162466 h 1139927"/>
                <a:gd name="connsiteX121" fmla="*/ 25430 w 237406"/>
                <a:gd name="connsiteY121" fmla="*/ 130037 h 1139927"/>
                <a:gd name="connsiteX122" fmla="*/ 35601 w 237406"/>
                <a:gd name="connsiteY122" fmla="*/ 99528 h 1139927"/>
                <a:gd name="connsiteX123" fmla="*/ 46180 w 237406"/>
                <a:gd name="connsiteY123" fmla="*/ 70619 h 1139927"/>
                <a:gd name="connsiteX124" fmla="*/ 58487 w 237406"/>
                <a:gd name="connsiteY124" fmla="*/ 44484 h 1139927"/>
                <a:gd name="connsiteX125" fmla="*/ 71608 w 237406"/>
                <a:gd name="connsiteY125" fmla="*/ 20695 h 1139927"/>
                <a:gd name="connsiteX126" fmla="*/ 87374 w 237406"/>
                <a:gd name="connsiteY126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9841 w 237406"/>
                <a:gd name="connsiteY74" fmla="*/ 750137 h 1139927"/>
                <a:gd name="connsiteX75" fmla="*/ 205976 w 237406"/>
                <a:gd name="connsiteY75" fmla="*/ 771472 h 1139927"/>
                <a:gd name="connsiteX76" fmla="*/ 204348 w 237406"/>
                <a:gd name="connsiteY76" fmla="*/ 793981 h 1139927"/>
                <a:gd name="connsiteX77" fmla="*/ 203433 w 237406"/>
                <a:gd name="connsiteY77" fmla="*/ 816596 h 1139927"/>
                <a:gd name="connsiteX78" fmla="*/ 204348 w 237406"/>
                <a:gd name="connsiteY78" fmla="*/ 839211 h 1139927"/>
                <a:gd name="connsiteX79" fmla="*/ 205976 w 237406"/>
                <a:gd name="connsiteY79" fmla="*/ 862360 h 1139927"/>
                <a:gd name="connsiteX80" fmla="*/ 208112 w 237406"/>
                <a:gd name="connsiteY80" fmla="*/ 885294 h 1139927"/>
                <a:gd name="connsiteX81" fmla="*/ 210655 w 237406"/>
                <a:gd name="connsiteY81" fmla="*/ 907803 h 1139927"/>
                <a:gd name="connsiteX82" fmla="*/ 211061 w 237406"/>
                <a:gd name="connsiteY82" fmla="*/ 940872 h 1139927"/>
                <a:gd name="connsiteX83" fmla="*/ 208925 w 237406"/>
                <a:gd name="connsiteY83" fmla="*/ 973941 h 1139927"/>
                <a:gd name="connsiteX84" fmla="*/ 205162 w 237406"/>
                <a:gd name="connsiteY84" fmla="*/ 1005731 h 1139927"/>
                <a:gd name="connsiteX85" fmla="*/ 200483 w 237406"/>
                <a:gd name="connsiteY85" fmla="*/ 1036879 h 1139927"/>
                <a:gd name="connsiteX86" fmla="*/ 194787 w 237406"/>
                <a:gd name="connsiteY86" fmla="*/ 1139927 h 1139927"/>
                <a:gd name="connsiteX87" fmla="*/ 24209 w 237406"/>
                <a:gd name="connsiteY87" fmla="*/ 1139927 h 1139927"/>
                <a:gd name="connsiteX88" fmla="*/ 43738 w 237406"/>
                <a:gd name="connsiteY88" fmla="*/ 1098004 h 1139927"/>
                <a:gd name="connsiteX89" fmla="*/ 67845 w 237406"/>
                <a:gd name="connsiteY89" fmla="*/ 1050534 h 1139927"/>
                <a:gd name="connsiteX90" fmla="*/ 76287 w 237406"/>
                <a:gd name="connsiteY90" fmla="*/ 1033359 h 1139927"/>
                <a:gd name="connsiteX91" fmla="*/ 83509 w 237406"/>
                <a:gd name="connsiteY91" fmla="*/ 1014264 h 1139927"/>
                <a:gd name="connsiteX92" fmla="*/ 90324 w 237406"/>
                <a:gd name="connsiteY92" fmla="*/ 993036 h 1139927"/>
                <a:gd name="connsiteX93" fmla="*/ 96631 w 237406"/>
                <a:gd name="connsiteY93" fmla="*/ 970421 h 1139927"/>
                <a:gd name="connsiteX94" fmla="*/ 101717 w 237406"/>
                <a:gd name="connsiteY94" fmla="*/ 945993 h 1139927"/>
                <a:gd name="connsiteX95" fmla="*/ 105582 w 237406"/>
                <a:gd name="connsiteY95" fmla="*/ 921137 h 1139927"/>
                <a:gd name="connsiteX96" fmla="*/ 109345 w 237406"/>
                <a:gd name="connsiteY96" fmla="*/ 895109 h 1139927"/>
                <a:gd name="connsiteX97" fmla="*/ 111888 w 237406"/>
                <a:gd name="connsiteY97" fmla="*/ 868760 h 1139927"/>
                <a:gd name="connsiteX98" fmla="*/ 114024 w 237406"/>
                <a:gd name="connsiteY98" fmla="*/ 841344 h 1139927"/>
                <a:gd name="connsiteX99" fmla="*/ 114024 w 237406"/>
                <a:gd name="connsiteY99" fmla="*/ 814356 h 1139927"/>
                <a:gd name="connsiteX100" fmla="*/ 114024 w 237406"/>
                <a:gd name="connsiteY100" fmla="*/ 787687 h 1139927"/>
                <a:gd name="connsiteX101" fmla="*/ 111888 w 237406"/>
                <a:gd name="connsiteY101" fmla="*/ 760912 h 1139927"/>
                <a:gd name="connsiteX102" fmla="*/ 108938 w 237406"/>
                <a:gd name="connsiteY102" fmla="*/ 735203 h 1139927"/>
                <a:gd name="connsiteX103" fmla="*/ 105175 w 237406"/>
                <a:gd name="connsiteY103" fmla="*/ 710135 h 1139927"/>
                <a:gd name="connsiteX104" fmla="*/ 99580 w 237406"/>
                <a:gd name="connsiteY104" fmla="*/ 685919 h 1139927"/>
                <a:gd name="connsiteX105" fmla="*/ 91952 w 237406"/>
                <a:gd name="connsiteY105" fmla="*/ 663411 h 1139927"/>
                <a:gd name="connsiteX106" fmla="*/ 83509 w 237406"/>
                <a:gd name="connsiteY106" fmla="*/ 642076 h 1139927"/>
                <a:gd name="connsiteX107" fmla="*/ 73338 w 237406"/>
                <a:gd name="connsiteY107" fmla="*/ 622981 h 1139927"/>
                <a:gd name="connsiteX108" fmla="*/ 61946 w 237406"/>
                <a:gd name="connsiteY108" fmla="*/ 606127 h 1139927"/>
                <a:gd name="connsiteX109" fmla="*/ 25430 w 237406"/>
                <a:gd name="connsiteY109" fmla="*/ 491771 h 1139927"/>
                <a:gd name="connsiteX110" fmla="*/ 19530 w 237406"/>
                <a:gd name="connsiteY110" fmla="*/ 462222 h 1139927"/>
                <a:gd name="connsiteX111" fmla="*/ 11901 w 237406"/>
                <a:gd name="connsiteY111" fmla="*/ 432887 h 1139927"/>
                <a:gd name="connsiteX112" fmla="*/ 5493 w 237406"/>
                <a:gd name="connsiteY112" fmla="*/ 401098 h 1139927"/>
                <a:gd name="connsiteX113" fmla="*/ 2543 w 237406"/>
                <a:gd name="connsiteY113" fmla="*/ 368669 h 1139927"/>
                <a:gd name="connsiteX114" fmla="*/ 0 w 237406"/>
                <a:gd name="connsiteY114" fmla="*/ 334746 h 1139927"/>
                <a:gd name="connsiteX115" fmla="*/ 0 w 237406"/>
                <a:gd name="connsiteY115" fmla="*/ 300076 h 1139927"/>
                <a:gd name="connsiteX116" fmla="*/ 1729 w 237406"/>
                <a:gd name="connsiteY116" fmla="*/ 265087 h 1139927"/>
                <a:gd name="connsiteX117" fmla="*/ 5493 w 237406"/>
                <a:gd name="connsiteY117" fmla="*/ 230418 h 1139927"/>
                <a:gd name="connsiteX118" fmla="*/ 11087 w 237406"/>
                <a:gd name="connsiteY118" fmla="*/ 195855 h 1139927"/>
                <a:gd name="connsiteX119" fmla="*/ 16987 w 237406"/>
                <a:gd name="connsiteY119" fmla="*/ 162466 h 1139927"/>
                <a:gd name="connsiteX120" fmla="*/ 25430 w 237406"/>
                <a:gd name="connsiteY120" fmla="*/ 130037 h 1139927"/>
                <a:gd name="connsiteX121" fmla="*/ 35601 w 237406"/>
                <a:gd name="connsiteY121" fmla="*/ 99528 h 1139927"/>
                <a:gd name="connsiteX122" fmla="*/ 46180 w 237406"/>
                <a:gd name="connsiteY122" fmla="*/ 70619 h 1139927"/>
                <a:gd name="connsiteX123" fmla="*/ 58487 w 237406"/>
                <a:gd name="connsiteY123" fmla="*/ 44484 h 1139927"/>
                <a:gd name="connsiteX124" fmla="*/ 71608 w 237406"/>
                <a:gd name="connsiteY124" fmla="*/ 20695 h 1139927"/>
                <a:gd name="connsiteX125" fmla="*/ 87374 w 237406"/>
                <a:gd name="connsiteY125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16554 w 237406"/>
                <a:gd name="connsiteY73" fmla="*/ 729229 h 1139927"/>
                <a:gd name="connsiteX74" fmla="*/ 205976 w 237406"/>
                <a:gd name="connsiteY74" fmla="*/ 771472 h 1139927"/>
                <a:gd name="connsiteX75" fmla="*/ 204348 w 237406"/>
                <a:gd name="connsiteY75" fmla="*/ 793981 h 1139927"/>
                <a:gd name="connsiteX76" fmla="*/ 203433 w 237406"/>
                <a:gd name="connsiteY76" fmla="*/ 816596 h 1139927"/>
                <a:gd name="connsiteX77" fmla="*/ 204348 w 237406"/>
                <a:gd name="connsiteY77" fmla="*/ 839211 h 1139927"/>
                <a:gd name="connsiteX78" fmla="*/ 205976 w 237406"/>
                <a:gd name="connsiteY78" fmla="*/ 862360 h 1139927"/>
                <a:gd name="connsiteX79" fmla="*/ 208112 w 237406"/>
                <a:gd name="connsiteY79" fmla="*/ 885294 h 1139927"/>
                <a:gd name="connsiteX80" fmla="*/ 210655 w 237406"/>
                <a:gd name="connsiteY80" fmla="*/ 907803 h 1139927"/>
                <a:gd name="connsiteX81" fmla="*/ 211061 w 237406"/>
                <a:gd name="connsiteY81" fmla="*/ 940872 h 1139927"/>
                <a:gd name="connsiteX82" fmla="*/ 208925 w 237406"/>
                <a:gd name="connsiteY82" fmla="*/ 973941 h 1139927"/>
                <a:gd name="connsiteX83" fmla="*/ 205162 w 237406"/>
                <a:gd name="connsiteY83" fmla="*/ 1005731 h 1139927"/>
                <a:gd name="connsiteX84" fmla="*/ 200483 w 237406"/>
                <a:gd name="connsiteY84" fmla="*/ 1036879 h 1139927"/>
                <a:gd name="connsiteX85" fmla="*/ 194787 w 237406"/>
                <a:gd name="connsiteY85" fmla="*/ 1139927 h 1139927"/>
                <a:gd name="connsiteX86" fmla="*/ 24209 w 237406"/>
                <a:gd name="connsiteY86" fmla="*/ 1139927 h 1139927"/>
                <a:gd name="connsiteX87" fmla="*/ 43738 w 237406"/>
                <a:gd name="connsiteY87" fmla="*/ 1098004 h 1139927"/>
                <a:gd name="connsiteX88" fmla="*/ 67845 w 237406"/>
                <a:gd name="connsiteY88" fmla="*/ 1050534 h 1139927"/>
                <a:gd name="connsiteX89" fmla="*/ 76287 w 237406"/>
                <a:gd name="connsiteY89" fmla="*/ 1033359 h 1139927"/>
                <a:gd name="connsiteX90" fmla="*/ 83509 w 237406"/>
                <a:gd name="connsiteY90" fmla="*/ 1014264 h 1139927"/>
                <a:gd name="connsiteX91" fmla="*/ 90324 w 237406"/>
                <a:gd name="connsiteY91" fmla="*/ 993036 h 1139927"/>
                <a:gd name="connsiteX92" fmla="*/ 96631 w 237406"/>
                <a:gd name="connsiteY92" fmla="*/ 970421 h 1139927"/>
                <a:gd name="connsiteX93" fmla="*/ 101717 w 237406"/>
                <a:gd name="connsiteY93" fmla="*/ 945993 h 1139927"/>
                <a:gd name="connsiteX94" fmla="*/ 105582 w 237406"/>
                <a:gd name="connsiteY94" fmla="*/ 921137 h 1139927"/>
                <a:gd name="connsiteX95" fmla="*/ 109345 w 237406"/>
                <a:gd name="connsiteY95" fmla="*/ 895109 h 1139927"/>
                <a:gd name="connsiteX96" fmla="*/ 111888 w 237406"/>
                <a:gd name="connsiteY96" fmla="*/ 868760 h 1139927"/>
                <a:gd name="connsiteX97" fmla="*/ 114024 w 237406"/>
                <a:gd name="connsiteY97" fmla="*/ 841344 h 1139927"/>
                <a:gd name="connsiteX98" fmla="*/ 114024 w 237406"/>
                <a:gd name="connsiteY98" fmla="*/ 814356 h 1139927"/>
                <a:gd name="connsiteX99" fmla="*/ 114024 w 237406"/>
                <a:gd name="connsiteY99" fmla="*/ 787687 h 1139927"/>
                <a:gd name="connsiteX100" fmla="*/ 111888 w 237406"/>
                <a:gd name="connsiteY100" fmla="*/ 760912 h 1139927"/>
                <a:gd name="connsiteX101" fmla="*/ 108938 w 237406"/>
                <a:gd name="connsiteY101" fmla="*/ 735203 h 1139927"/>
                <a:gd name="connsiteX102" fmla="*/ 105175 w 237406"/>
                <a:gd name="connsiteY102" fmla="*/ 710135 h 1139927"/>
                <a:gd name="connsiteX103" fmla="*/ 99580 w 237406"/>
                <a:gd name="connsiteY103" fmla="*/ 685919 h 1139927"/>
                <a:gd name="connsiteX104" fmla="*/ 91952 w 237406"/>
                <a:gd name="connsiteY104" fmla="*/ 663411 h 1139927"/>
                <a:gd name="connsiteX105" fmla="*/ 83509 w 237406"/>
                <a:gd name="connsiteY105" fmla="*/ 642076 h 1139927"/>
                <a:gd name="connsiteX106" fmla="*/ 73338 w 237406"/>
                <a:gd name="connsiteY106" fmla="*/ 622981 h 1139927"/>
                <a:gd name="connsiteX107" fmla="*/ 61946 w 237406"/>
                <a:gd name="connsiteY107" fmla="*/ 606127 h 1139927"/>
                <a:gd name="connsiteX108" fmla="*/ 25430 w 237406"/>
                <a:gd name="connsiteY108" fmla="*/ 491771 h 1139927"/>
                <a:gd name="connsiteX109" fmla="*/ 19530 w 237406"/>
                <a:gd name="connsiteY109" fmla="*/ 462222 h 1139927"/>
                <a:gd name="connsiteX110" fmla="*/ 11901 w 237406"/>
                <a:gd name="connsiteY110" fmla="*/ 432887 h 1139927"/>
                <a:gd name="connsiteX111" fmla="*/ 5493 w 237406"/>
                <a:gd name="connsiteY111" fmla="*/ 401098 h 1139927"/>
                <a:gd name="connsiteX112" fmla="*/ 2543 w 237406"/>
                <a:gd name="connsiteY112" fmla="*/ 368669 h 1139927"/>
                <a:gd name="connsiteX113" fmla="*/ 0 w 237406"/>
                <a:gd name="connsiteY113" fmla="*/ 334746 h 1139927"/>
                <a:gd name="connsiteX114" fmla="*/ 0 w 237406"/>
                <a:gd name="connsiteY114" fmla="*/ 300076 h 1139927"/>
                <a:gd name="connsiteX115" fmla="*/ 1729 w 237406"/>
                <a:gd name="connsiteY115" fmla="*/ 265087 h 1139927"/>
                <a:gd name="connsiteX116" fmla="*/ 5493 w 237406"/>
                <a:gd name="connsiteY116" fmla="*/ 230418 h 1139927"/>
                <a:gd name="connsiteX117" fmla="*/ 11087 w 237406"/>
                <a:gd name="connsiteY117" fmla="*/ 195855 h 1139927"/>
                <a:gd name="connsiteX118" fmla="*/ 16987 w 237406"/>
                <a:gd name="connsiteY118" fmla="*/ 162466 h 1139927"/>
                <a:gd name="connsiteX119" fmla="*/ 25430 w 237406"/>
                <a:gd name="connsiteY119" fmla="*/ 130037 h 1139927"/>
                <a:gd name="connsiteX120" fmla="*/ 35601 w 237406"/>
                <a:gd name="connsiteY120" fmla="*/ 99528 h 1139927"/>
                <a:gd name="connsiteX121" fmla="*/ 46180 w 237406"/>
                <a:gd name="connsiteY121" fmla="*/ 70619 h 1139927"/>
                <a:gd name="connsiteX122" fmla="*/ 58487 w 237406"/>
                <a:gd name="connsiteY122" fmla="*/ 44484 h 1139927"/>
                <a:gd name="connsiteX123" fmla="*/ 71608 w 237406"/>
                <a:gd name="connsiteY123" fmla="*/ 20695 h 1139927"/>
                <a:gd name="connsiteX124" fmla="*/ 87374 w 237406"/>
                <a:gd name="connsiteY124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  <a:gd name="connsiteX0" fmla="*/ 87374 w 237406"/>
                <a:gd name="connsiteY0" fmla="*/ 0 h 1139927"/>
                <a:gd name="connsiteX1" fmla="*/ 85645 w 237406"/>
                <a:gd name="connsiteY1" fmla="*/ 5121 h 1139927"/>
                <a:gd name="connsiteX2" fmla="*/ 84832 w 237406"/>
                <a:gd name="connsiteY2" fmla="*/ 8534 h 1139927"/>
                <a:gd name="connsiteX3" fmla="*/ 83916 w 237406"/>
                <a:gd name="connsiteY3" fmla="*/ 10774 h 1139927"/>
                <a:gd name="connsiteX4" fmla="*/ 83916 w 237406"/>
                <a:gd name="connsiteY4" fmla="*/ 12054 h 1139927"/>
                <a:gd name="connsiteX5" fmla="*/ 84832 w 237406"/>
                <a:gd name="connsiteY5" fmla="*/ 12695 h 1139927"/>
                <a:gd name="connsiteX6" fmla="*/ 84832 w 237406"/>
                <a:gd name="connsiteY6" fmla="*/ 13334 h 1139927"/>
                <a:gd name="connsiteX7" fmla="*/ 85645 w 237406"/>
                <a:gd name="connsiteY7" fmla="*/ 13334 h 1139927"/>
                <a:gd name="connsiteX8" fmla="*/ 85645 w 237406"/>
                <a:gd name="connsiteY8" fmla="*/ 14295 h 1139927"/>
                <a:gd name="connsiteX9" fmla="*/ 84832 w 237406"/>
                <a:gd name="connsiteY9" fmla="*/ 16215 h 1139927"/>
                <a:gd name="connsiteX10" fmla="*/ 83916 w 237406"/>
                <a:gd name="connsiteY10" fmla="*/ 19095 h 1139927"/>
                <a:gd name="connsiteX11" fmla="*/ 82695 w 237406"/>
                <a:gd name="connsiteY11" fmla="*/ 23575 h 1139927"/>
                <a:gd name="connsiteX12" fmla="*/ 80153 w 237406"/>
                <a:gd name="connsiteY12" fmla="*/ 29869 h 1139927"/>
                <a:gd name="connsiteX13" fmla="*/ 76287 w 237406"/>
                <a:gd name="connsiteY13" fmla="*/ 38830 h 1139927"/>
                <a:gd name="connsiteX14" fmla="*/ 72524 w 237406"/>
                <a:gd name="connsiteY14" fmla="*/ 49604 h 1139927"/>
                <a:gd name="connsiteX15" fmla="*/ 66523 w 237406"/>
                <a:gd name="connsiteY15" fmla="*/ 63579 h 1139927"/>
                <a:gd name="connsiteX16" fmla="*/ 59402 w 237406"/>
                <a:gd name="connsiteY16" fmla="*/ 80433 h 1139927"/>
                <a:gd name="connsiteX17" fmla="*/ 50858 w 237406"/>
                <a:gd name="connsiteY17" fmla="*/ 106782 h 1139927"/>
                <a:gd name="connsiteX18" fmla="*/ 44959 w 237406"/>
                <a:gd name="connsiteY18" fmla="*/ 135051 h 1139927"/>
                <a:gd name="connsiteX19" fmla="*/ 40280 w 237406"/>
                <a:gd name="connsiteY19" fmla="*/ 164066 h 1139927"/>
                <a:gd name="connsiteX20" fmla="*/ 33974 w 237406"/>
                <a:gd name="connsiteY20" fmla="*/ 194895 h 1139927"/>
                <a:gd name="connsiteX21" fmla="*/ 33058 w 237406"/>
                <a:gd name="connsiteY21" fmla="*/ 201509 h 1139927"/>
                <a:gd name="connsiteX22" fmla="*/ 31838 w 237406"/>
                <a:gd name="connsiteY22" fmla="*/ 211430 h 1139927"/>
                <a:gd name="connsiteX23" fmla="*/ 30922 w 237406"/>
                <a:gd name="connsiteY23" fmla="*/ 221884 h 1139927"/>
                <a:gd name="connsiteX24" fmla="*/ 30109 w 237406"/>
                <a:gd name="connsiteY24" fmla="*/ 233298 h 1139927"/>
                <a:gd name="connsiteX25" fmla="*/ 30109 w 237406"/>
                <a:gd name="connsiteY25" fmla="*/ 245032 h 1139927"/>
                <a:gd name="connsiteX26" fmla="*/ 31838 w 237406"/>
                <a:gd name="connsiteY26" fmla="*/ 255593 h 1139927"/>
                <a:gd name="connsiteX27" fmla="*/ 33974 w 237406"/>
                <a:gd name="connsiteY27" fmla="*/ 264767 h 1139927"/>
                <a:gd name="connsiteX28" fmla="*/ 37737 w 237406"/>
                <a:gd name="connsiteY28" fmla="*/ 271168 h 1139927"/>
                <a:gd name="connsiteX29" fmla="*/ 58081 w 237406"/>
                <a:gd name="connsiteY29" fmla="*/ 269888 h 1139927"/>
                <a:gd name="connsiteX30" fmla="*/ 78017 w 237406"/>
                <a:gd name="connsiteY30" fmla="*/ 264767 h 1139927"/>
                <a:gd name="connsiteX31" fmla="*/ 97038 w 237406"/>
                <a:gd name="connsiteY31" fmla="*/ 256553 h 1139927"/>
                <a:gd name="connsiteX32" fmla="*/ 116567 w 237406"/>
                <a:gd name="connsiteY32" fmla="*/ 245032 h 1139927"/>
                <a:gd name="connsiteX33" fmla="*/ 134367 w 237406"/>
                <a:gd name="connsiteY33" fmla="*/ 231698 h 1139927"/>
                <a:gd name="connsiteX34" fmla="*/ 151761 w 237406"/>
                <a:gd name="connsiteY34" fmla="*/ 215484 h 1139927"/>
                <a:gd name="connsiteX35" fmla="*/ 168239 w 237406"/>
                <a:gd name="connsiteY35" fmla="*/ 198309 h 1139927"/>
                <a:gd name="connsiteX36" fmla="*/ 183496 w 237406"/>
                <a:gd name="connsiteY36" fmla="*/ 180281 h 1139927"/>
                <a:gd name="connsiteX37" fmla="*/ 198347 w 237406"/>
                <a:gd name="connsiteY37" fmla="*/ 161186 h 1139927"/>
                <a:gd name="connsiteX38" fmla="*/ 211061 w 237406"/>
                <a:gd name="connsiteY38" fmla="*/ 141451 h 1139927"/>
                <a:gd name="connsiteX39" fmla="*/ 222962 w 237406"/>
                <a:gd name="connsiteY39" fmla="*/ 122356 h 1139927"/>
                <a:gd name="connsiteX40" fmla="*/ 232727 w 237406"/>
                <a:gd name="connsiteY40" fmla="*/ 103902 h 1139927"/>
                <a:gd name="connsiteX41" fmla="*/ 237406 w 237406"/>
                <a:gd name="connsiteY41" fmla="*/ 103902 h 1139927"/>
                <a:gd name="connsiteX42" fmla="*/ 237406 w 237406"/>
                <a:gd name="connsiteY42" fmla="*/ 105822 h 1139927"/>
                <a:gd name="connsiteX43" fmla="*/ 229777 w 237406"/>
                <a:gd name="connsiteY43" fmla="*/ 124277 h 1139927"/>
                <a:gd name="connsiteX44" fmla="*/ 221233 w 237406"/>
                <a:gd name="connsiteY44" fmla="*/ 143371 h 1139927"/>
                <a:gd name="connsiteX45" fmla="*/ 211977 w 237406"/>
                <a:gd name="connsiteY45" fmla="*/ 161826 h 1139927"/>
                <a:gd name="connsiteX46" fmla="*/ 202619 w 237406"/>
                <a:gd name="connsiteY46" fmla="*/ 179641 h 1139927"/>
                <a:gd name="connsiteX47" fmla="*/ 192854 w 237406"/>
                <a:gd name="connsiteY47" fmla="*/ 197029 h 1139927"/>
                <a:gd name="connsiteX48" fmla="*/ 181869 w 237406"/>
                <a:gd name="connsiteY48" fmla="*/ 213243 h 1139927"/>
                <a:gd name="connsiteX49" fmla="*/ 170375 w 237406"/>
                <a:gd name="connsiteY49" fmla="*/ 228818 h 1139927"/>
                <a:gd name="connsiteX50" fmla="*/ 156440 w 237406"/>
                <a:gd name="connsiteY50" fmla="*/ 243112 h 1139927"/>
                <a:gd name="connsiteX51" fmla="*/ 141996 w 237406"/>
                <a:gd name="connsiteY51" fmla="*/ 257193 h 1139927"/>
                <a:gd name="connsiteX52" fmla="*/ 125010 w 237406"/>
                <a:gd name="connsiteY52" fmla="*/ 268608 h 1139927"/>
                <a:gd name="connsiteX53" fmla="*/ 105582 w 237406"/>
                <a:gd name="connsiteY53" fmla="*/ 279061 h 1139927"/>
                <a:gd name="connsiteX54" fmla="*/ 83916 w 237406"/>
                <a:gd name="connsiteY54" fmla="*/ 288342 h 1139927"/>
                <a:gd name="connsiteX55" fmla="*/ 61030 w 237406"/>
                <a:gd name="connsiteY55" fmla="*/ 295276 h 1139927"/>
                <a:gd name="connsiteX56" fmla="*/ 33974 w 237406"/>
                <a:gd name="connsiteY56" fmla="*/ 300076 h 1139927"/>
                <a:gd name="connsiteX57" fmla="*/ 34788 w 237406"/>
                <a:gd name="connsiteY57" fmla="*/ 333466 h 1139927"/>
                <a:gd name="connsiteX58" fmla="*/ 38551 w 237406"/>
                <a:gd name="connsiteY58" fmla="*/ 365255 h 1139927"/>
                <a:gd name="connsiteX59" fmla="*/ 44959 w 237406"/>
                <a:gd name="connsiteY59" fmla="*/ 395444 h 1139927"/>
                <a:gd name="connsiteX60" fmla="*/ 53402 w 237406"/>
                <a:gd name="connsiteY60" fmla="*/ 424033 h 1139927"/>
                <a:gd name="connsiteX61" fmla="*/ 63980 w 237406"/>
                <a:gd name="connsiteY61" fmla="*/ 451341 h 1139927"/>
                <a:gd name="connsiteX62" fmla="*/ 75474 w 237406"/>
                <a:gd name="connsiteY62" fmla="*/ 477477 h 1139927"/>
                <a:gd name="connsiteX63" fmla="*/ 88595 w 237406"/>
                <a:gd name="connsiteY63" fmla="*/ 502225 h 1139927"/>
                <a:gd name="connsiteX64" fmla="*/ 101717 w 237406"/>
                <a:gd name="connsiteY64" fmla="*/ 526334 h 1139927"/>
                <a:gd name="connsiteX65" fmla="*/ 105582 w 237406"/>
                <a:gd name="connsiteY65" fmla="*/ 532094 h 1139927"/>
                <a:gd name="connsiteX66" fmla="*/ 108938 w 237406"/>
                <a:gd name="connsiteY66" fmla="*/ 539135 h 1139927"/>
                <a:gd name="connsiteX67" fmla="*/ 113617 w 237406"/>
                <a:gd name="connsiteY67" fmla="*/ 546709 h 1139927"/>
                <a:gd name="connsiteX68" fmla="*/ 117889 w 237406"/>
                <a:gd name="connsiteY68" fmla="*/ 554710 h 1139927"/>
                <a:gd name="connsiteX69" fmla="*/ 123382 w 237406"/>
                <a:gd name="connsiteY69" fmla="*/ 562283 h 1139927"/>
                <a:gd name="connsiteX70" fmla="*/ 129689 w 237406"/>
                <a:gd name="connsiteY70" fmla="*/ 568684 h 1139927"/>
                <a:gd name="connsiteX71" fmla="*/ 134505 w 237406"/>
                <a:gd name="connsiteY71" fmla="*/ 572253 h 1139927"/>
                <a:gd name="connsiteX72" fmla="*/ 133384 w 237406"/>
                <a:gd name="connsiteY72" fmla="*/ 574141 h 1139927"/>
                <a:gd name="connsiteX73" fmla="*/ 205976 w 237406"/>
                <a:gd name="connsiteY73" fmla="*/ 771472 h 1139927"/>
                <a:gd name="connsiteX74" fmla="*/ 204348 w 237406"/>
                <a:gd name="connsiteY74" fmla="*/ 793981 h 1139927"/>
                <a:gd name="connsiteX75" fmla="*/ 203433 w 237406"/>
                <a:gd name="connsiteY75" fmla="*/ 816596 h 1139927"/>
                <a:gd name="connsiteX76" fmla="*/ 204348 w 237406"/>
                <a:gd name="connsiteY76" fmla="*/ 839211 h 1139927"/>
                <a:gd name="connsiteX77" fmla="*/ 205976 w 237406"/>
                <a:gd name="connsiteY77" fmla="*/ 862360 h 1139927"/>
                <a:gd name="connsiteX78" fmla="*/ 208112 w 237406"/>
                <a:gd name="connsiteY78" fmla="*/ 885294 h 1139927"/>
                <a:gd name="connsiteX79" fmla="*/ 210655 w 237406"/>
                <a:gd name="connsiteY79" fmla="*/ 907803 h 1139927"/>
                <a:gd name="connsiteX80" fmla="*/ 211061 w 237406"/>
                <a:gd name="connsiteY80" fmla="*/ 940872 h 1139927"/>
                <a:gd name="connsiteX81" fmla="*/ 208925 w 237406"/>
                <a:gd name="connsiteY81" fmla="*/ 973941 h 1139927"/>
                <a:gd name="connsiteX82" fmla="*/ 205162 w 237406"/>
                <a:gd name="connsiteY82" fmla="*/ 1005731 h 1139927"/>
                <a:gd name="connsiteX83" fmla="*/ 200483 w 237406"/>
                <a:gd name="connsiteY83" fmla="*/ 1036879 h 1139927"/>
                <a:gd name="connsiteX84" fmla="*/ 194787 w 237406"/>
                <a:gd name="connsiteY84" fmla="*/ 1139927 h 1139927"/>
                <a:gd name="connsiteX85" fmla="*/ 24209 w 237406"/>
                <a:gd name="connsiteY85" fmla="*/ 1139927 h 1139927"/>
                <a:gd name="connsiteX86" fmla="*/ 43738 w 237406"/>
                <a:gd name="connsiteY86" fmla="*/ 1098004 h 1139927"/>
                <a:gd name="connsiteX87" fmla="*/ 67845 w 237406"/>
                <a:gd name="connsiteY87" fmla="*/ 1050534 h 1139927"/>
                <a:gd name="connsiteX88" fmla="*/ 76287 w 237406"/>
                <a:gd name="connsiteY88" fmla="*/ 1033359 h 1139927"/>
                <a:gd name="connsiteX89" fmla="*/ 83509 w 237406"/>
                <a:gd name="connsiteY89" fmla="*/ 1014264 h 1139927"/>
                <a:gd name="connsiteX90" fmla="*/ 90324 w 237406"/>
                <a:gd name="connsiteY90" fmla="*/ 993036 h 1139927"/>
                <a:gd name="connsiteX91" fmla="*/ 96631 w 237406"/>
                <a:gd name="connsiteY91" fmla="*/ 970421 h 1139927"/>
                <a:gd name="connsiteX92" fmla="*/ 101717 w 237406"/>
                <a:gd name="connsiteY92" fmla="*/ 945993 h 1139927"/>
                <a:gd name="connsiteX93" fmla="*/ 105582 w 237406"/>
                <a:gd name="connsiteY93" fmla="*/ 921137 h 1139927"/>
                <a:gd name="connsiteX94" fmla="*/ 109345 w 237406"/>
                <a:gd name="connsiteY94" fmla="*/ 895109 h 1139927"/>
                <a:gd name="connsiteX95" fmla="*/ 111888 w 237406"/>
                <a:gd name="connsiteY95" fmla="*/ 868760 h 1139927"/>
                <a:gd name="connsiteX96" fmla="*/ 114024 w 237406"/>
                <a:gd name="connsiteY96" fmla="*/ 841344 h 1139927"/>
                <a:gd name="connsiteX97" fmla="*/ 114024 w 237406"/>
                <a:gd name="connsiteY97" fmla="*/ 814356 h 1139927"/>
                <a:gd name="connsiteX98" fmla="*/ 114024 w 237406"/>
                <a:gd name="connsiteY98" fmla="*/ 787687 h 1139927"/>
                <a:gd name="connsiteX99" fmla="*/ 111888 w 237406"/>
                <a:gd name="connsiteY99" fmla="*/ 760912 h 1139927"/>
                <a:gd name="connsiteX100" fmla="*/ 108938 w 237406"/>
                <a:gd name="connsiteY100" fmla="*/ 735203 h 1139927"/>
                <a:gd name="connsiteX101" fmla="*/ 105175 w 237406"/>
                <a:gd name="connsiteY101" fmla="*/ 710135 h 1139927"/>
                <a:gd name="connsiteX102" fmla="*/ 99580 w 237406"/>
                <a:gd name="connsiteY102" fmla="*/ 685919 h 1139927"/>
                <a:gd name="connsiteX103" fmla="*/ 91952 w 237406"/>
                <a:gd name="connsiteY103" fmla="*/ 663411 h 1139927"/>
                <a:gd name="connsiteX104" fmla="*/ 83509 w 237406"/>
                <a:gd name="connsiteY104" fmla="*/ 642076 h 1139927"/>
                <a:gd name="connsiteX105" fmla="*/ 73338 w 237406"/>
                <a:gd name="connsiteY105" fmla="*/ 622981 h 1139927"/>
                <a:gd name="connsiteX106" fmla="*/ 61946 w 237406"/>
                <a:gd name="connsiteY106" fmla="*/ 606127 h 1139927"/>
                <a:gd name="connsiteX107" fmla="*/ 25430 w 237406"/>
                <a:gd name="connsiteY107" fmla="*/ 491771 h 1139927"/>
                <a:gd name="connsiteX108" fmla="*/ 19530 w 237406"/>
                <a:gd name="connsiteY108" fmla="*/ 462222 h 1139927"/>
                <a:gd name="connsiteX109" fmla="*/ 11901 w 237406"/>
                <a:gd name="connsiteY109" fmla="*/ 432887 h 1139927"/>
                <a:gd name="connsiteX110" fmla="*/ 5493 w 237406"/>
                <a:gd name="connsiteY110" fmla="*/ 401098 h 1139927"/>
                <a:gd name="connsiteX111" fmla="*/ 2543 w 237406"/>
                <a:gd name="connsiteY111" fmla="*/ 368669 h 1139927"/>
                <a:gd name="connsiteX112" fmla="*/ 0 w 237406"/>
                <a:gd name="connsiteY112" fmla="*/ 334746 h 1139927"/>
                <a:gd name="connsiteX113" fmla="*/ 0 w 237406"/>
                <a:gd name="connsiteY113" fmla="*/ 300076 h 1139927"/>
                <a:gd name="connsiteX114" fmla="*/ 1729 w 237406"/>
                <a:gd name="connsiteY114" fmla="*/ 265087 h 1139927"/>
                <a:gd name="connsiteX115" fmla="*/ 5493 w 237406"/>
                <a:gd name="connsiteY115" fmla="*/ 230418 h 1139927"/>
                <a:gd name="connsiteX116" fmla="*/ 11087 w 237406"/>
                <a:gd name="connsiteY116" fmla="*/ 195855 h 1139927"/>
                <a:gd name="connsiteX117" fmla="*/ 16987 w 237406"/>
                <a:gd name="connsiteY117" fmla="*/ 162466 h 1139927"/>
                <a:gd name="connsiteX118" fmla="*/ 25430 w 237406"/>
                <a:gd name="connsiteY118" fmla="*/ 130037 h 1139927"/>
                <a:gd name="connsiteX119" fmla="*/ 35601 w 237406"/>
                <a:gd name="connsiteY119" fmla="*/ 99528 h 1139927"/>
                <a:gd name="connsiteX120" fmla="*/ 46180 w 237406"/>
                <a:gd name="connsiteY120" fmla="*/ 70619 h 1139927"/>
                <a:gd name="connsiteX121" fmla="*/ 58487 w 237406"/>
                <a:gd name="connsiteY121" fmla="*/ 44484 h 1139927"/>
                <a:gd name="connsiteX122" fmla="*/ 71608 w 237406"/>
                <a:gd name="connsiteY122" fmla="*/ 20695 h 1139927"/>
                <a:gd name="connsiteX123" fmla="*/ 87374 w 237406"/>
                <a:gd name="connsiteY123" fmla="*/ 0 h 113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37406" h="1139927">
                  <a:moveTo>
                    <a:pt x="87374" y="0"/>
                  </a:moveTo>
                  <a:cubicBezTo>
                    <a:pt x="86764" y="1707"/>
                    <a:pt x="86256" y="3414"/>
                    <a:pt x="85645" y="5121"/>
                  </a:cubicBezTo>
                  <a:cubicBezTo>
                    <a:pt x="85340" y="6294"/>
                    <a:pt x="85137" y="7361"/>
                    <a:pt x="84832" y="8534"/>
                  </a:cubicBezTo>
                  <a:lnTo>
                    <a:pt x="83916" y="10774"/>
                  </a:lnTo>
                  <a:lnTo>
                    <a:pt x="83916" y="12054"/>
                  </a:lnTo>
                  <a:lnTo>
                    <a:pt x="84832" y="12695"/>
                  </a:lnTo>
                  <a:lnTo>
                    <a:pt x="84832" y="13334"/>
                  </a:lnTo>
                  <a:lnTo>
                    <a:pt x="85645" y="13334"/>
                  </a:lnTo>
                  <a:lnTo>
                    <a:pt x="85645" y="14295"/>
                  </a:lnTo>
                  <a:cubicBezTo>
                    <a:pt x="85340" y="14935"/>
                    <a:pt x="85137" y="15575"/>
                    <a:pt x="84832" y="16215"/>
                  </a:cubicBezTo>
                  <a:lnTo>
                    <a:pt x="83916" y="19095"/>
                  </a:lnTo>
                  <a:lnTo>
                    <a:pt x="82695" y="23575"/>
                  </a:lnTo>
                  <a:cubicBezTo>
                    <a:pt x="81882" y="25709"/>
                    <a:pt x="80966" y="27736"/>
                    <a:pt x="80153" y="29869"/>
                  </a:cubicBezTo>
                  <a:cubicBezTo>
                    <a:pt x="78830" y="32856"/>
                    <a:pt x="77610" y="35843"/>
                    <a:pt x="76287" y="38830"/>
                  </a:cubicBezTo>
                  <a:cubicBezTo>
                    <a:pt x="75067" y="42457"/>
                    <a:pt x="73745" y="45977"/>
                    <a:pt x="72524" y="49604"/>
                  </a:cubicBezTo>
                  <a:cubicBezTo>
                    <a:pt x="70490" y="54298"/>
                    <a:pt x="68557" y="58885"/>
                    <a:pt x="66523" y="63579"/>
                  </a:cubicBezTo>
                  <a:cubicBezTo>
                    <a:pt x="64183" y="69232"/>
                    <a:pt x="61742" y="74779"/>
                    <a:pt x="59402" y="80433"/>
                  </a:cubicBezTo>
                  <a:cubicBezTo>
                    <a:pt x="56554" y="89181"/>
                    <a:pt x="53706" y="98034"/>
                    <a:pt x="50858" y="106782"/>
                  </a:cubicBezTo>
                  <a:cubicBezTo>
                    <a:pt x="48926" y="116169"/>
                    <a:pt x="46892" y="125663"/>
                    <a:pt x="44959" y="135051"/>
                  </a:cubicBezTo>
                  <a:cubicBezTo>
                    <a:pt x="43433" y="144758"/>
                    <a:pt x="41806" y="154359"/>
                    <a:pt x="40280" y="164066"/>
                  </a:cubicBezTo>
                  <a:cubicBezTo>
                    <a:pt x="38144" y="174307"/>
                    <a:pt x="36109" y="184655"/>
                    <a:pt x="33974" y="194895"/>
                  </a:cubicBezTo>
                  <a:cubicBezTo>
                    <a:pt x="33669" y="197135"/>
                    <a:pt x="33363" y="199269"/>
                    <a:pt x="33058" y="201509"/>
                  </a:cubicBezTo>
                  <a:lnTo>
                    <a:pt x="31838" y="211430"/>
                  </a:lnTo>
                  <a:cubicBezTo>
                    <a:pt x="31532" y="214950"/>
                    <a:pt x="31227" y="218363"/>
                    <a:pt x="30922" y="221884"/>
                  </a:cubicBezTo>
                  <a:cubicBezTo>
                    <a:pt x="30617" y="225724"/>
                    <a:pt x="30413" y="229458"/>
                    <a:pt x="30109" y="233298"/>
                  </a:cubicBezTo>
                  <a:lnTo>
                    <a:pt x="30109" y="245032"/>
                  </a:lnTo>
                  <a:cubicBezTo>
                    <a:pt x="30719" y="248553"/>
                    <a:pt x="31227" y="252073"/>
                    <a:pt x="31838" y="255593"/>
                  </a:cubicBezTo>
                  <a:cubicBezTo>
                    <a:pt x="32549" y="258687"/>
                    <a:pt x="33261" y="261674"/>
                    <a:pt x="33974" y="264767"/>
                  </a:cubicBezTo>
                  <a:cubicBezTo>
                    <a:pt x="35194" y="266901"/>
                    <a:pt x="36517" y="269034"/>
                    <a:pt x="37737" y="271168"/>
                  </a:cubicBezTo>
                  <a:lnTo>
                    <a:pt x="58081" y="269888"/>
                  </a:lnTo>
                  <a:lnTo>
                    <a:pt x="78017" y="264767"/>
                  </a:lnTo>
                  <a:lnTo>
                    <a:pt x="97038" y="256553"/>
                  </a:lnTo>
                  <a:lnTo>
                    <a:pt x="116567" y="245032"/>
                  </a:lnTo>
                  <a:lnTo>
                    <a:pt x="134367" y="231698"/>
                  </a:lnTo>
                  <a:lnTo>
                    <a:pt x="151761" y="215484"/>
                  </a:lnTo>
                  <a:lnTo>
                    <a:pt x="168239" y="198309"/>
                  </a:lnTo>
                  <a:lnTo>
                    <a:pt x="183496" y="180281"/>
                  </a:lnTo>
                  <a:lnTo>
                    <a:pt x="198347" y="161186"/>
                  </a:lnTo>
                  <a:lnTo>
                    <a:pt x="211061" y="141451"/>
                  </a:lnTo>
                  <a:lnTo>
                    <a:pt x="222962" y="122356"/>
                  </a:lnTo>
                  <a:cubicBezTo>
                    <a:pt x="226217" y="116169"/>
                    <a:pt x="229472" y="110089"/>
                    <a:pt x="232727" y="103902"/>
                  </a:cubicBezTo>
                  <a:lnTo>
                    <a:pt x="237406" y="103902"/>
                  </a:lnTo>
                  <a:lnTo>
                    <a:pt x="237406" y="105822"/>
                  </a:lnTo>
                  <a:cubicBezTo>
                    <a:pt x="234863" y="112009"/>
                    <a:pt x="232320" y="118089"/>
                    <a:pt x="229777" y="124277"/>
                  </a:cubicBezTo>
                  <a:cubicBezTo>
                    <a:pt x="226929" y="130677"/>
                    <a:pt x="224081" y="136971"/>
                    <a:pt x="221233" y="143371"/>
                  </a:cubicBezTo>
                  <a:cubicBezTo>
                    <a:pt x="218182" y="149559"/>
                    <a:pt x="215028" y="155639"/>
                    <a:pt x="211977" y="161826"/>
                  </a:cubicBezTo>
                  <a:lnTo>
                    <a:pt x="202619" y="179641"/>
                  </a:lnTo>
                  <a:cubicBezTo>
                    <a:pt x="199364" y="185401"/>
                    <a:pt x="196109" y="191268"/>
                    <a:pt x="192854" y="197029"/>
                  </a:cubicBezTo>
                  <a:lnTo>
                    <a:pt x="181869" y="213243"/>
                  </a:lnTo>
                  <a:lnTo>
                    <a:pt x="170375" y="228818"/>
                  </a:lnTo>
                  <a:lnTo>
                    <a:pt x="156440" y="243112"/>
                  </a:lnTo>
                  <a:lnTo>
                    <a:pt x="141996" y="257193"/>
                  </a:lnTo>
                  <a:lnTo>
                    <a:pt x="125010" y="268608"/>
                  </a:lnTo>
                  <a:lnTo>
                    <a:pt x="105582" y="279061"/>
                  </a:lnTo>
                  <a:lnTo>
                    <a:pt x="83916" y="288342"/>
                  </a:lnTo>
                  <a:lnTo>
                    <a:pt x="61030" y="295276"/>
                  </a:lnTo>
                  <a:lnTo>
                    <a:pt x="33974" y="300076"/>
                  </a:lnTo>
                  <a:cubicBezTo>
                    <a:pt x="34279" y="311171"/>
                    <a:pt x="34482" y="322372"/>
                    <a:pt x="34788" y="333466"/>
                  </a:cubicBezTo>
                  <a:cubicBezTo>
                    <a:pt x="36008" y="344026"/>
                    <a:pt x="37330" y="354694"/>
                    <a:pt x="38551" y="365255"/>
                  </a:cubicBezTo>
                  <a:cubicBezTo>
                    <a:pt x="40687" y="375282"/>
                    <a:pt x="42823" y="385416"/>
                    <a:pt x="44959" y="395444"/>
                  </a:cubicBezTo>
                  <a:cubicBezTo>
                    <a:pt x="47807" y="404938"/>
                    <a:pt x="50553" y="414539"/>
                    <a:pt x="53402" y="424033"/>
                  </a:cubicBezTo>
                  <a:cubicBezTo>
                    <a:pt x="56962" y="433100"/>
                    <a:pt x="60420" y="442274"/>
                    <a:pt x="63980" y="451341"/>
                  </a:cubicBezTo>
                  <a:cubicBezTo>
                    <a:pt x="67845" y="460089"/>
                    <a:pt x="71608" y="468730"/>
                    <a:pt x="75474" y="477477"/>
                  </a:cubicBezTo>
                  <a:lnTo>
                    <a:pt x="88595" y="502225"/>
                  </a:lnTo>
                  <a:lnTo>
                    <a:pt x="101717" y="526334"/>
                  </a:lnTo>
                  <a:cubicBezTo>
                    <a:pt x="103039" y="528254"/>
                    <a:pt x="104259" y="530174"/>
                    <a:pt x="105582" y="532094"/>
                  </a:cubicBezTo>
                  <a:lnTo>
                    <a:pt x="108938" y="539135"/>
                  </a:lnTo>
                  <a:cubicBezTo>
                    <a:pt x="110464" y="541695"/>
                    <a:pt x="112092" y="544149"/>
                    <a:pt x="113617" y="546709"/>
                  </a:cubicBezTo>
                  <a:lnTo>
                    <a:pt x="117889" y="554710"/>
                  </a:lnTo>
                  <a:cubicBezTo>
                    <a:pt x="119720" y="557270"/>
                    <a:pt x="121551" y="559723"/>
                    <a:pt x="123382" y="562283"/>
                  </a:cubicBezTo>
                  <a:cubicBezTo>
                    <a:pt x="125518" y="564417"/>
                    <a:pt x="127552" y="566550"/>
                    <a:pt x="129689" y="568684"/>
                  </a:cubicBezTo>
                  <a:lnTo>
                    <a:pt x="134505" y="572253"/>
                  </a:lnTo>
                  <a:lnTo>
                    <a:pt x="133384" y="574141"/>
                  </a:lnTo>
                  <a:cubicBezTo>
                    <a:pt x="177965" y="639918"/>
                    <a:pt x="202163" y="664925"/>
                    <a:pt x="205976" y="771472"/>
                  </a:cubicBezTo>
                  <a:cubicBezTo>
                    <a:pt x="205467" y="778940"/>
                    <a:pt x="204857" y="786514"/>
                    <a:pt x="204348" y="793981"/>
                  </a:cubicBezTo>
                  <a:cubicBezTo>
                    <a:pt x="204043" y="801555"/>
                    <a:pt x="203738" y="809022"/>
                    <a:pt x="203433" y="816596"/>
                  </a:cubicBezTo>
                  <a:cubicBezTo>
                    <a:pt x="203738" y="824170"/>
                    <a:pt x="204043" y="831637"/>
                    <a:pt x="204348" y="839211"/>
                  </a:cubicBezTo>
                  <a:cubicBezTo>
                    <a:pt x="204857" y="846891"/>
                    <a:pt x="205467" y="854679"/>
                    <a:pt x="205976" y="862360"/>
                  </a:cubicBezTo>
                  <a:cubicBezTo>
                    <a:pt x="206687" y="870040"/>
                    <a:pt x="207400" y="877614"/>
                    <a:pt x="208112" y="885294"/>
                  </a:cubicBezTo>
                  <a:cubicBezTo>
                    <a:pt x="208925" y="892762"/>
                    <a:pt x="209841" y="900336"/>
                    <a:pt x="210655" y="907803"/>
                  </a:cubicBezTo>
                  <a:cubicBezTo>
                    <a:pt x="210756" y="918790"/>
                    <a:pt x="210960" y="929884"/>
                    <a:pt x="211061" y="940872"/>
                  </a:cubicBezTo>
                  <a:cubicBezTo>
                    <a:pt x="210349" y="951860"/>
                    <a:pt x="209637" y="962954"/>
                    <a:pt x="208925" y="973941"/>
                  </a:cubicBezTo>
                  <a:cubicBezTo>
                    <a:pt x="207705" y="984502"/>
                    <a:pt x="206383" y="995170"/>
                    <a:pt x="205162" y="1005731"/>
                  </a:cubicBezTo>
                  <a:cubicBezTo>
                    <a:pt x="203636" y="1016078"/>
                    <a:pt x="202008" y="1026532"/>
                    <a:pt x="200483" y="1036879"/>
                  </a:cubicBezTo>
                  <a:cubicBezTo>
                    <a:pt x="197330" y="1072189"/>
                    <a:pt x="197940" y="1104618"/>
                    <a:pt x="194787" y="1139927"/>
                  </a:cubicBezTo>
                  <a:lnTo>
                    <a:pt x="24209" y="1139927"/>
                  </a:lnTo>
                  <a:lnTo>
                    <a:pt x="43738" y="1098004"/>
                  </a:lnTo>
                  <a:lnTo>
                    <a:pt x="67845" y="1050534"/>
                  </a:lnTo>
                  <a:cubicBezTo>
                    <a:pt x="70693" y="1044773"/>
                    <a:pt x="73439" y="1039120"/>
                    <a:pt x="76287" y="1033359"/>
                  </a:cubicBezTo>
                  <a:cubicBezTo>
                    <a:pt x="78729" y="1026959"/>
                    <a:pt x="81068" y="1020665"/>
                    <a:pt x="83509" y="1014264"/>
                  </a:cubicBezTo>
                  <a:cubicBezTo>
                    <a:pt x="85747" y="1007224"/>
                    <a:pt x="88087" y="1000076"/>
                    <a:pt x="90324" y="993036"/>
                  </a:cubicBezTo>
                  <a:cubicBezTo>
                    <a:pt x="92461" y="985462"/>
                    <a:pt x="94495" y="977995"/>
                    <a:pt x="96631" y="970421"/>
                  </a:cubicBezTo>
                  <a:cubicBezTo>
                    <a:pt x="98360" y="962314"/>
                    <a:pt x="99988" y="954100"/>
                    <a:pt x="101717" y="945993"/>
                  </a:cubicBezTo>
                  <a:cubicBezTo>
                    <a:pt x="103039" y="937672"/>
                    <a:pt x="104259" y="929458"/>
                    <a:pt x="105582" y="921137"/>
                  </a:cubicBezTo>
                  <a:cubicBezTo>
                    <a:pt x="106802" y="912497"/>
                    <a:pt x="108125" y="903749"/>
                    <a:pt x="109345" y="895109"/>
                  </a:cubicBezTo>
                  <a:cubicBezTo>
                    <a:pt x="110159" y="886361"/>
                    <a:pt x="111075" y="877507"/>
                    <a:pt x="111888" y="868760"/>
                  </a:cubicBezTo>
                  <a:cubicBezTo>
                    <a:pt x="112600" y="859586"/>
                    <a:pt x="113312" y="850519"/>
                    <a:pt x="114024" y="841344"/>
                  </a:cubicBezTo>
                  <a:lnTo>
                    <a:pt x="114024" y="814356"/>
                  </a:lnTo>
                  <a:lnTo>
                    <a:pt x="114024" y="787687"/>
                  </a:lnTo>
                  <a:cubicBezTo>
                    <a:pt x="113312" y="778726"/>
                    <a:pt x="112600" y="769872"/>
                    <a:pt x="111888" y="760912"/>
                  </a:cubicBezTo>
                  <a:cubicBezTo>
                    <a:pt x="110871" y="752377"/>
                    <a:pt x="109955" y="743737"/>
                    <a:pt x="108938" y="735203"/>
                  </a:cubicBezTo>
                  <a:cubicBezTo>
                    <a:pt x="107718" y="726882"/>
                    <a:pt x="106396" y="718455"/>
                    <a:pt x="105175" y="710135"/>
                  </a:cubicBezTo>
                  <a:cubicBezTo>
                    <a:pt x="103344" y="702027"/>
                    <a:pt x="101411" y="694027"/>
                    <a:pt x="99580" y="685919"/>
                  </a:cubicBezTo>
                  <a:cubicBezTo>
                    <a:pt x="97038" y="678452"/>
                    <a:pt x="94495" y="670878"/>
                    <a:pt x="91952" y="663411"/>
                  </a:cubicBezTo>
                  <a:cubicBezTo>
                    <a:pt x="89104" y="656264"/>
                    <a:pt x="86357" y="649223"/>
                    <a:pt x="83509" y="642076"/>
                  </a:cubicBezTo>
                  <a:cubicBezTo>
                    <a:pt x="80153" y="635676"/>
                    <a:pt x="76695" y="629382"/>
                    <a:pt x="73338" y="622981"/>
                  </a:cubicBezTo>
                  <a:cubicBezTo>
                    <a:pt x="69574" y="617327"/>
                    <a:pt x="65709" y="611780"/>
                    <a:pt x="61946" y="606127"/>
                  </a:cubicBezTo>
                  <a:cubicBezTo>
                    <a:pt x="47620" y="569040"/>
                    <a:pt x="29963" y="538582"/>
                    <a:pt x="25430" y="491771"/>
                  </a:cubicBezTo>
                  <a:cubicBezTo>
                    <a:pt x="23023" y="472285"/>
                    <a:pt x="21785" y="472036"/>
                    <a:pt x="19530" y="462222"/>
                  </a:cubicBezTo>
                  <a:cubicBezTo>
                    <a:pt x="16987" y="452408"/>
                    <a:pt x="14444" y="442701"/>
                    <a:pt x="11901" y="432887"/>
                  </a:cubicBezTo>
                  <a:cubicBezTo>
                    <a:pt x="9765" y="422326"/>
                    <a:pt x="7629" y="411658"/>
                    <a:pt x="5493" y="401098"/>
                  </a:cubicBezTo>
                  <a:cubicBezTo>
                    <a:pt x="4476" y="390323"/>
                    <a:pt x="3560" y="379443"/>
                    <a:pt x="2543" y="368669"/>
                  </a:cubicBezTo>
                  <a:cubicBezTo>
                    <a:pt x="1729" y="357361"/>
                    <a:pt x="814" y="346053"/>
                    <a:pt x="0" y="334746"/>
                  </a:cubicBezTo>
                  <a:lnTo>
                    <a:pt x="0" y="300076"/>
                  </a:lnTo>
                  <a:cubicBezTo>
                    <a:pt x="610" y="288449"/>
                    <a:pt x="1119" y="276715"/>
                    <a:pt x="1729" y="265087"/>
                  </a:cubicBezTo>
                  <a:cubicBezTo>
                    <a:pt x="2950" y="253566"/>
                    <a:pt x="4272" y="241939"/>
                    <a:pt x="5493" y="230418"/>
                  </a:cubicBezTo>
                  <a:cubicBezTo>
                    <a:pt x="7324" y="218897"/>
                    <a:pt x="9256" y="207376"/>
                    <a:pt x="11087" y="195855"/>
                  </a:cubicBezTo>
                  <a:cubicBezTo>
                    <a:pt x="13020" y="184761"/>
                    <a:pt x="15055" y="173560"/>
                    <a:pt x="16987" y="162466"/>
                  </a:cubicBezTo>
                  <a:cubicBezTo>
                    <a:pt x="19835" y="151692"/>
                    <a:pt x="22582" y="140811"/>
                    <a:pt x="25430" y="130037"/>
                  </a:cubicBezTo>
                  <a:cubicBezTo>
                    <a:pt x="28786" y="119903"/>
                    <a:pt x="32244" y="109662"/>
                    <a:pt x="35601" y="99528"/>
                  </a:cubicBezTo>
                  <a:cubicBezTo>
                    <a:pt x="39161" y="89927"/>
                    <a:pt x="42619" y="80220"/>
                    <a:pt x="46180" y="70619"/>
                  </a:cubicBezTo>
                  <a:cubicBezTo>
                    <a:pt x="50248" y="61872"/>
                    <a:pt x="54419" y="53231"/>
                    <a:pt x="58487" y="44484"/>
                  </a:cubicBezTo>
                  <a:lnTo>
                    <a:pt x="71608" y="20695"/>
                  </a:lnTo>
                  <a:lnTo>
                    <a:pt x="87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800" dirty="0"/>
            </a:p>
          </p:txBody>
        </p:sp>
        <p:grpSp>
          <p:nvGrpSpPr>
            <p:cNvPr id="113" name="그룹 126">
              <a:extLst>
                <a:ext uri="{FF2B5EF4-FFF2-40B4-BE49-F238E27FC236}">
                  <a16:creationId xmlns:a16="http://schemas.microsoft.com/office/drawing/2014/main" id="{FBC167D8-B62E-4A02-BCF8-ABC98CCD6787}"/>
                </a:ext>
              </a:extLst>
            </p:cNvPr>
            <p:cNvGrpSpPr/>
            <p:nvPr/>
          </p:nvGrpSpPr>
          <p:grpSpPr>
            <a:xfrm>
              <a:off x="4041120" y="3338087"/>
              <a:ext cx="438446" cy="438446"/>
              <a:chOff x="2460435" y="1380960"/>
              <a:chExt cx="914400" cy="914400"/>
            </a:xfrm>
            <a:grpFill/>
          </p:grpSpPr>
          <p:sp>
            <p:nvSpPr>
              <p:cNvPr id="118" name="타원 127">
                <a:extLst>
                  <a:ext uri="{FF2B5EF4-FFF2-40B4-BE49-F238E27FC236}">
                    <a16:creationId xmlns:a16="http://schemas.microsoft.com/office/drawing/2014/main" id="{B4BC02B3-CD28-49B0-97C9-818A5BB0570C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28">
                <a:extLst>
                  <a:ext uri="{FF2B5EF4-FFF2-40B4-BE49-F238E27FC236}">
                    <a16:creationId xmlns:a16="http://schemas.microsoft.com/office/drawing/2014/main" id="{B576AEFC-4C51-4611-9B53-DD8CD40DAB06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Block Arc 11">
                <a:extLst>
                  <a:ext uri="{FF2B5EF4-FFF2-40B4-BE49-F238E27FC236}">
                    <a16:creationId xmlns:a16="http://schemas.microsoft.com/office/drawing/2014/main" id="{FBAE293B-7A80-4963-B674-2B3B743FC3E7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그룹 130">
              <a:extLst>
                <a:ext uri="{FF2B5EF4-FFF2-40B4-BE49-F238E27FC236}">
                  <a16:creationId xmlns:a16="http://schemas.microsoft.com/office/drawing/2014/main" id="{8F2020D4-7BAF-4D3C-AC3B-AD841E0399BC}"/>
                </a:ext>
              </a:extLst>
            </p:cNvPr>
            <p:cNvGrpSpPr/>
            <p:nvPr/>
          </p:nvGrpSpPr>
          <p:grpSpPr>
            <a:xfrm>
              <a:off x="4355615" y="3651586"/>
              <a:ext cx="438446" cy="438446"/>
              <a:chOff x="2460435" y="1380960"/>
              <a:chExt cx="914400" cy="914400"/>
            </a:xfrm>
            <a:grpFill/>
          </p:grpSpPr>
          <p:sp>
            <p:nvSpPr>
              <p:cNvPr id="115" name="타원 131">
                <a:extLst>
                  <a:ext uri="{FF2B5EF4-FFF2-40B4-BE49-F238E27FC236}">
                    <a16:creationId xmlns:a16="http://schemas.microsoft.com/office/drawing/2014/main" id="{5DDDC4E0-5E44-41BF-86E1-08D6AD192DF6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32">
                <a:extLst>
                  <a:ext uri="{FF2B5EF4-FFF2-40B4-BE49-F238E27FC236}">
                    <a16:creationId xmlns:a16="http://schemas.microsoft.com/office/drawing/2014/main" id="{EDD8CAD2-A186-4195-A419-CEBA7CDE8167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Block Arc 11">
                <a:extLst>
                  <a:ext uri="{FF2B5EF4-FFF2-40B4-BE49-F238E27FC236}">
                    <a16:creationId xmlns:a16="http://schemas.microsoft.com/office/drawing/2014/main" id="{3366DA2B-195C-442E-A4D8-13F7DF825880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AAF0AB0-7C7E-4434-BD84-B250DFE3D470}"/>
              </a:ext>
            </a:extLst>
          </p:cNvPr>
          <p:cNvGrpSpPr/>
          <p:nvPr/>
        </p:nvGrpSpPr>
        <p:grpSpPr>
          <a:xfrm>
            <a:off x="7693029" y="4125693"/>
            <a:ext cx="3154700" cy="2527577"/>
            <a:chOff x="2606012" y="1916832"/>
            <a:chExt cx="4054220" cy="3248281"/>
          </a:xfrm>
        </p:grpSpPr>
        <p:sp>
          <p:nvSpPr>
            <p:cNvPr id="122" name="Rounded Rectangle 71">
              <a:extLst>
                <a:ext uri="{FF2B5EF4-FFF2-40B4-BE49-F238E27FC236}">
                  <a16:creationId xmlns:a16="http://schemas.microsoft.com/office/drawing/2014/main" id="{6DF8A55B-545E-460C-BD50-8EC3C23185D6}"/>
                </a:ext>
              </a:extLst>
            </p:cNvPr>
            <p:cNvSpPr/>
            <p:nvPr/>
          </p:nvSpPr>
          <p:spPr>
            <a:xfrm flipH="1">
              <a:off x="4427984" y="316483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3" name="Rounded Rectangle 41">
              <a:extLst>
                <a:ext uri="{FF2B5EF4-FFF2-40B4-BE49-F238E27FC236}">
                  <a16:creationId xmlns:a16="http://schemas.microsoft.com/office/drawing/2014/main" id="{433914E1-7B51-4445-B0B9-F02FA5443546}"/>
                </a:ext>
              </a:extLst>
            </p:cNvPr>
            <p:cNvSpPr/>
            <p:nvPr/>
          </p:nvSpPr>
          <p:spPr>
            <a:xfrm rot="19800000" flipH="1">
              <a:off x="5071938" y="3231606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4" name="Rounded Rectangle 2">
              <a:extLst>
                <a:ext uri="{FF2B5EF4-FFF2-40B4-BE49-F238E27FC236}">
                  <a16:creationId xmlns:a16="http://schemas.microsoft.com/office/drawing/2014/main" id="{5FAF2CA5-C4D7-4875-9BED-30D0FF6A9B5D}"/>
                </a:ext>
              </a:extLst>
            </p:cNvPr>
            <p:cNvSpPr/>
            <p:nvPr/>
          </p:nvSpPr>
          <p:spPr>
            <a:xfrm rot="1800000">
              <a:off x="3784030" y="3230898"/>
              <a:ext cx="288032" cy="1821840"/>
            </a:xfrm>
            <a:prstGeom prst="roundRect">
              <a:avLst>
                <a:gd name="adj" fmla="val 1943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2754DD2-B7AE-4A3D-BE5F-A75CC027D21F}"/>
                </a:ext>
              </a:extLst>
            </p:cNvPr>
            <p:cNvSpPr/>
            <p:nvPr/>
          </p:nvSpPr>
          <p:spPr>
            <a:xfrm>
              <a:off x="3225620" y="1916832"/>
              <a:ext cx="2664296" cy="2664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EE1B5C7-44C7-4F10-9A72-383EBB12E96C}"/>
                </a:ext>
              </a:extLst>
            </p:cNvPr>
            <p:cNvSpPr/>
            <p:nvPr/>
          </p:nvSpPr>
          <p:spPr>
            <a:xfrm>
              <a:off x="3522120" y="2213332"/>
              <a:ext cx="2071296" cy="2071296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A405C7-7AE4-4667-9845-BFDCBC20FE36}"/>
                </a:ext>
              </a:extLst>
            </p:cNvPr>
            <p:cNvSpPr/>
            <p:nvPr/>
          </p:nvSpPr>
          <p:spPr>
            <a:xfrm>
              <a:off x="3802446" y="2493658"/>
              <a:ext cx="1510645" cy="1510645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CE0CB60-135B-4125-BCAE-D34AD9DA7656}"/>
                </a:ext>
              </a:extLst>
            </p:cNvPr>
            <p:cNvSpPr/>
            <p:nvPr/>
          </p:nvSpPr>
          <p:spPr>
            <a:xfrm>
              <a:off x="4078801" y="2770013"/>
              <a:ext cx="957934" cy="95793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E6496BB-7419-475A-8B67-3438684C372C}"/>
                </a:ext>
              </a:extLst>
            </p:cNvPr>
            <p:cNvSpPr/>
            <p:nvPr/>
          </p:nvSpPr>
          <p:spPr>
            <a:xfrm>
              <a:off x="4277260" y="2968472"/>
              <a:ext cx="561016" cy="561016"/>
            </a:xfrm>
            <a:prstGeom prst="ellipse">
              <a:avLst/>
            </a:prstGeom>
            <a:solidFill>
              <a:schemeClr val="accent4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AAE91C9-26BD-4148-8F04-F7D007C66ED7}"/>
                </a:ext>
              </a:extLst>
            </p:cNvPr>
            <p:cNvSpPr/>
            <p:nvPr/>
          </p:nvSpPr>
          <p:spPr>
            <a:xfrm>
              <a:off x="2606012" y="4768688"/>
              <a:ext cx="4054220" cy="39642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71A514-D8DF-49C9-9DEC-E3D22A42A48B}"/>
              </a:ext>
            </a:extLst>
          </p:cNvPr>
          <p:cNvGrpSpPr/>
          <p:nvPr/>
        </p:nvGrpSpPr>
        <p:grpSpPr>
          <a:xfrm>
            <a:off x="-69681" y="819148"/>
            <a:ext cx="3681593" cy="5690344"/>
            <a:chOff x="3359298" y="1760131"/>
            <a:chExt cx="3026927" cy="4678479"/>
          </a:xfrm>
        </p:grpSpPr>
        <p:sp>
          <p:nvSpPr>
            <p:cNvPr id="140" name="Rectangle 21">
              <a:extLst>
                <a:ext uri="{FF2B5EF4-FFF2-40B4-BE49-F238E27FC236}">
                  <a16:creationId xmlns:a16="http://schemas.microsoft.com/office/drawing/2014/main" id="{AA0851E2-3AD0-4F0B-9EC1-ED45E82A7214}"/>
                </a:ext>
              </a:extLst>
            </p:cNvPr>
            <p:cNvSpPr/>
            <p:nvPr/>
          </p:nvSpPr>
          <p:spPr>
            <a:xfrm rot="6342521">
              <a:off x="5281185" y="2529741"/>
              <a:ext cx="567302" cy="317797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88B5DCDC-B2A1-4044-8122-D3D387C392DE}"/>
                </a:ext>
              </a:extLst>
            </p:cNvPr>
            <p:cNvSpPr/>
            <p:nvPr/>
          </p:nvSpPr>
          <p:spPr>
            <a:xfrm rot="4500000">
              <a:off x="5548046" y="2566485"/>
              <a:ext cx="567302" cy="317797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Rectangle 21">
              <a:extLst>
                <a:ext uri="{FF2B5EF4-FFF2-40B4-BE49-F238E27FC236}">
                  <a16:creationId xmlns:a16="http://schemas.microsoft.com/office/drawing/2014/main" id="{4B41622E-B4B7-4851-92BE-CCDE704C2566}"/>
                </a:ext>
              </a:extLst>
            </p:cNvPr>
            <p:cNvSpPr/>
            <p:nvPr/>
          </p:nvSpPr>
          <p:spPr>
            <a:xfrm rot="2700000">
              <a:off x="5758026" y="2428206"/>
              <a:ext cx="567302" cy="317797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016F898-91D9-47D7-95B5-3EA3263F2641}"/>
                </a:ext>
              </a:extLst>
            </p:cNvPr>
            <p:cNvSpPr/>
            <p:nvPr/>
          </p:nvSpPr>
          <p:spPr>
            <a:xfrm>
              <a:off x="3359298" y="1760131"/>
              <a:ext cx="3026927" cy="4678479"/>
            </a:xfrm>
            <a:custGeom>
              <a:avLst/>
              <a:gdLst>
                <a:gd name="connsiteX0" fmla="*/ 1002642 w 4129872"/>
                <a:gd name="connsiteY0" fmla="*/ 5760029 h 6383215"/>
                <a:gd name="connsiteX1" fmla="*/ 1009425 w 4129872"/>
                <a:gd name="connsiteY1" fmla="*/ 6376495 h 6383215"/>
                <a:gd name="connsiteX2" fmla="*/ 815743 w 4129872"/>
                <a:gd name="connsiteY2" fmla="*/ 6389307 h 6383215"/>
                <a:gd name="connsiteX3" fmla="*/ 847395 w 4129872"/>
                <a:gd name="connsiteY3" fmla="*/ 5249070 h 6383215"/>
                <a:gd name="connsiteX4" fmla="*/ 849656 w 4129872"/>
                <a:gd name="connsiteY4" fmla="*/ 3630281 h 6383215"/>
                <a:gd name="connsiteX5" fmla="*/ 833076 w 4129872"/>
                <a:gd name="connsiteY5" fmla="*/ 3615962 h 6383215"/>
                <a:gd name="connsiteX6" fmla="*/ 537655 w 4129872"/>
                <a:gd name="connsiteY6" fmla="*/ 3749354 h 6383215"/>
                <a:gd name="connsiteX7" fmla="*/ 350755 w 4129872"/>
                <a:gd name="connsiteY7" fmla="*/ 3751615 h 6383215"/>
                <a:gd name="connsiteX8" fmla="*/ 178929 w 4129872"/>
                <a:gd name="connsiteY8" fmla="*/ 3646107 h 6383215"/>
                <a:gd name="connsiteX9" fmla="*/ 18406 w 4129872"/>
                <a:gd name="connsiteY9" fmla="*/ 3457700 h 6383215"/>
                <a:gd name="connsiteX10" fmla="*/ 25942 w 4129872"/>
                <a:gd name="connsiteY10" fmla="*/ 3407961 h 6383215"/>
                <a:gd name="connsiteX11" fmla="*/ 236204 w 4129872"/>
                <a:gd name="connsiteY11" fmla="*/ 3283613 h 6383215"/>
                <a:gd name="connsiteX12" fmla="*/ 436669 w 4129872"/>
                <a:gd name="connsiteY12" fmla="*/ 3215786 h 6383215"/>
                <a:gd name="connsiteX13" fmla="*/ 585887 w 4129872"/>
                <a:gd name="connsiteY13" fmla="*/ 3245178 h 6383215"/>
                <a:gd name="connsiteX14" fmla="*/ 747917 w 4129872"/>
                <a:gd name="connsiteY14" fmla="*/ 3377816 h 6383215"/>
                <a:gd name="connsiteX15" fmla="*/ 778062 w 4129872"/>
                <a:gd name="connsiteY15" fmla="*/ 3465990 h 6383215"/>
                <a:gd name="connsiteX16" fmla="*/ 851917 w 4129872"/>
                <a:gd name="connsiteY16" fmla="*/ 3588831 h 6383215"/>
                <a:gd name="connsiteX17" fmla="*/ 857192 w 4129872"/>
                <a:gd name="connsiteY17" fmla="*/ 3510454 h 6383215"/>
                <a:gd name="connsiteX18" fmla="*/ 1379455 w 4129872"/>
                <a:gd name="connsiteY18" fmla="*/ 1309865 h 6383215"/>
                <a:gd name="connsiteX19" fmla="*/ 1368151 w 4129872"/>
                <a:gd name="connsiteY19" fmla="*/ 1281227 h 6383215"/>
                <a:gd name="connsiteX20" fmla="*/ 1213658 w 4129872"/>
                <a:gd name="connsiteY20" fmla="*/ 1229227 h 6383215"/>
                <a:gd name="connsiteX21" fmla="*/ 1151860 w 4129872"/>
                <a:gd name="connsiteY21" fmla="*/ 1148589 h 6383215"/>
                <a:gd name="connsiteX22" fmla="*/ 1096092 w 4129872"/>
                <a:gd name="connsiteY22" fmla="*/ 989574 h 6383215"/>
                <a:gd name="connsiteX23" fmla="*/ 1105889 w 4129872"/>
                <a:gd name="connsiteY23" fmla="*/ 965458 h 6383215"/>
                <a:gd name="connsiteX24" fmla="*/ 1176730 w 4129872"/>
                <a:gd name="connsiteY24" fmla="*/ 933805 h 6383215"/>
                <a:gd name="connsiteX25" fmla="*/ 1269426 w 4129872"/>
                <a:gd name="connsiteY25" fmla="*/ 939081 h 6383215"/>
                <a:gd name="connsiteX26" fmla="*/ 1389252 w 4129872"/>
                <a:gd name="connsiteY26" fmla="*/ 1054386 h 6383215"/>
                <a:gd name="connsiteX27" fmla="*/ 1398296 w 4129872"/>
                <a:gd name="connsiteY27" fmla="*/ 1111661 h 6383215"/>
                <a:gd name="connsiteX28" fmla="*/ 1404325 w 4129872"/>
                <a:gd name="connsiteY28" fmla="*/ 1257865 h 6383215"/>
                <a:gd name="connsiteX29" fmla="*/ 1426180 w 4129872"/>
                <a:gd name="connsiteY29" fmla="*/ 1213401 h 6383215"/>
                <a:gd name="connsiteX30" fmla="*/ 1870066 w 4129872"/>
                <a:gd name="connsiteY30" fmla="*/ 461282 h 6383215"/>
                <a:gd name="connsiteX31" fmla="*/ 2173778 w 4129872"/>
                <a:gd name="connsiteY31" fmla="*/ 194498 h 6383215"/>
                <a:gd name="connsiteX32" fmla="*/ 2911578 w 4129872"/>
                <a:gd name="connsiteY32" fmla="*/ 237455 h 6383215"/>
                <a:gd name="connsiteX33" fmla="*/ 3283869 w 4129872"/>
                <a:gd name="connsiteY33" fmla="*/ 920240 h 6383215"/>
                <a:gd name="connsiteX34" fmla="*/ 3498653 w 4129872"/>
                <a:gd name="connsiteY34" fmla="*/ 407021 h 6383215"/>
                <a:gd name="connsiteX35" fmla="*/ 4131699 w 4129872"/>
                <a:gd name="connsiteY35" fmla="*/ 62 h 6383215"/>
                <a:gd name="connsiteX36" fmla="*/ 4002829 w 4129872"/>
                <a:gd name="connsiteY36" fmla="*/ 659485 h 6383215"/>
                <a:gd name="connsiteX37" fmla="*/ 3283115 w 4129872"/>
                <a:gd name="connsiteY37" fmla="*/ 938327 h 6383215"/>
                <a:gd name="connsiteX38" fmla="*/ 3026129 w 4129872"/>
                <a:gd name="connsiteY38" fmla="*/ 914965 h 6383215"/>
                <a:gd name="connsiteX39" fmla="*/ 2381778 w 4129872"/>
                <a:gd name="connsiteY39" fmla="*/ 761225 h 6383215"/>
                <a:gd name="connsiteX40" fmla="*/ 2830940 w 4129872"/>
                <a:gd name="connsiteY40" fmla="*/ 661746 h 6383215"/>
                <a:gd name="connsiteX41" fmla="*/ 3083404 w 4129872"/>
                <a:gd name="connsiteY41" fmla="*/ 884820 h 6383215"/>
                <a:gd name="connsiteX42" fmla="*/ 3206246 w 4129872"/>
                <a:gd name="connsiteY42" fmla="*/ 927776 h 6383215"/>
                <a:gd name="connsiteX43" fmla="*/ 3157260 w 4129872"/>
                <a:gd name="connsiteY43" fmla="*/ 631601 h 6383215"/>
                <a:gd name="connsiteX44" fmla="*/ 3022361 w 4129872"/>
                <a:gd name="connsiteY44" fmla="*/ 392702 h 6383215"/>
                <a:gd name="connsiteX45" fmla="*/ 1527920 w 4129872"/>
                <a:gd name="connsiteY45" fmla="*/ 1165169 h 6383215"/>
                <a:gd name="connsiteX46" fmla="*/ 1013193 w 4129872"/>
                <a:gd name="connsiteY46" fmla="*/ 2874393 h 6383215"/>
                <a:gd name="connsiteX47" fmla="*/ 1289020 w 4129872"/>
                <a:gd name="connsiteY47" fmla="*/ 2364942 h 6383215"/>
                <a:gd name="connsiteX48" fmla="*/ 1474412 w 4129872"/>
                <a:gd name="connsiteY48" fmla="*/ 2008477 h 6383215"/>
                <a:gd name="connsiteX49" fmla="*/ 1512847 w 4129872"/>
                <a:gd name="connsiteY49" fmla="*/ 1887143 h 6383215"/>
                <a:gd name="connsiteX50" fmla="*/ 1624384 w 4129872"/>
                <a:gd name="connsiteY50" fmla="*/ 1755258 h 6383215"/>
                <a:gd name="connsiteX51" fmla="*/ 1810530 w 4129872"/>
                <a:gd name="connsiteY51" fmla="*/ 1728881 h 6383215"/>
                <a:gd name="connsiteX52" fmla="*/ 1845950 w 4129872"/>
                <a:gd name="connsiteY52" fmla="*/ 1734910 h 6383215"/>
                <a:gd name="connsiteX53" fmla="*/ 1887400 w 4129872"/>
                <a:gd name="connsiteY53" fmla="*/ 1798969 h 6383215"/>
                <a:gd name="connsiteX54" fmla="*/ 1868559 w 4129872"/>
                <a:gd name="connsiteY54" fmla="*/ 1859259 h 6383215"/>
                <a:gd name="connsiteX55" fmla="*/ 1806008 w 4129872"/>
                <a:gd name="connsiteY55" fmla="*/ 1987375 h 6383215"/>
                <a:gd name="connsiteX56" fmla="*/ 1776617 w 4129872"/>
                <a:gd name="connsiteY56" fmla="*/ 2022042 h 6383215"/>
                <a:gd name="connsiteX57" fmla="*/ 1776617 w 4129872"/>
                <a:gd name="connsiteY57" fmla="*/ 2047665 h 6383215"/>
                <a:gd name="connsiteX58" fmla="*/ 1802240 w 4129872"/>
                <a:gd name="connsiteY58" fmla="*/ 2065752 h 6383215"/>
                <a:gd name="connsiteX59" fmla="*/ 1879863 w 4129872"/>
                <a:gd name="connsiteY59" fmla="*/ 2214217 h 6383215"/>
                <a:gd name="connsiteX60" fmla="*/ 1851979 w 4129872"/>
                <a:gd name="connsiteY60" fmla="*/ 2297116 h 6383215"/>
                <a:gd name="connsiteX61" fmla="*/ 1827110 w 4129872"/>
                <a:gd name="connsiteY61" fmla="*/ 2309174 h 6383215"/>
                <a:gd name="connsiteX62" fmla="*/ 1674123 w 4129872"/>
                <a:gd name="connsiteY62" fmla="*/ 2293348 h 6383215"/>
                <a:gd name="connsiteX63" fmla="*/ 1579920 w 4129872"/>
                <a:gd name="connsiteY63" fmla="*/ 2250391 h 6383215"/>
                <a:gd name="connsiteX64" fmla="*/ 1487977 w 4129872"/>
                <a:gd name="connsiteY64" fmla="*/ 2214217 h 6383215"/>
                <a:gd name="connsiteX65" fmla="*/ 1469890 w 4129872"/>
                <a:gd name="connsiteY65" fmla="*/ 2196883 h 6383215"/>
                <a:gd name="connsiteX66" fmla="*/ 1475919 w 4129872"/>
                <a:gd name="connsiteY66" fmla="*/ 2138854 h 6383215"/>
                <a:gd name="connsiteX67" fmla="*/ 1491746 w 4129872"/>
                <a:gd name="connsiteY67" fmla="*/ 2082332 h 6383215"/>
                <a:gd name="connsiteX68" fmla="*/ 1463108 w 4129872"/>
                <a:gd name="connsiteY68" fmla="*/ 2135840 h 6383215"/>
                <a:gd name="connsiteX69" fmla="*/ 1037309 w 4129872"/>
                <a:gd name="connsiteY69" fmla="*/ 2986684 h 6383215"/>
                <a:gd name="connsiteX70" fmla="*/ 944613 w 4129872"/>
                <a:gd name="connsiteY70" fmla="*/ 3632542 h 6383215"/>
                <a:gd name="connsiteX71" fmla="*/ 975512 w 4129872"/>
                <a:gd name="connsiteY71" fmla="*/ 4913706 h 6383215"/>
                <a:gd name="connsiteX72" fmla="*/ 1080266 w 4129872"/>
                <a:gd name="connsiteY72" fmla="*/ 4559502 h 6383215"/>
                <a:gd name="connsiteX73" fmla="*/ 1094585 w 4129872"/>
                <a:gd name="connsiteY73" fmla="*/ 4531618 h 6383215"/>
                <a:gd name="connsiteX74" fmla="*/ 1285252 w 4129872"/>
                <a:gd name="connsiteY74" fmla="*/ 4338690 h 6383215"/>
                <a:gd name="connsiteX75" fmla="*/ 1489485 w 4129872"/>
                <a:gd name="connsiteY75" fmla="*/ 4258051 h 6383215"/>
                <a:gd name="connsiteX76" fmla="*/ 1552036 w 4129872"/>
                <a:gd name="connsiteY76" fmla="*/ 4233936 h 6383215"/>
                <a:gd name="connsiteX77" fmla="*/ 1734413 w 4129872"/>
                <a:gd name="connsiteY77" fmla="*/ 4177414 h 6383215"/>
                <a:gd name="connsiteX78" fmla="*/ 1746471 w 4129872"/>
                <a:gd name="connsiteY78" fmla="*/ 4178167 h 6383215"/>
                <a:gd name="connsiteX79" fmla="*/ 1745718 w 4129872"/>
                <a:gd name="connsiteY79" fmla="*/ 4191732 h 6383215"/>
                <a:gd name="connsiteX80" fmla="*/ 1650007 w 4129872"/>
                <a:gd name="connsiteY80" fmla="*/ 4371849 h 6383215"/>
                <a:gd name="connsiteX81" fmla="*/ 1591978 w 4129872"/>
                <a:gd name="connsiteY81" fmla="*/ 4426111 h 6383215"/>
                <a:gd name="connsiteX82" fmla="*/ 1260382 w 4129872"/>
                <a:gd name="connsiteY82" fmla="*/ 4668024 h 6383215"/>
                <a:gd name="connsiteX83" fmla="*/ 977773 w 4129872"/>
                <a:gd name="connsiteY83" fmla="*/ 4983040 h 6383215"/>
                <a:gd name="connsiteX84" fmla="*/ 1002642 w 4129872"/>
                <a:gd name="connsiteY84" fmla="*/ 5760029 h 638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129872" h="6383215">
                  <a:moveTo>
                    <a:pt x="1002642" y="5760029"/>
                  </a:moveTo>
                  <a:cubicBezTo>
                    <a:pt x="1004149" y="5965015"/>
                    <a:pt x="1008671" y="6190350"/>
                    <a:pt x="1009425" y="6376495"/>
                  </a:cubicBezTo>
                  <a:cubicBezTo>
                    <a:pt x="949135" y="6376495"/>
                    <a:pt x="896381" y="6389307"/>
                    <a:pt x="815743" y="6389307"/>
                  </a:cubicBezTo>
                  <a:cubicBezTo>
                    <a:pt x="815743" y="6164726"/>
                    <a:pt x="853424" y="5473651"/>
                    <a:pt x="847395" y="5249070"/>
                  </a:cubicBezTo>
                  <a:cubicBezTo>
                    <a:pt x="847395" y="4729068"/>
                    <a:pt x="827801" y="3975441"/>
                    <a:pt x="849656" y="3630281"/>
                  </a:cubicBezTo>
                  <a:cubicBezTo>
                    <a:pt x="850410" y="3616715"/>
                    <a:pt x="847395" y="3614455"/>
                    <a:pt x="833076" y="3615962"/>
                  </a:cubicBezTo>
                  <a:cubicBezTo>
                    <a:pt x="759221" y="3625005"/>
                    <a:pt x="570814" y="3734281"/>
                    <a:pt x="537655" y="3749354"/>
                  </a:cubicBezTo>
                  <a:cubicBezTo>
                    <a:pt x="476611" y="3777238"/>
                    <a:pt x="414814" y="3781006"/>
                    <a:pt x="350755" y="3751615"/>
                  </a:cubicBezTo>
                  <a:cubicBezTo>
                    <a:pt x="288958" y="3722977"/>
                    <a:pt x="233943" y="3685296"/>
                    <a:pt x="178929" y="3646107"/>
                  </a:cubicBezTo>
                  <a:cubicBezTo>
                    <a:pt x="126928" y="3609933"/>
                    <a:pt x="56841" y="3496889"/>
                    <a:pt x="18406" y="3457700"/>
                  </a:cubicBezTo>
                  <a:cubicBezTo>
                    <a:pt x="-7971" y="3430570"/>
                    <a:pt x="-6464" y="3426802"/>
                    <a:pt x="25942" y="3407961"/>
                  </a:cubicBezTo>
                  <a:cubicBezTo>
                    <a:pt x="96030" y="3367265"/>
                    <a:pt x="167624" y="3328830"/>
                    <a:pt x="236204" y="3283613"/>
                  </a:cubicBezTo>
                  <a:cubicBezTo>
                    <a:pt x="294987" y="3244424"/>
                    <a:pt x="343973" y="3208250"/>
                    <a:pt x="436669" y="3215786"/>
                  </a:cubicBezTo>
                  <a:cubicBezTo>
                    <a:pt x="472089" y="3218801"/>
                    <a:pt x="547452" y="3221062"/>
                    <a:pt x="585887" y="3245178"/>
                  </a:cubicBezTo>
                  <a:cubicBezTo>
                    <a:pt x="645423" y="3282859"/>
                    <a:pt x="703452" y="3321294"/>
                    <a:pt x="747917" y="3377816"/>
                  </a:cubicBezTo>
                  <a:cubicBezTo>
                    <a:pt x="769018" y="3404193"/>
                    <a:pt x="775047" y="3434338"/>
                    <a:pt x="778062" y="3465990"/>
                  </a:cubicBezTo>
                  <a:cubicBezTo>
                    <a:pt x="783337" y="3527034"/>
                    <a:pt x="839105" y="3574512"/>
                    <a:pt x="851917" y="3588831"/>
                  </a:cubicBezTo>
                  <a:cubicBezTo>
                    <a:pt x="854178" y="3560193"/>
                    <a:pt x="856439" y="3535324"/>
                    <a:pt x="857192" y="3510454"/>
                  </a:cubicBezTo>
                  <a:cubicBezTo>
                    <a:pt x="887337" y="2749291"/>
                    <a:pt x="1077251" y="2005462"/>
                    <a:pt x="1379455" y="1309865"/>
                  </a:cubicBezTo>
                  <a:cubicBezTo>
                    <a:pt x="1386238" y="1294793"/>
                    <a:pt x="1383223" y="1288010"/>
                    <a:pt x="1368151" y="1281227"/>
                  </a:cubicBezTo>
                  <a:cubicBezTo>
                    <a:pt x="1316904" y="1258619"/>
                    <a:pt x="1260382" y="1258619"/>
                    <a:pt x="1213658" y="1229227"/>
                  </a:cubicBezTo>
                  <a:cubicBezTo>
                    <a:pt x="1184266" y="1210386"/>
                    <a:pt x="1164672" y="1180995"/>
                    <a:pt x="1151860" y="1148589"/>
                  </a:cubicBezTo>
                  <a:cubicBezTo>
                    <a:pt x="1132266" y="1095835"/>
                    <a:pt x="1114179" y="1043081"/>
                    <a:pt x="1096092" y="989574"/>
                  </a:cubicBezTo>
                  <a:cubicBezTo>
                    <a:pt x="1092324" y="978269"/>
                    <a:pt x="1095338" y="969980"/>
                    <a:pt x="1105889" y="965458"/>
                  </a:cubicBezTo>
                  <a:cubicBezTo>
                    <a:pt x="1129251" y="954907"/>
                    <a:pt x="1152614" y="942095"/>
                    <a:pt x="1176730" y="933805"/>
                  </a:cubicBezTo>
                  <a:cubicBezTo>
                    <a:pt x="1207629" y="924008"/>
                    <a:pt x="1237774" y="927776"/>
                    <a:pt x="1269426" y="939081"/>
                  </a:cubicBezTo>
                  <a:cubicBezTo>
                    <a:pt x="1327455" y="960182"/>
                    <a:pt x="1361368" y="1003893"/>
                    <a:pt x="1389252" y="1054386"/>
                  </a:cubicBezTo>
                  <a:cubicBezTo>
                    <a:pt x="1399050" y="1072473"/>
                    <a:pt x="1399050" y="1092067"/>
                    <a:pt x="1398296" y="1111661"/>
                  </a:cubicBezTo>
                  <a:cubicBezTo>
                    <a:pt x="1397542" y="1151603"/>
                    <a:pt x="1392267" y="1219430"/>
                    <a:pt x="1404325" y="1257865"/>
                  </a:cubicBezTo>
                  <a:cubicBezTo>
                    <a:pt x="1411861" y="1253343"/>
                    <a:pt x="1423166" y="1219430"/>
                    <a:pt x="1426180" y="1213401"/>
                  </a:cubicBezTo>
                  <a:cubicBezTo>
                    <a:pt x="1559572" y="955661"/>
                    <a:pt x="1680152" y="683602"/>
                    <a:pt x="1870066" y="461282"/>
                  </a:cubicBezTo>
                  <a:cubicBezTo>
                    <a:pt x="1962762" y="352760"/>
                    <a:pt x="2054704" y="274382"/>
                    <a:pt x="2173778" y="194498"/>
                  </a:cubicBezTo>
                  <a:cubicBezTo>
                    <a:pt x="2378764" y="57338"/>
                    <a:pt x="2653837" y="29454"/>
                    <a:pt x="2911578" y="237455"/>
                  </a:cubicBezTo>
                  <a:cubicBezTo>
                    <a:pt x="3158767" y="437166"/>
                    <a:pt x="3228101" y="615022"/>
                    <a:pt x="3283869" y="920240"/>
                  </a:cubicBezTo>
                  <a:cubicBezTo>
                    <a:pt x="3389377" y="795138"/>
                    <a:pt x="3433087" y="556992"/>
                    <a:pt x="3498653" y="407021"/>
                  </a:cubicBezTo>
                  <a:cubicBezTo>
                    <a:pt x="3605668" y="163599"/>
                    <a:pt x="3865669" y="-3706"/>
                    <a:pt x="4131699" y="62"/>
                  </a:cubicBezTo>
                  <a:cubicBezTo>
                    <a:pt x="4139235" y="202788"/>
                    <a:pt x="4119641" y="493688"/>
                    <a:pt x="4002829" y="659485"/>
                  </a:cubicBezTo>
                  <a:cubicBezTo>
                    <a:pt x="3876219" y="838849"/>
                    <a:pt x="3484334" y="916472"/>
                    <a:pt x="3283115" y="938327"/>
                  </a:cubicBezTo>
                  <a:cubicBezTo>
                    <a:pt x="3185144" y="948878"/>
                    <a:pt x="3159521" y="918733"/>
                    <a:pt x="3026129" y="914965"/>
                  </a:cubicBezTo>
                  <a:cubicBezTo>
                    <a:pt x="2513663" y="900646"/>
                    <a:pt x="2731461" y="804935"/>
                    <a:pt x="2381778" y="761225"/>
                  </a:cubicBezTo>
                  <a:cubicBezTo>
                    <a:pt x="2509141" y="667775"/>
                    <a:pt x="2675693" y="630094"/>
                    <a:pt x="2830940" y="661746"/>
                  </a:cubicBezTo>
                  <a:cubicBezTo>
                    <a:pt x="2963578" y="688877"/>
                    <a:pt x="3016332" y="767254"/>
                    <a:pt x="3083404" y="884820"/>
                  </a:cubicBezTo>
                  <a:cubicBezTo>
                    <a:pt x="3103752" y="919487"/>
                    <a:pt x="3163289" y="917226"/>
                    <a:pt x="3206246" y="927776"/>
                  </a:cubicBezTo>
                  <a:cubicBezTo>
                    <a:pt x="3191927" y="881805"/>
                    <a:pt x="3185898" y="709225"/>
                    <a:pt x="3157260" y="631601"/>
                  </a:cubicBezTo>
                  <a:cubicBezTo>
                    <a:pt x="3122593" y="538152"/>
                    <a:pt x="3089434" y="470325"/>
                    <a:pt x="3022361" y="392702"/>
                  </a:cubicBezTo>
                  <a:cubicBezTo>
                    <a:pt x="2477489" y="-237330"/>
                    <a:pt x="1914530" y="385165"/>
                    <a:pt x="1527920" y="1165169"/>
                  </a:cubicBezTo>
                  <a:cubicBezTo>
                    <a:pt x="1259629" y="1707026"/>
                    <a:pt x="1102121" y="2275261"/>
                    <a:pt x="1013193" y="2874393"/>
                  </a:cubicBezTo>
                  <a:cubicBezTo>
                    <a:pt x="1099860" y="2694277"/>
                    <a:pt x="1198585" y="2523204"/>
                    <a:pt x="1289020" y="2364942"/>
                  </a:cubicBezTo>
                  <a:cubicBezTo>
                    <a:pt x="1342528" y="2271492"/>
                    <a:pt x="1420905" y="2101926"/>
                    <a:pt x="1474412" y="2008477"/>
                  </a:cubicBezTo>
                  <a:cubicBezTo>
                    <a:pt x="1501543" y="1960998"/>
                    <a:pt x="1509833" y="1942158"/>
                    <a:pt x="1512847" y="1887143"/>
                  </a:cubicBezTo>
                  <a:cubicBezTo>
                    <a:pt x="1516615" y="1813287"/>
                    <a:pt x="1563340" y="1777113"/>
                    <a:pt x="1624384" y="1755258"/>
                  </a:cubicBezTo>
                  <a:cubicBezTo>
                    <a:pt x="1683921" y="1733403"/>
                    <a:pt x="1746471" y="1723606"/>
                    <a:pt x="1810530" y="1728881"/>
                  </a:cubicBezTo>
                  <a:cubicBezTo>
                    <a:pt x="1822588" y="1729635"/>
                    <a:pt x="1833892" y="1731896"/>
                    <a:pt x="1845950" y="1734910"/>
                  </a:cubicBezTo>
                  <a:cubicBezTo>
                    <a:pt x="1879863" y="1743200"/>
                    <a:pt x="1893429" y="1765055"/>
                    <a:pt x="1887400" y="1798969"/>
                  </a:cubicBezTo>
                  <a:cubicBezTo>
                    <a:pt x="1883632" y="1820070"/>
                    <a:pt x="1877602" y="1840418"/>
                    <a:pt x="1868559" y="1859259"/>
                  </a:cubicBezTo>
                  <a:cubicBezTo>
                    <a:pt x="1848211" y="1902215"/>
                    <a:pt x="1827110" y="1945172"/>
                    <a:pt x="1806008" y="1987375"/>
                  </a:cubicBezTo>
                  <a:cubicBezTo>
                    <a:pt x="1799225" y="2000941"/>
                    <a:pt x="1790182" y="2013752"/>
                    <a:pt x="1776617" y="2022042"/>
                  </a:cubicBezTo>
                  <a:cubicBezTo>
                    <a:pt x="1763051" y="2030332"/>
                    <a:pt x="1763805" y="2039375"/>
                    <a:pt x="1776617" y="2047665"/>
                  </a:cubicBezTo>
                  <a:cubicBezTo>
                    <a:pt x="1785660" y="2053694"/>
                    <a:pt x="1793950" y="2059723"/>
                    <a:pt x="1802240" y="2065752"/>
                  </a:cubicBezTo>
                  <a:cubicBezTo>
                    <a:pt x="1851225" y="2102680"/>
                    <a:pt x="1880617" y="2151666"/>
                    <a:pt x="1879863" y="2214217"/>
                  </a:cubicBezTo>
                  <a:cubicBezTo>
                    <a:pt x="1879863" y="2244362"/>
                    <a:pt x="1865544" y="2270739"/>
                    <a:pt x="1851979" y="2297116"/>
                  </a:cubicBezTo>
                  <a:cubicBezTo>
                    <a:pt x="1846704" y="2306913"/>
                    <a:pt x="1838414" y="2310681"/>
                    <a:pt x="1827110" y="2309174"/>
                  </a:cubicBezTo>
                  <a:cubicBezTo>
                    <a:pt x="1775863" y="2303898"/>
                    <a:pt x="1725370" y="2297869"/>
                    <a:pt x="1674123" y="2293348"/>
                  </a:cubicBezTo>
                  <a:cubicBezTo>
                    <a:pt x="1637949" y="2289579"/>
                    <a:pt x="1607051" y="2274507"/>
                    <a:pt x="1579920" y="2250391"/>
                  </a:cubicBezTo>
                  <a:cubicBezTo>
                    <a:pt x="1553543" y="2227028"/>
                    <a:pt x="1526412" y="2206680"/>
                    <a:pt x="1487977" y="2214217"/>
                  </a:cubicBezTo>
                  <a:cubicBezTo>
                    <a:pt x="1476673" y="2216478"/>
                    <a:pt x="1472905" y="2205927"/>
                    <a:pt x="1469890" y="2196883"/>
                  </a:cubicBezTo>
                  <a:cubicBezTo>
                    <a:pt x="1463108" y="2176535"/>
                    <a:pt x="1471398" y="2158448"/>
                    <a:pt x="1475919" y="2138854"/>
                  </a:cubicBezTo>
                  <a:cubicBezTo>
                    <a:pt x="1478934" y="2126043"/>
                    <a:pt x="1487224" y="2098158"/>
                    <a:pt x="1491746" y="2082332"/>
                  </a:cubicBezTo>
                  <a:cubicBezTo>
                    <a:pt x="1476673" y="2101173"/>
                    <a:pt x="1469137" y="2123028"/>
                    <a:pt x="1463108" y="2135840"/>
                  </a:cubicBezTo>
                  <a:cubicBezTo>
                    <a:pt x="1330470" y="2396594"/>
                    <a:pt x="1194063" y="2679204"/>
                    <a:pt x="1037309" y="2986684"/>
                  </a:cubicBezTo>
                  <a:cubicBezTo>
                    <a:pt x="976265" y="3105757"/>
                    <a:pt x="958932" y="3384599"/>
                    <a:pt x="944613" y="3632542"/>
                  </a:cubicBezTo>
                  <a:cubicBezTo>
                    <a:pt x="924265" y="3979210"/>
                    <a:pt x="970236" y="4831561"/>
                    <a:pt x="975512" y="4913706"/>
                  </a:cubicBezTo>
                  <a:cubicBezTo>
                    <a:pt x="989077" y="4789358"/>
                    <a:pt x="1036555" y="4674807"/>
                    <a:pt x="1080266" y="4559502"/>
                  </a:cubicBezTo>
                  <a:cubicBezTo>
                    <a:pt x="1084034" y="4549705"/>
                    <a:pt x="1088556" y="4539908"/>
                    <a:pt x="1094585" y="4531618"/>
                  </a:cubicBezTo>
                  <a:cubicBezTo>
                    <a:pt x="1148846" y="4458516"/>
                    <a:pt x="1202353" y="4386168"/>
                    <a:pt x="1285252" y="4338690"/>
                  </a:cubicBezTo>
                  <a:cubicBezTo>
                    <a:pt x="1350064" y="4301008"/>
                    <a:pt x="1419397" y="4278399"/>
                    <a:pt x="1489485" y="4258051"/>
                  </a:cubicBezTo>
                  <a:cubicBezTo>
                    <a:pt x="1511340" y="4252023"/>
                    <a:pt x="1532441" y="4244486"/>
                    <a:pt x="1552036" y="4233936"/>
                  </a:cubicBezTo>
                  <a:cubicBezTo>
                    <a:pt x="1609311" y="4203037"/>
                    <a:pt x="1671862" y="4190979"/>
                    <a:pt x="1734413" y="4177414"/>
                  </a:cubicBezTo>
                  <a:cubicBezTo>
                    <a:pt x="1738181" y="4176660"/>
                    <a:pt x="1743457" y="4175906"/>
                    <a:pt x="1746471" y="4178167"/>
                  </a:cubicBezTo>
                  <a:cubicBezTo>
                    <a:pt x="1750993" y="4181935"/>
                    <a:pt x="1747979" y="4187211"/>
                    <a:pt x="1745718" y="4191732"/>
                  </a:cubicBezTo>
                  <a:cubicBezTo>
                    <a:pt x="1712558" y="4251269"/>
                    <a:pt x="1686181" y="4313820"/>
                    <a:pt x="1650007" y="4371849"/>
                  </a:cubicBezTo>
                  <a:cubicBezTo>
                    <a:pt x="1635688" y="4394458"/>
                    <a:pt x="1613833" y="4411038"/>
                    <a:pt x="1591978" y="4426111"/>
                  </a:cubicBezTo>
                  <a:cubicBezTo>
                    <a:pt x="1478934" y="4502980"/>
                    <a:pt x="1366644" y="4581357"/>
                    <a:pt x="1260382" y="4668024"/>
                  </a:cubicBezTo>
                  <a:cubicBezTo>
                    <a:pt x="1154875" y="4753938"/>
                    <a:pt x="977773" y="4974750"/>
                    <a:pt x="977773" y="4983040"/>
                  </a:cubicBezTo>
                  <a:cubicBezTo>
                    <a:pt x="976265" y="5350056"/>
                    <a:pt x="1001888" y="5732145"/>
                    <a:pt x="1002642" y="5760029"/>
                  </a:cubicBezTo>
                  <a:close/>
                </a:path>
              </a:pathLst>
            </a:custGeom>
            <a:solidFill>
              <a:srgbClr val="74A03A"/>
            </a:solidFill>
            <a:ln w="7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92C4E1A-6EAE-4C78-9E6D-014BE8EEA43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2994D97-E283-44A2-B649-E23678E9C18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A5E3343D-D9BF-4A6F-9AEA-DC0EE348ECC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39E97A57-FBC3-45AC-B9A3-A576ED0A14A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E8E61-F43F-4279-8844-0124CC26CF6F}"/>
              </a:ext>
            </a:extLst>
          </p:cNvPr>
          <p:cNvSpPr/>
          <p:nvPr/>
        </p:nvSpPr>
        <p:spPr>
          <a:xfrm>
            <a:off x="903868" y="4768477"/>
            <a:ext cx="2494800" cy="129594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45A31-66C6-4CBE-BC61-03102DA24012}"/>
              </a:ext>
            </a:extLst>
          </p:cNvPr>
          <p:cNvSpPr/>
          <p:nvPr/>
        </p:nvSpPr>
        <p:spPr>
          <a:xfrm>
            <a:off x="3526102" y="4768477"/>
            <a:ext cx="2494800" cy="129594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1CAB0-563B-4F5D-AD8C-9CE62FB53F77}"/>
              </a:ext>
            </a:extLst>
          </p:cNvPr>
          <p:cNvSpPr/>
          <p:nvPr/>
        </p:nvSpPr>
        <p:spPr>
          <a:xfrm>
            <a:off x="6144318" y="4768477"/>
            <a:ext cx="2494800" cy="129594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A6E9C-473C-4593-A496-2E4FC198EF5B}"/>
              </a:ext>
            </a:extLst>
          </p:cNvPr>
          <p:cNvSpPr/>
          <p:nvPr/>
        </p:nvSpPr>
        <p:spPr>
          <a:xfrm>
            <a:off x="8769831" y="4768477"/>
            <a:ext cx="2494800" cy="129594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7994E1-EDAF-4D74-AF70-353AD7E6FCE8}"/>
              </a:ext>
            </a:extLst>
          </p:cNvPr>
          <p:cNvGrpSpPr/>
          <p:nvPr/>
        </p:nvGrpSpPr>
        <p:grpSpPr>
          <a:xfrm>
            <a:off x="1614118" y="558935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E1DB849F-4EB9-458B-90D1-0D30E236477F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39">
              <a:extLst>
                <a:ext uri="{FF2B5EF4-FFF2-40B4-BE49-F238E27FC236}">
                  <a16:creationId xmlns:a16="http://schemas.microsoft.com/office/drawing/2014/main" id="{8BBA633E-F8A4-4604-A49C-64B5C99FAB8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91C9296F-2C02-414B-9E2A-941A8871D68A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CF38EE-CC3C-4CA7-8502-D1B51079EAEF}"/>
              </a:ext>
            </a:extLst>
          </p:cNvPr>
          <p:cNvGrpSpPr/>
          <p:nvPr/>
        </p:nvGrpSpPr>
        <p:grpSpPr>
          <a:xfrm>
            <a:off x="1287172" y="4888489"/>
            <a:ext cx="1728192" cy="537625"/>
            <a:chOff x="3116982" y="2780928"/>
            <a:chExt cx="1728192" cy="537625"/>
          </a:xfrm>
        </p:grpSpPr>
        <p:sp>
          <p:nvSpPr>
            <p:cNvPr id="12" name="Text Placeholder 22">
              <a:extLst>
                <a:ext uri="{FF2B5EF4-FFF2-40B4-BE49-F238E27FC236}">
                  <a16:creationId xmlns:a16="http://schemas.microsoft.com/office/drawing/2014/main" id="{CB342469-244D-4E2C-9AA5-C27CF35DD5E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13" name="Text Placeholder 23">
              <a:extLst>
                <a:ext uri="{FF2B5EF4-FFF2-40B4-BE49-F238E27FC236}">
                  <a16:creationId xmlns:a16="http://schemas.microsoft.com/office/drawing/2014/main" id="{9D57BE56-3BFB-410F-B500-C1A7952DC09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Manager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87C779-AFC2-402A-98CC-8452FB5077A6}"/>
              </a:ext>
            </a:extLst>
          </p:cNvPr>
          <p:cNvGrpSpPr/>
          <p:nvPr/>
        </p:nvGrpSpPr>
        <p:grpSpPr>
          <a:xfrm>
            <a:off x="4236352" y="558935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0E13DB24-11B4-414C-B7EB-269B9E8A4C4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39">
              <a:extLst>
                <a:ext uri="{FF2B5EF4-FFF2-40B4-BE49-F238E27FC236}">
                  <a16:creationId xmlns:a16="http://schemas.microsoft.com/office/drawing/2014/main" id="{CF6DC895-4DEF-416F-84E8-76F2F22C2A3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3677F3F2-A672-4A24-9BE4-32B82634A3E6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E16B2-72BD-45E5-91A4-5EE4C679FF8B}"/>
              </a:ext>
            </a:extLst>
          </p:cNvPr>
          <p:cNvGrpSpPr/>
          <p:nvPr/>
        </p:nvGrpSpPr>
        <p:grpSpPr>
          <a:xfrm>
            <a:off x="3909406" y="4888489"/>
            <a:ext cx="1728192" cy="537625"/>
            <a:chOff x="3116982" y="2780928"/>
            <a:chExt cx="1728192" cy="537625"/>
          </a:xfrm>
        </p:grpSpPr>
        <p:sp>
          <p:nvSpPr>
            <p:cNvPr id="19" name="Text Placeholder 22">
              <a:extLst>
                <a:ext uri="{FF2B5EF4-FFF2-40B4-BE49-F238E27FC236}">
                  <a16:creationId xmlns:a16="http://schemas.microsoft.com/office/drawing/2014/main" id="{6008F934-2BC0-41EA-9AB8-81030124FA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23">
              <a:extLst>
                <a:ext uri="{FF2B5EF4-FFF2-40B4-BE49-F238E27FC236}">
                  <a16:creationId xmlns:a16="http://schemas.microsoft.com/office/drawing/2014/main" id="{6DAA3BBB-81A6-4FB5-A018-ADAE3D8407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Director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31CBA1-1D90-4CFD-BAED-2E4539EA83AE}"/>
              </a:ext>
            </a:extLst>
          </p:cNvPr>
          <p:cNvGrpSpPr/>
          <p:nvPr/>
        </p:nvGrpSpPr>
        <p:grpSpPr>
          <a:xfrm>
            <a:off x="6854568" y="558935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137674F2-B06C-40CC-9195-37410783814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39">
              <a:extLst>
                <a:ext uri="{FF2B5EF4-FFF2-40B4-BE49-F238E27FC236}">
                  <a16:creationId xmlns:a16="http://schemas.microsoft.com/office/drawing/2014/main" id="{743BB7BC-6BA3-47C3-B69A-21FE3FD227F8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2">
              <a:extLst>
                <a:ext uri="{FF2B5EF4-FFF2-40B4-BE49-F238E27FC236}">
                  <a16:creationId xmlns:a16="http://schemas.microsoft.com/office/drawing/2014/main" id="{2C96B9EE-6C68-461D-B291-7D2E018B813E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CB6B3B-0999-4773-8EB0-56BEA3BD2581}"/>
              </a:ext>
            </a:extLst>
          </p:cNvPr>
          <p:cNvGrpSpPr/>
          <p:nvPr/>
        </p:nvGrpSpPr>
        <p:grpSpPr>
          <a:xfrm>
            <a:off x="6527622" y="4888489"/>
            <a:ext cx="1728192" cy="537625"/>
            <a:chOff x="3116982" y="2780928"/>
            <a:chExt cx="1728192" cy="537625"/>
          </a:xfrm>
        </p:grpSpPr>
        <p:sp>
          <p:nvSpPr>
            <p:cNvPr id="26" name="Text Placeholder 22">
              <a:extLst>
                <a:ext uri="{FF2B5EF4-FFF2-40B4-BE49-F238E27FC236}">
                  <a16:creationId xmlns:a16="http://schemas.microsoft.com/office/drawing/2014/main" id="{4CA0686D-251C-463E-A71C-0AE2A36D82E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23">
              <a:extLst>
                <a:ext uri="{FF2B5EF4-FFF2-40B4-BE49-F238E27FC236}">
                  <a16:creationId xmlns:a16="http://schemas.microsoft.com/office/drawing/2014/main" id="{8BD1C029-9BD3-4671-BC3E-FF701354FBE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Programmer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36788B-D525-47C1-9238-5EBDAF6E4E91}"/>
              </a:ext>
            </a:extLst>
          </p:cNvPr>
          <p:cNvGrpSpPr/>
          <p:nvPr/>
        </p:nvGrpSpPr>
        <p:grpSpPr>
          <a:xfrm>
            <a:off x="9480819" y="558935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47E140A0-48B3-497B-A5F7-0733A121158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9">
              <a:extLst>
                <a:ext uri="{FF2B5EF4-FFF2-40B4-BE49-F238E27FC236}">
                  <a16:creationId xmlns:a16="http://schemas.microsoft.com/office/drawing/2014/main" id="{35700278-28F8-4137-B259-7C261215439B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4B444F13-9B82-4EAA-828C-451B3488C1B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096970-6F4C-48FC-9928-168246536BB5}"/>
              </a:ext>
            </a:extLst>
          </p:cNvPr>
          <p:cNvGrpSpPr/>
          <p:nvPr/>
        </p:nvGrpSpPr>
        <p:grpSpPr>
          <a:xfrm>
            <a:off x="9153873" y="4888489"/>
            <a:ext cx="1728192" cy="537625"/>
            <a:chOff x="3116982" y="2780928"/>
            <a:chExt cx="1728192" cy="537625"/>
          </a:xfrm>
        </p:grpSpPr>
        <p:sp>
          <p:nvSpPr>
            <p:cNvPr id="33" name="Text Placeholder 22">
              <a:extLst>
                <a:ext uri="{FF2B5EF4-FFF2-40B4-BE49-F238E27FC236}">
                  <a16:creationId xmlns:a16="http://schemas.microsoft.com/office/drawing/2014/main" id="{2CCB502B-DC8E-4E93-812D-B6B62E3E413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4" name="Text Placeholder 23">
              <a:extLst>
                <a:ext uri="{FF2B5EF4-FFF2-40B4-BE49-F238E27FC236}">
                  <a16:creationId xmlns:a16="http://schemas.microsoft.com/office/drawing/2014/main" id="{629F8A59-7957-4E15-92B7-81D97C5227B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Designer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752E57-AE48-4B2E-BD13-E299482EC991}"/>
              </a:ext>
            </a:extLst>
          </p:cNvPr>
          <p:cNvGrpSpPr/>
          <p:nvPr/>
        </p:nvGrpSpPr>
        <p:grpSpPr>
          <a:xfrm>
            <a:off x="6317307" y="713811"/>
            <a:ext cx="5874693" cy="5845731"/>
            <a:chOff x="412501" y="2943143"/>
            <a:chExt cx="3761594" cy="3743050"/>
          </a:xfrm>
        </p:grpSpPr>
        <p:sp>
          <p:nvSpPr>
            <p:cNvPr id="6" name="Rectangle 21">
              <a:extLst>
                <a:ext uri="{FF2B5EF4-FFF2-40B4-BE49-F238E27FC236}">
                  <a16:creationId xmlns:a16="http://schemas.microsoft.com/office/drawing/2014/main" id="{92D13E30-3900-43A3-89A6-9D64C3CFAB44}"/>
                </a:ext>
              </a:extLst>
            </p:cNvPr>
            <p:cNvSpPr/>
            <p:nvPr/>
          </p:nvSpPr>
          <p:spPr>
            <a:xfrm rot="6342521">
              <a:off x="3097527" y="3516043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3702C2D0-CC89-48A1-800A-CAF425B6250D}"/>
                </a:ext>
              </a:extLst>
            </p:cNvPr>
            <p:cNvSpPr/>
            <p:nvPr/>
          </p:nvSpPr>
          <p:spPr>
            <a:xfrm rot="4500000">
              <a:off x="3296179" y="3543395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438975E4-D3CF-47DE-8BC9-3A050D183F65}"/>
                </a:ext>
              </a:extLst>
            </p:cNvPr>
            <p:cNvSpPr/>
            <p:nvPr/>
          </p:nvSpPr>
          <p:spPr>
            <a:xfrm rot="2700000">
              <a:off x="3452489" y="3440460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aphic 27">
              <a:extLst>
                <a:ext uri="{FF2B5EF4-FFF2-40B4-BE49-F238E27FC236}">
                  <a16:creationId xmlns:a16="http://schemas.microsoft.com/office/drawing/2014/main" id="{66D5C128-FBBD-4C3F-9C23-D7690A3776DF}"/>
                </a:ext>
              </a:extLst>
            </p:cNvPr>
            <p:cNvGrpSpPr/>
            <p:nvPr/>
          </p:nvGrpSpPr>
          <p:grpSpPr>
            <a:xfrm>
              <a:off x="412501" y="2943143"/>
              <a:ext cx="3761594" cy="3743050"/>
              <a:chOff x="2564432" y="-3077"/>
              <a:chExt cx="6894435" cy="686044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1527167-A5F0-4354-83BC-82E6A8E910C5}"/>
                  </a:ext>
                </a:extLst>
              </p:cNvPr>
              <p:cNvSpPr/>
              <p:nvPr/>
            </p:nvSpPr>
            <p:spPr>
              <a:xfrm>
                <a:off x="3332452" y="147375"/>
                <a:ext cx="949569" cy="1085222"/>
              </a:xfrm>
              <a:custGeom>
                <a:avLst/>
                <a:gdLst>
                  <a:gd name="connsiteX0" fmla="*/ 926207 w 949569"/>
                  <a:gd name="connsiteY0" fmla="*/ 381671 h 1085221"/>
                  <a:gd name="connsiteX1" fmla="*/ 902091 w 949569"/>
                  <a:gd name="connsiteY1" fmla="*/ 320627 h 1085221"/>
                  <a:gd name="connsiteX2" fmla="*/ 872699 w 949569"/>
                  <a:gd name="connsiteY2" fmla="*/ 234714 h 1085221"/>
                  <a:gd name="connsiteX3" fmla="*/ 709916 w 949569"/>
                  <a:gd name="connsiteY3" fmla="*/ 57612 h 1085221"/>
                  <a:gd name="connsiteX4" fmla="*/ 557684 w 949569"/>
                  <a:gd name="connsiteY4" fmla="*/ 2597 h 1085221"/>
                  <a:gd name="connsiteX5" fmla="*/ 340639 w 949569"/>
                  <a:gd name="connsiteY5" fmla="*/ 1090 h 1085221"/>
                  <a:gd name="connsiteX6" fmla="*/ 228349 w 949569"/>
                  <a:gd name="connsiteY6" fmla="*/ 48568 h 1085221"/>
                  <a:gd name="connsiteX7" fmla="*/ 109276 w 949569"/>
                  <a:gd name="connsiteY7" fmla="*/ 228685 h 1085221"/>
                  <a:gd name="connsiteX8" fmla="*/ 61044 w 949569"/>
                  <a:gd name="connsiteY8" fmla="*/ 360569 h 1085221"/>
                  <a:gd name="connsiteX9" fmla="*/ 25623 w 949569"/>
                  <a:gd name="connsiteY9" fmla="*/ 557266 h 1085221"/>
                  <a:gd name="connsiteX10" fmla="*/ 25623 w 949569"/>
                  <a:gd name="connsiteY10" fmla="*/ 557266 h 1085221"/>
                  <a:gd name="connsiteX11" fmla="*/ 25623 w 949569"/>
                  <a:gd name="connsiteY11" fmla="*/ 557266 h 1085221"/>
                  <a:gd name="connsiteX12" fmla="*/ 0 w 949569"/>
                  <a:gd name="connsiteY12" fmla="*/ 607759 h 1085221"/>
                  <a:gd name="connsiteX13" fmla="*/ 119827 w 949569"/>
                  <a:gd name="connsiteY13" fmla="*/ 754716 h 1085221"/>
                  <a:gd name="connsiteX14" fmla="*/ 252465 w 949569"/>
                  <a:gd name="connsiteY14" fmla="*/ 987587 h 1085221"/>
                  <a:gd name="connsiteX15" fmla="*/ 302958 w 949569"/>
                  <a:gd name="connsiteY15" fmla="*/ 1006427 h 1085221"/>
                  <a:gd name="connsiteX16" fmla="*/ 385857 w 949569"/>
                  <a:gd name="connsiteY16" fmla="*/ 1081790 h 1085221"/>
                  <a:gd name="connsiteX17" fmla="*/ 480814 w 949569"/>
                  <a:gd name="connsiteY17" fmla="*/ 1044109 h 1085221"/>
                  <a:gd name="connsiteX18" fmla="*/ 516234 w 949569"/>
                  <a:gd name="connsiteY18" fmla="*/ 1003413 h 1085221"/>
                  <a:gd name="connsiteX19" fmla="*/ 602901 w 949569"/>
                  <a:gd name="connsiteY19" fmla="*/ 938601 h 1085221"/>
                  <a:gd name="connsiteX20" fmla="*/ 617220 w 949569"/>
                  <a:gd name="connsiteY20" fmla="*/ 920514 h 1085221"/>
                  <a:gd name="connsiteX21" fmla="*/ 648119 w 949569"/>
                  <a:gd name="connsiteY21" fmla="*/ 910717 h 1085221"/>
                  <a:gd name="connsiteX22" fmla="*/ 693336 w 949569"/>
                  <a:gd name="connsiteY22" fmla="*/ 896398 h 1085221"/>
                  <a:gd name="connsiteX23" fmla="*/ 703133 w 949569"/>
                  <a:gd name="connsiteY23" fmla="*/ 855702 h 1085221"/>
                  <a:gd name="connsiteX24" fmla="*/ 696351 w 949569"/>
                  <a:gd name="connsiteY24" fmla="*/ 784861 h 1085221"/>
                  <a:gd name="connsiteX25" fmla="*/ 723481 w 949569"/>
                  <a:gd name="connsiteY25" fmla="*/ 752455 h 1085221"/>
                  <a:gd name="connsiteX26" fmla="*/ 755134 w 949569"/>
                  <a:gd name="connsiteY26" fmla="*/ 752455 h 1085221"/>
                  <a:gd name="connsiteX27" fmla="*/ 774728 w 949569"/>
                  <a:gd name="connsiteY27" fmla="*/ 740397 h 1085221"/>
                  <a:gd name="connsiteX28" fmla="*/ 830496 w 949569"/>
                  <a:gd name="connsiteY28" fmla="*/ 583643 h 1085221"/>
                  <a:gd name="connsiteX29" fmla="*/ 856120 w 949569"/>
                  <a:gd name="connsiteY29" fmla="*/ 515816 h 1085221"/>
                  <a:gd name="connsiteX30" fmla="*/ 884757 w 949569"/>
                  <a:gd name="connsiteY30" fmla="*/ 536918 h 1085221"/>
                  <a:gd name="connsiteX31" fmla="*/ 899830 w 949569"/>
                  <a:gd name="connsiteY31" fmla="*/ 540686 h 1085221"/>
                  <a:gd name="connsiteX32" fmla="*/ 944294 w 949569"/>
                  <a:gd name="connsiteY32" fmla="*/ 496976 h 1085221"/>
                  <a:gd name="connsiteX33" fmla="*/ 926207 w 949569"/>
                  <a:gd name="connsiteY33" fmla="*/ 381671 h 108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49569" h="1085221">
                    <a:moveTo>
                      <a:pt x="926207" y="381671"/>
                    </a:moveTo>
                    <a:cubicBezTo>
                      <a:pt x="909627" y="364338"/>
                      <a:pt x="902844" y="343990"/>
                      <a:pt x="902091" y="320627"/>
                    </a:cubicBezTo>
                    <a:cubicBezTo>
                      <a:pt x="900584" y="288975"/>
                      <a:pt x="891540" y="257323"/>
                      <a:pt x="872699" y="234714"/>
                    </a:cubicBezTo>
                    <a:cubicBezTo>
                      <a:pt x="821453" y="172916"/>
                      <a:pt x="776989" y="105090"/>
                      <a:pt x="709916" y="57612"/>
                    </a:cubicBezTo>
                    <a:cubicBezTo>
                      <a:pt x="663191" y="24452"/>
                      <a:pt x="611945" y="6365"/>
                      <a:pt x="557684" y="2597"/>
                    </a:cubicBezTo>
                    <a:cubicBezTo>
                      <a:pt x="486089" y="-2678"/>
                      <a:pt x="412987" y="1843"/>
                      <a:pt x="340639" y="1090"/>
                    </a:cubicBezTo>
                    <a:cubicBezTo>
                      <a:pt x="296175" y="1090"/>
                      <a:pt x="255479" y="10887"/>
                      <a:pt x="228349" y="48568"/>
                    </a:cubicBezTo>
                    <a:cubicBezTo>
                      <a:pt x="185392" y="106597"/>
                      <a:pt x="143189" y="165380"/>
                      <a:pt x="109276" y="228685"/>
                    </a:cubicBezTo>
                    <a:cubicBezTo>
                      <a:pt x="87421" y="270134"/>
                      <a:pt x="79131" y="317613"/>
                      <a:pt x="61044" y="360569"/>
                    </a:cubicBezTo>
                    <a:cubicBezTo>
                      <a:pt x="34667" y="423874"/>
                      <a:pt x="26377" y="489440"/>
                      <a:pt x="25623" y="557266"/>
                    </a:cubicBezTo>
                    <a:lnTo>
                      <a:pt x="25623" y="557266"/>
                    </a:lnTo>
                    <a:cubicBezTo>
                      <a:pt x="25623" y="557266"/>
                      <a:pt x="25623" y="557266"/>
                      <a:pt x="25623" y="557266"/>
                    </a:cubicBezTo>
                    <a:cubicBezTo>
                      <a:pt x="17333" y="576107"/>
                      <a:pt x="10551" y="584396"/>
                      <a:pt x="0" y="607759"/>
                    </a:cubicBezTo>
                    <a:cubicBezTo>
                      <a:pt x="0" y="620571"/>
                      <a:pt x="95711" y="714020"/>
                      <a:pt x="119827" y="754716"/>
                    </a:cubicBezTo>
                    <a:cubicBezTo>
                      <a:pt x="156001" y="815760"/>
                      <a:pt x="247943" y="979297"/>
                      <a:pt x="252465" y="987587"/>
                    </a:cubicBezTo>
                    <a:cubicBezTo>
                      <a:pt x="272813" y="985326"/>
                      <a:pt x="290146" y="989847"/>
                      <a:pt x="302958" y="1006427"/>
                    </a:cubicBezTo>
                    <a:cubicBezTo>
                      <a:pt x="308987" y="1013964"/>
                      <a:pt x="345914" y="1061442"/>
                      <a:pt x="385857" y="1081790"/>
                    </a:cubicBezTo>
                    <a:cubicBezTo>
                      <a:pt x="423538" y="1100631"/>
                      <a:pt x="471770" y="1097616"/>
                      <a:pt x="480814" y="1044109"/>
                    </a:cubicBezTo>
                    <a:cubicBezTo>
                      <a:pt x="484582" y="1024514"/>
                      <a:pt x="495886" y="1009442"/>
                      <a:pt x="516234" y="1003413"/>
                    </a:cubicBezTo>
                    <a:cubicBezTo>
                      <a:pt x="552408" y="991355"/>
                      <a:pt x="581800" y="970253"/>
                      <a:pt x="602901" y="938601"/>
                    </a:cubicBezTo>
                    <a:cubicBezTo>
                      <a:pt x="607423" y="932572"/>
                      <a:pt x="612698" y="926543"/>
                      <a:pt x="617220" y="920514"/>
                    </a:cubicBezTo>
                    <a:cubicBezTo>
                      <a:pt x="625510" y="910717"/>
                      <a:pt x="633800" y="906195"/>
                      <a:pt x="648119" y="910717"/>
                    </a:cubicBezTo>
                    <a:cubicBezTo>
                      <a:pt x="664698" y="915238"/>
                      <a:pt x="684293" y="916746"/>
                      <a:pt x="693336" y="896398"/>
                    </a:cubicBezTo>
                    <a:cubicBezTo>
                      <a:pt x="698612" y="883586"/>
                      <a:pt x="703133" y="870021"/>
                      <a:pt x="703133" y="855702"/>
                    </a:cubicBezTo>
                    <a:cubicBezTo>
                      <a:pt x="703133" y="831586"/>
                      <a:pt x="700119" y="808224"/>
                      <a:pt x="696351" y="784861"/>
                    </a:cubicBezTo>
                    <a:cubicBezTo>
                      <a:pt x="692583" y="764513"/>
                      <a:pt x="702380" y="752455"/>
                      <a:pt x="723481" y="752455"/>
                    </a:cubicBezTo>
                    <a:cubicBezTo>
                      <a:pt x="734032" y="752455"/>
                      <a:pt x="744583" y="752455"/>
                      <a:pt x="755134" y="752455"/>
                    </a:cubicBezTo>
                    <a:cubicBezTo>
                      <a:pt x="764931" y="753209"/>
                      <a:pt x="770960" y="748687"/>
                      <a:pt x="774728" y="740397"/>
                    </a:cubicBezTo>
                    <a:cubicBezTo>
                      <a:pt x="798844" y="689904"/>
                      <a:pt x="812409" y="635643"/>
                      <a:pt x="830496" y="583643"/>
                    </a:cubicBezTo>
                    <a:cubicBezTo>
                      <a:pt x="838033" y="561034"/>
                      <a:pt x="843308" y="536918"/>
                      <a:pt x="856120" y="515816"/>
                    </a:cubicBezTo>
                    <a:cubicBezTo>
                      <a:pt x="865917" y="522599"/>
                      <a:pt x="874960" y="530135"/>
                      <a:pt x="884757" y="536918"/>
                    </a:cubicBezTo>
                    <a:cubicBezTo>
                      <a:pt x="889279" y="540686"/>
                      <a:pt x="893801" y="544454"/>
                      <a:pt x="899830" y="540686"/>
                    </a:cubicBezTo>
                    <a:cubicBezTo>
                      <a:pt x="916410" y="527874"/>
                      <a:pt x="936758" y="517324"/>
                      <a:pt x="944294" y="496976"/>
                    </a:cubicBezTo>
                    <a:cubicBezTo>
                      <a:pt x="958613" y="456280"/>
                      <a:pt x="958613" y="416338"/>
                      <a:pt x="926207" y="381671"/>
                    </a:cubicBezTo>
                    <a:close/>
                  </a:path>
                </a:pathLst>
              </a:custGeom>
              <a:solidFill>
                <a:srgbClr val="FDC68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43FC487-F488-423C-9398-C4D831B97F6F}"/>
                  </a:ext>
                </a:extLst>
              </p:cNvPr>
              <p:cNvSpPr/>
              <p:nvPr/>
            </p:nvSpPr>
            <p:spPr>
              <a:xfrm>
                <a:off x="2930353" y="5544431"/>
                <a:ext cx="6528514" cy="1312939"/>
              </a:xfrm>
              <a:custGeom>
                <a:avLst/>
                <a:gdLst>
                  <a:gd name="connsiteX0" fmla="*/ 2091982 w 6579158"/>
                  <a:gd name="connsiteY0" fmla="*/ 368523 h 1311309"/>
                  <a:gd name="connsiteX1" fmla="*/ 4955762 w 6579158"/>
                  <a:gd name="connsiteY1" fmla="*/ 131885 h 1311309"/>
                  <a:gd name="connsiteX2" fmla="*/ 6581335 w 6579158"/>
                  <a:gd name="connsiteY2" fmla="*/ 0 h 1311309"/>
                  <a:gd name="connsiteX3" fmla="*/ 6581335 w 6579158"/>
                  <a:gd name="connsiteY3" fmla="*/ 315769 h 1311309"/>
                  <a:gd name="connsiteX4" fmla="*/ 2574303 w 6579158"/>
                  <a:gd name="connsiteY4" fmla="*/ 1312817 h 1311309"/>
                  <a:gd name="connsiteX5" fmla="*/ 715860 w 6579158"/>
                  <a:gd name="connsiteY5" fmla="*/ 1164353 h 1311309"/>
                  <a:gd name="connsiteX6" fmla="*/ 430989 w 6579158"/>
                  <a:gd name="connsiteY6" fmla="*/ 1070150 h 1311309"/>
                  <a:gd name="connsiteX7" fmla="*/ 24031 w 6579158"/>
                  <a:gd name="connsiteY7" fmla="*/ 568234 h 1311309"/>
                  <a:gd name="connsiteX8" fmla="*/ 424207 w 6579158"/>
                  <a:gd name="connsiteY8" fmla="*/ 533567 h 1311309"/>
                  <a:gd name="connsiteX9" fmla="*/ 2091982 w 6579158"/>
                  <a:gd name="connsiteY9" fmla="*/ 368523 h 1311309"/>
                  <a:gd name="connsiteX0" fmla="*/ 2091982 w 6581335"/>
                  <a:gd name="connsiteY0" fmla="*/ 368523 h 1312887"/>
                  <a:gd name="connsiteX1" fmla="*/ 4955762 w 6581335"/>
                  <a:gd name="connsiteY1" fmla="*/ 131885 h 1312887"/>
                  <a:gd name="connsiteX2" fmla="*/ 6581335 w 6581335"/>
                  <a:gd name="connsiteY2" fmla="*/ 0 h 1312887"/>
                  <a:gd name="connsiteX3" fmla="*/ 6581335 w 6581335"/>
                  <a:gd name="connsiteY3" fmla="*/ 315769 h 1312887"/>
                  <a:gd name="connsiteX4" fmla="*/ 2574303 w 6581335"/>
                  <a:gd name="connsiteY4" fmla="*/ 1312817 h 1312887"/>
                  <a:gd name="connsiteX5" fmla="*/ 715860 w 6581335"/>
                  <a:gd name="connsiteY5" fmla="*/ 1164353 h 1312887"/>
                  <a:gd name="connsiteX6" fmla="*/ 430989 w 6581335"/>
                  <a:gd name="connsiteY6" fmla="*/ 1070150 h 1312887"/>
                  <a:gd name="connsiteX7" fmla="*/ 24031 w 6581335"/>
                  <a:gd name="connsiteY7" fmla="*/ 568234 h 1312887"/>
                  <a:gd name="connsiteX8" fmla="*/ 481288 w 6581335"/>
                  <a:gd name="connsiteY8" fmla="*/ 453654 h 1312887"/>
                  <a:gd name="connsiteX9" fmla="*/ 2091982 w 6581335"/>
                  <a:gd name="connsiteY9" fmla="*/ 368523 h 1312887"/>
                  <a:gd name="connsiteX0" fmla="*/ 2204774 w 6694127"/>
                  <a:gd name="connsiteY0" fmla="*/ 368523 h 1312937"/>
                  <a:gd name="connsiteX1" fmla="*/ 5068554 w 6694127"/>
                  <a:gd name="connsiteY1" fmla="*/ 131885 h 1312937"/>
                  <a:gd name="connsiteX2" fmla="*/ 6694127 w 6694127"/>
                  <a:gd name="connsiteY2" fmla="*/ 0 h 1312937"/>
                  <a:gd name="connsiteX3" fmla="*/ 6694127 w 6694127"/>
                  <a:gd name="connsiteY3" fmla="*/ 315769 h 1312937"/>
                  <a:gd name="connsiteX4" fmla="*/ 2687095 w 6694127"/>
                  <a:gd name="connsiteY4" fmla="*/ 1312817 h 1312937"/>
                  <a:gd name="connsiteX5" fmla="*/ 828652 w 6694127"/>
                  <a:gd name="connsiteY5" fmla="*/ 1164353 h 1312937"/>
                  <a:gd name="connsiteX6" fmla="*/ 18636 w 6694127"/>
                  <a:gd name="connsiteY6" fmla="*/ 910323 h 1312937"/>
                  <a:gd name="connsiteX7" fmla="*/ 136823 w 6694127"/>
                  <a:gd name="connsiteY7" fmla="*/ 568234 h 1312937"/>
                  <a:gd name="connsiteX8" fmla="*/ 594080 w 6694127"/>
                  <a:gd name="connsiteY8" fmla="*/ 453654 h 1312937"/>
                  <a:gd name="connsiteX9" fmla="*/ 2204774 w 6694127"/>
                  <a:gd name="connsiteY9" fmla="*/ 368523 h 1312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94127" h="1312937">
                    <a:moveTo>
                      <a:pt x="2204774" y="368523"/>
                    </a:moveTo>
                    <a:lnTo>
                      <a:pt x="5068554" y="131885"/>
                    </a:lnTo>
                    <a:lnTo>
                      <a:pt x="6694127" y="0"/>
                    </a:lnTo>
                    <a:lnTo>
                      <a:pt x="6694127" y="315769"/>
                    </a:lnTo>
                    <a:cubicBezTo>
                      <a:pt x="6636097" y="335364"/>
                      <a:pt x="2730805" y="1306788"/>
                      <a:pt x="2687095" y="1312817"/>
                    </a:cubicBezTo>
                    <a:cubicBezTo>
                      <a:pt x="2659211" y="1316585"/>
                      <a:pt x="1273395" y="1231435"/>
                      <a:pt x="828652" y="1164353"/>
                    </a:cubicBezTo>
                    <a:cubicBezTo>
                      <a:pt x="383909" y="1097271"/>
                      <a:pt x="105304" y="967598"/>
                      <a:pt x="18636" y="910323"/>
                    </a:cubicBezTo>
                    <a:cubicBezTo>
                      <a:pt x="-22059" y="883192"/>
                      <a:pt x="-1844" y="568988"/>
                      <a:pt x="136823" y="568234"/>
                    </a:cubicBezTo>
                    <a:cubicBezTo>
                      <a:pt x="234795" y="568234"/>
                      <a:pt x="643819" y="444611"/>
                      <a:pt x="594080" y="453654"/>
                    </a:cubicBezTo>
                    <a:cubicBezTo>
                      <a:pt x="572225" y="458176"/>
                      <a:pt x="2136194" y="374552"/>
                      <a:pt x="2204774" y="3685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91614B4-7682-40C9-AD82-40CC6FCA5109}"/>
                  </a:ext>
                </a:extLst>
              </p:cNvPr>
              <p:cNvSpPr/>
              <p:nvPr/>
            </p:nvSpPr>
            <p:spPr>
              <a:xfrm>
                <a:off x="4863501" y="-3077"/>
                <a:ext cx="4129872" cy="6383215"/>
              </a:xfrm>
              <a:custGeom>
                <a:avLst/>
                <a:gdLst>
                  <a:gd name="connsiteX0" fmla="*/ 1002642 w 4129872"/>
                  <a:gd name="connsiteY0" fmla="*/ 5760029 h 6383215"/>
                  <a:gd name="connsiteX1" fmla="*/ 1009425 w 4129872"/>
                  <a:gd name="connsiteY1" fmla="*/ 6376495 h 6383215"/>
                  <a:gd name="connsiteX2" fmla="*/ 815743 w 4129872"/>
                  <a:gd name="connsiteY2" fmla="*/ 6389307 h 6383215"/>
                  <a:gd name="connsiteX3" fmla="*/ 847395 w 4129872"/>
                  <a:gd name="connsiteY3" fmla="*/ 5249070 h 6383215"/>
                  <a:gd name="connsiteX4" fmla="*/ 849656 w 4129872"/>
                  <a:gd name="connsiteY4" fmla="*/ 3630281 h 6383215"/>
                  <a:gd name="connsiteX5" fmla="*/ 833076 w 4129872"/>
                  <a:gd name="connsiteY5" fmla="*/ 3615962 h 6383215"/>
                  <a:gd name="connsiteX6" fmla="*/ 537655 w 4129872"/>
                  <a:gd name="connsiteY6" fmla="*/ 3749354 h 6383215"/>
                  <a:gd name="connsiteX7" fmla="*/ 350755 w 4129872"/>
                  <a:gd name="connsiteY7" fmla="*/ 3751615 h 6383215"/>
                  <a:gd name="connsiteX8" fmla="*/ 178929 w 4129872"/>
                  <a:gd name="connsiteY8" fmla="*/ 3646107 h 6383215"/>
                  <a:gd name="connsiteX9" fmla="*/ 18406 w 4129872"/>
                  <a:gd name="connsiteY9" fmla="*/ 3457700 h 6383215"/>
                  <a:gd name="connsiteX10" fmla="*/ 25942 w 4129872"/>
                  <a:gd name="connsiteY10" fmla="*/ 3407961 h 6383215"/>
                  <a:gd name="connsiteX11" fmla="*/ 236204 w 4129872"/>
                  <a:gd name="connsiteY11" fmla="*/ 3283613 h 6383215"/>
                  <a:gd name="connsiteX12" fmla="*/ 436669 w 4129872"/>
                  <a:gd name="connsiteY12" fmla="*/ 3215786 h 6383215"/>
                  <a:gd name="connsiteX13" fmla="*/ 585887 w 4129872"/>
                  <a:gd name="connsiteY13" fmla="*/ 3245178 h 6383215"/>
                  <a:gd name="connsiteX14" fmla="*/ 747917 w 4129872"/>
                  <a:gd name="connsiteY14" fmla="*/ 3377816 h 6383215"/>
                  <a:gd name="connsiteX15" fmla="*/ 778062 w 4129872"/>
                  <a:gd name="connsiteY15" fmla="*/ 3465990 h 6383215"/>
                  <a:gd name="connsiteX16" fmla="*/ 851917 w 4129872"/>
                  <a:gd name="connsiteY16" fmla="*/ 3588831 h 6383215"/>
                  <a:gd name="connsiteX17" fmla="*/ 857192 w 4129872"/>
                  <a:gd name="connsiteY17" fmla="*/ 3510454 h 6383215"/>
                  <a:gd name="connsiteX18" fmla="*/ 1379455 w 4129872"/>
                  <a:gd name="connsiteY18" fmla="*/ 1309865 h 6383215"/>
                  <a:gd name="connsiteX19" fmla="*/ 1368151 w 4129872"/>
                  <a:gd name="connsiteY19" fmla="*/ 1281227 h 6383215"/>
                  <a:gd name="connsiteX20" fmla="*/ 1213658 w 4129872"/>
                  <a:gd name="connsiteY20" fmla="*/ 1229227 h 6383215"/>
                  <a:gd name="connsiteX21" fmla="*/ 1151860 w 4129872"/>
                  <a:gd name="connsiteY21" fmla="*/ 1148589 h 6383215"/>
                  <a:gd name="connsiteX22" fmla="*/ 1096092 w 4129872"/>
                  <a:gd name="connsiteY22" fmla="*/ 989574 h 6383215"/>
                  <a:gd name="connsiteX23" fmla="*/ 1105889 w 4129872"/>
                  <a:gd name="connsiteY23" fmla="*/ 965458 h 6383215"/>
                  <a:gd name="connsiteX24" fmla="*/ 1176730 w 4129872"/>
                  <a:gd name="connsiteY24" fmla="*/ 933805 h 6383215"/>
                  <a:gd name="connsiteX25" fmla="*/ 1269426 w 4129872"/>
                  <a:gd name="connsiteY25" fmla="*/ 939081 h 6383215"/>
                  <a:gd name="connsiteX26" fmla="*/ 1389252 w 4129872"/>
                  <a:gd name="connsiteY26" fmla="*/ 1054386 h 6383215"/>
                  <a:gd name="connsiteX27" fmla="*/ 1398296 w 4129872"/>
                  <a:gd name="connsiteY27" fmla="*/ 1111661 h 6383215"/>
                  <a:gd name="connsiteX28" fmla="*/ 1404325 w 4129872"/>
                  <a:gd name="connsiteY28" fmla="*/ 1257865 h 6383215"/>
                  <a:gd name="connsiteX29" fmla="*/ 1426180 w 4129872"/>
                  <a:gd name="connsiteY29" fmla="*/ 1213401 h 6383215"/>
                  <a:gd name="connsiteX30" fmla="*/ 1870066 w 4129872"/>
                  <a:gd name="connsiteY30" fmla="*/ 461282 h 6383215"/>
                  <a:gd name="connsiteX31" fmla="*/ 2173778 w 4129872"/>
                  <a:gd name="connsiteY31" fmla="*/ 194498 h 6383215"/>
                  <a:gd name="connsiteX32" fmla="*/ 2911578 w 4129872"/>
                  <a:gd name="connsiteY32" fmla="*/ 237455 h 6383215"/>
                  <a:gd name="connsiteX33" fmla="*/ 3283869 w 4129872"/>
                  <a:gd name="connsiteY33" fmla="*/ 920240 h 6383215"/>
                  <a:gd name="connsiteX34" fmla="*/ 3498653 w 4129872"/>
                  <a:gd name="connsiteY34" fmla="*/ 407021 h 6383215"/>
                  <a:gd name="connsiteX35" fmla="*/ 4131699 w 4129872"/>
                  <a:gd name="connsiteY35" fmla="*/ 62 h 6383215"/>
                  <a:gd name="connsiteX36" fmla="*/ 4002829 w 4129872"/>
                  <a:gd name="connsiteY36" fmla="*/ 659485 h 6383215"/>
                  <a:gd name="connsiteX37" fmla="*/ 3283115 w 4129872"/>
                  <a:gd name="connsiteY37" fmla="*/ 938327 h 6383215"/>
                  <a:gd name="connsiteX38" fmla="*/ 3026129 w 4129872"/>
                  <a:gd name="connsiteY38" fmla="*/ 914965 h 6383215"/>
                  <a:gd name="connsiteX39" fmla="*/ 2381778 w 4129872"/>
                  <a:gd name="connsiteY39" fmla="*/ 761225 h 6383215"/>
                  <a:gd name="connsiteX40" fmla="*/ 2830940 w 4129872"/>
                  <a:gd name="connsiteY40" fmla="*/ 661746 h 6383215"/>
                  <a:gd name="connsiteX41" fmla="*/ 3083404 w 4129872"/>
                  <a:gd name="connsiteY41" fmla="*/ 884820 h 6383215"/>
                  <a:gd name="connsiteX42" fmla="*/ 3206246 w 4129872"/>
                  <a:gd name="connsiteY42" fmla="*/ 927776 h 6383215"/>
                  <a:gd name="connsiteX43" fmla="*/ 3157260 w 4129872"/>
                  <a:gd name="connsiteY43" fmla="*/ 631601 h 6383215"/>
                  <a:gd name="connsiteX44" fmla="*/ 3022361 w 4129872"/>
                  <a:gd name="connsiteY44" fmla="*/ 392702 h 6383215"/>
                  <a:gd name="connsiteX45" fmla="*/ 1527920 w 4129872"/>
                  <a:gd name="connsiteY45" fmla="*/ 1165169 h 6383215"/>
                  <a:gd name="connsiteX46" fmla="*/ 1013193 w 4129872"/>
                  <a:gd name="connsiteY46" fmla="*/ 2874393 h 6383215"/>
                  <a:gd name="connsiteX47" fmla="*/ 1289020 w 4129872"/>
                  <a:gd name="connsiteY47" fmla="*/ 2364942 h 6383215"/>
                  <a:gd name="connsiteX48" fmla="*/ 1474412 w 4129872"/>
                  <a:gd name="connsiteY48" fmla="*/ 2008477 h 6383215"/>
                  <a:gd name="connsiteX49" fmla="*/ 1512847 w 4129872"/>
                  <a:gd name="connsiteY49" fmla="*/ 1887143 h 6383215"/>
                  <a:gd name="connsiteX50" fmla="*/ 1624384 w 4129872"/>
                  <a:gd name="connsiteY50" fmla="*/ 1755258 h 6383215"/>
                  <a:gd name="connsiteX51" fmla="*/ 1810530 w 4129872"/>
                  <a:gd name="connsiteY51" fmla="*/ 1728881 h 6383215"/>
                  <a:gd name="connsiteX52" fmla="*/ 1845950 w 4129872"/>
                  <a:gd name="connsiteY52" fmla="*/ 1734910 h 6383215"/>
                  <a:gd name="connsiteX53" fmla="*/ 1887400 w 4129872"/>
                  <a:gd name="connsiteY53" fmla="*/ 1798969 h 6383215"/>
                  <a:gd name="connsiteX54" fmla="*/ 1868559 w 4129872"/>
                  <a:gd name="connsiteY54" fmla="*/ 1859259 h 6383215"/>
                  <a:gd name="connsiteX55" fmla="*/ 1806008 w 4129872"/>
                  <a:gd name="connsiteY55" fmla="*/ 1987375 h 6383215"/>
                  <a:gd name="connsiteX56" fmla="*/ 1776617 w 4129872"/>
                  <a:gd name="connsiteY56" fmla="*/ 2022042 h 6383215"/>
                  <a:gd name="connsiteX57" fmla="*/ 1776617 w 4129872"/>
                  <a:gd name="connsiteY57" fmla="*/ 2047665 h 6383215"/>
                  <a:gd name="connsiteX58" fmla="*/ 1802240 w 4129872"/>
                  <a:gd name="connsiteY58" fmla="*/ 2065752 h 6383215"/>
                  <a:gd name="connsiteX59" fmla="*/ 1879863 w 4129872"/>
                  <a:gd name="connsiteY59" fmla="*/ 2214217 h 6383215"/>
                  <a:gd name="connsiteX60" fmla="*/ 1851979 w 4129872"/>
                  <a:gd name="connsiteY60" fmla="*/ 2297116 h 6383215"/>
                  <a:gd name="connsiteX61" fmla="*/ 1827110 w 4129872"/>
                  <a:gd name="connsiteY61" fmla="*/ 2309174 h 6383215"/>
                  <a:gd name="connsiteX62" fmla="*/ 1674123 w 4129872"/>
                  <a:gd name="connsiteY62" fmla="*/ 2293348 h 6383215"/>
                  <a:gd name="connsiteX63" fmla="*/ 1579920 w 4129872"/>
                  <a:gd name="connsiteY63" fmla="*/ 2250391 h 6383215"/>
                  <a:gd name="connsiteX64" fmla="*/ 1487977 w 4129872"/>
                  <a:gd name="connsiteY64" fmla="*/ 2214217 h 6383215"/>
                  <a:gd name="connsiteX65" fmla="*/ 1469890 w 4129872"/>
                  <a:gd name="connsiteY65" fmla="*/ 2196883 h 6383215"/>
                  <a:gd name="connsiteX66" fmla="*/ 1475919 w 4129872"/>
                  <a:gd name="connsiteY66" fmla="*/ 2138854 h 6383215"/>
                  <a:gd name="connsiteX67" fmla="*/ 1491746 w 4129872"/>
                  <a:gd name="connsiteY67" fmla="*/ 2082332 h 6383215"/>
                  <a:gd name="connsiteX68" fmla="*/ 1463108 w 4129872"/>
                  <a:gd name="connsiteY68" fmla="*/ 2135840 h 6383215"/>
                  <a:gd name="connsiteX69" fmla="*/ 1037309 w 4129872"/>
                  <a:gd name="connsiteY69" fmla="*/ 2986684 h 6383215"/>
                  <a:gd name="connsiteX70" fmla="*/ 944613 w 4129872"/>
                  <a:gd name="connsiteY70" fmla="*/ 3632542 h 6383215"/>
                  <a:gd name="connsiteX71" fmla="*/ 975512 w 4129872"/>
                  <a:gd name="connsiteY71" fmla="*/ 4913706 h 6383215"/>
                  <a:gd name="connsiteX72" fmla="*/ 1080266 w 4129872"/>
                  <a:gd name="connsiteY72" fmla="*/ 4559502 h 6383215"/>
                  <a:gd name="connsiteX73" fmla="*/ 1094585 w 4129872"/>
                  <a:gd name="connsiteY73" fmla="*/ 4531618 h 6383215"/>
                  <a:gd name="connsiteX74" fmla="*/ 1285252 w 4129872"/>
                  <a:gd name="connsiteY74" fmla="*/ 4338690 h 6383215"/>
                  <a:gd name="connsiteX75" fmla="*/ 1489485 w 4129872"/>
                  <a:gd name="connsiteY75" fmla="*/ 4258051 h 6383215"/>
                  <a:gd name="connsiteX76" fmla="*/ 1552036 w 4129872"/>
                  <a:gd name="connsiteY76" fmla="*/ 4233936 h 6383215"/>
                  <a:gd name="connsiteX77" fmla="*/ 1734413 w 4129872"/>
                  <a:gd name="connsiteY77" fmla="*/ 4177414 h 6383215"/>
                  <a:gd name="connsiteX78" fmla="*/ 1746471 w 4129872"/>
                  <a:gd name="connsiteY78" fmla="*/ 4178167 h 6383215"/>
                  <a:gd name="connsiteX79" fmla="*/ 1745718 w 4129872"/>
                  <a:gd name="connsiteY79" fmla="*/ 4191732 h 6383215"/>
                  <a:gd name="connsiteX80" fmla="*/ 1650007 w 4129872"/>
                  <a:gd name="connsiteY80" fmla="*/ 4371849 h 6383215"/>
                  <a:gd name="connsiteX81" fmla="*/ 1591978 w 4129872"/>
                  <a:gd name="connsiteY81" fmla="*/ 4426111 h 6383215"/>
                  <a:gd name="connsiteX82" fmla="*/ 1260382 w 4129872"/>
                  <a:gd name="connsiteY82" fmla="*/ 4668024 h 6383215"/>
                  <a:gd name="connsiteX83" fmla="*/ 977773 w 4129872"/>
                  <a:gd name="connsiteY83" fmla="*/ 4983040 h 6383215"/>
                  <a:gd name="connsiteX84" fmla="*/ 1002642 w 4129872"/>
                  <a:gd name="connsiteY84" fmla="*/ 5760029 h 638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4129872" h="6383215">
                    <a:moveTo>
                      <a:pt x="1002642" y="5760029"/>
                    </a:moveTo>
                    <a:cubicBezTo>
                      <a:pt x="1004149" y="5965015"/>
                      <a:pt x="1008671" y="6190350"/>
                      <a:pt x="1009425" y="6376495"/>
                    </a:cubicBezTo>
                    <a:cubicBezTo>
                      <a:pt x="949135" y="6376495"/>
                      <a:pt x="896381" y="6389307"/>
                      <a:pt x="815743" y="6389307"/>
                    </a:cubicBezTo>
                    <a:cubicBezTo>
                      <a:pt x="815743" y="6164726"/>
                      <a:pt x="853424" y="5473651"/>
                      <a:pt x="847395" y="5249070"/>
                    </a:cubicBezTo>
                    <a:cubicBezTo>
                      <a:pt x="847395" y="4729068"/>
                      <a:pt x="827801" y="3975441"/>
                      <a:pt x="849656" y="3630281"/>
                    </a:cubicBezTo>
                    <a:cubicBezTo>
                      <a:pt x="850410" y="3616715"/>
                      <a:pt x="847395" y="3614455"/>
                      <a:pt x="833076" y="3615962"/>
                    </a:cubicBezTo>
                    <a:cubicBezTo>
                      <a:pt x="759221" y="3625005"/>
                      <a:pt x="570814" y="3734281"/>
                      <a:pt x="537655" y="3749354"/>
                    </a:cubicBezTo>
                    <a:cubicBezTo>
                      <a:pt x="476611" y="3777238"/>
                      <a:pt x="414814" y="3781006"/>
                      <a:pt x="350755" y="3751615"/>
                    </a:cubicBezTo>
                    <a:cubicBezTo>
                      <a:pt x="288958" y="3722977"/>
                      <a:pt x="233943" y="3685296"/>
                      <a:pt x="178929" y="3646107"/>
                    </a:cubicBezTo>
                    <a:cubicBezTo>
                      <a:pt x="126928" y="3609933"/>
                      <a:pt x="56841" y="3496889"/>
                      <a:pt x="18406" y="3457700"/>
                    </a:cubicBezTo>
                    <a:cubicBezTo>
                      <a:pt x="-7971" y="3430570"/>
                      <a:pt x="-6464" y="3426802"/>
                      <a:pt x="25942" y="3407961"/>
                    </a:cubicBezTo>
                    <a:cubicBezTo>
                      <a:pt x="96030" y="3367265"/>
                      <a:pt x="167624" y="3328830"/>
                      <a:pt x="236204" y="3283613"/>
                    </a:cubicBezTo>
                    <a:cubicBezTo>
                      <a:pt x="294987" y="3244424"/>
                      <a:pt x="343973" y="3208250"/>
                      <a:pt x="436669" y="3215786"/>
                    </a:cubicBezTo>
                    <a:cubicBezTo>
                      <a:pt x="472089" y="3218801"/>
                      <a:pt x="547452" y="3221062"/>
                      <a:pt x="585887" y="3245178"/>
                    </a:cubicBezTo>
                    <a:cubicBezTo>
                      <a:pt x="645423" y="3282859"/>
                      <a:pt x="703452" y="3321294"/>
                      <a:pt x="747917" y="3377816"/>
                    </a:cubicBezTo>
                    <a:cubicBezTo>
                      <a:pt x="769018" y="3404193"/>
                      <a:pt x="775047" y="3434338"/>
                      <a:pt x="778062" y="3465990"/>
                    </a:cubicBezTo>
                    <a:cubicBezTo>
                      <a:pt x="783337" y="3527034"/>
                      <a:pt x="839105" y="3574512"/>
                      <a:pt x="851917" y="3588831"/>
                    </a:cubicBezTo>
                    <a:cubicBezTo>
                      <a:pt x="854178" y="3560193"/>
                      <a:pt x="856439" y="3535324"/>
                      <a:pt x="857192" y="3510454"/>
                    </a:cubicBezTo>
                    <a:cubicBezTo>
                      <a:pt x="887337" y="2749291"/>
                      <a:pt x="1077251" y="2005462"/>
                      <a:pt x="1379455" y="1309865"/>
                    </a:cubicBezTo>
                    <a:cubicBezTo>
                      <a:pt x="1386238" y="1294793"/>
                      <a:pt x="1383223" y="1288010"/>
                      <a:pt x="1368151" y="1281227"/>
                    </a:cubicBezTo>
                    <a:cubicBezTo>
                      <a:pt x="1316904" y="1258619"/>
                      <a:pt x="1260382" y="1258619"/>
                      <a:pt x="1213658" y="1229227"/>
                    </a:cubicBezTo>
                    <a:cubicBezTo>
                      <a:pt x="1184266" y="1210386"/>
                      <a:pt x="1164672" y="1180995"/>
                      <a:pt x="1151860" y="1148589"/>
                    </a:cubicBezTo>
                    <a:cubicBezTo>
                      <a:pt x="1132266" y="1095835"/>
                      <a:pt x="1114179" y="1043081"/>
                      <a:pt x="1096092" y="989574"/>
                    </a:cubicBezTo>
                    <a:cubicBezTo>
                      <a:pt x="1092324" y="978269"/>
                      <a:pt x="1095338" y="969980"/>
                      <a:pt x="1105889" y="965458"/>
                    </a:cubicBezTo>
                    <a:cubicBezTo>
                      <a:pt x="1129251" y="954907"/>
                      <a:pt x="1152614" y="942095"/>
                      <a:pt x="1176730" y="933805"/>
                    </a:cubicBezTo>
                    <a:cubicBezTo>
                      <a:pt x="1207629" y="924008"/>
                      <a:pt x="1237774" y="927776"/>
                      <a:pt x="1269426" y="939081"/>
                    </a:cubicBezTo>
                    <a:cubicBezTo>
                      <a:pt x="1327455" y="960182"/>
                      <a:pt x="1361368" y="1003893"/>
                      <a:pt x="1389252" y="1054386"/>
                    </a:cubicBezTo>
                    <a:cubicBezTo>
                      <a:pt x="1399050" y="1072473"/>
                      <a:pt x="1399050" y="1092067"/>
                      <a:pt x="1398296" y="1111661"/>
                    </a:cubicBezTo>
                    <a:cubicBezTo>
                      <a:pt x="1397542" y="1151603"/>
                      <a:pt x="1392267" y="1219430"/>
                      <a:pt x="1404325" y="1257865"/>
                    </a:cubicBezTo>
                    <a:cubicBezTo>
                      <a:pt x="1411861" y="1253343"/>
                      <a:pt x="1423166" y="1219430"/>
                      <a:pt x="1426180" y="1213401"/>
                    </a:cubicBezTo>
                    <a:cubicBezTo>
                      <a:pt x="1559572" y="955661"/>
                      <a:pt x="1680152" y="683602"/>
                      <a:pt x="1870066" y="461282"/>
                    </a:cubicBezTo>
                    <a:cubicBezTo>
                      <a:pt x="1962762" y="352760"/>
                      <a:pt x="2054704" y="274382"/>
                      <a:pt x="2173778" y="194498"/>
                    </a:cubicBezTo>
                    <a:cubicBezTo>
                      <a:pt x="2378764" y="57338"/>
                      <a:pt x="2653837" y="29454"/>
                      <a:pt x="2911578" y="237455"/>
                    </a:cubicBezTo>
                    <a:cubicBezTo>
                      <a:pt x="3158767" y="437166"/>
                      <a:pt x="3228101" y="615022"/>
                      <a:pt x="3283869" y="920240"/>
                    </a:cubicBezTo>
                    <a:cubicBezTo>
                      <a:pt x="3389377" y="795138"/>
                      <a:pt x="3433087" y="556992"/>
                      <a:pt x="3498653" y="407021"/>
                    </a:cubicBezTo>
                    <a:cubicBezTo>
                      <a:pt x="3605668" y="163599"/>
                      <a:pt x="3865669" y="-3706"/>
                      <a:pt x="4131699" y="62"/>
                    </a:cubicBezTo>
                    <a:cubicBezTo>
                      <a:pt x="4139235" y="202788"/>
                      <a:pt x="4119641" y="493688"/>
                      <a:pt x="4002829" y="659485"/>
                    </a:cubicBezTo>
                    <a:cubicBezTo>
                      <a:pt x="3876219" y="838849"/>
                      <a:pt x="3484334" y="916472"/>
                      <a:pt x="3283115" y="938327"/>
                    </a:cubicBezTo>
                    <a:cubicBezTo>
                      <a:pt x="3185144" y="948878"/>
                      <a:pt x="3159521" y="918733"/>
                      <a:pt x="3026129" y="914965"/>
                    </a:cubicBezTo>
                    <a:cubicBezTo>
                      <a:pt x="2513663" y="900646"/>
                      <a:pt x="2731461" y="804935"/>
                      <a:pt x="2381778" y="761225"/>
                    </a:cubicBezTo>
                    <a:cubicBezTo>
                      <a:pt x="2509141" y="667775"/>
                      <a:pt x="2675693" y="630094"/>
                      <a:pt x="2830940" y="661746"/>
                    </a:cubicBezTo>
                    <a:cubicBezTo>
                      <a:pt x="2963578" y="688877"/>
                      <a:pt x="3016332" y="767254"/>
                      <a:pt x="3083404" y="884820"/>
                    </a:cubicBezTo>
                    <a:cubicBezTo>
                      <a:pt x="3103752" y="919487"/>
                      <a:pt x="3163289" y="917226"/>
                      <a:pt x="3206246" y="927776"/>
                    </a:cubicBezTo>
                    <a:cubicBezTo>
                      <a:pt x="3191927" y="881805"/>
                      <a:pt x="3185898" y="709225"/>
                      <a:pt x="3157260" y="631601"/>
                    </a:cubicBezTo>
                    <a:cubicBezTo>
                      <a:pt x="3122593" y="538152"/>
                      <a:pt x="3089434" y="470325"/>
                      <a:pt x="3022361" y="392702"/>
                    </a:cubicBezTo>
                    <a:cubicBezTo>
                      <a:pt x="2477489" y="-237330"/>
                      <a:pt x="1914530" y="385165"/>
                      <a:pt x="1527920" y="1165169"/>
                    </a:cubicBezTo>
                    <a:cubicBezTo>
                      <a:pt x="1259629" y="1707026"/>
                      <a:pt x="1102121" y="2275261"/>
                      <a:pt x="1013193" y="2874393"/>
                    </a:cubicBezTo>
                    <a:cubicBezTo>
                      <a:pt x="1099860" y="2694277"/>
                      <a:pt x="1198585" y="2523204"/>
                      <a:pt x="1289020" y="2364942"/>
                    </a:cubicBezTo>
                    <a:cubicBezTo>
                      <a:pt x="1342528" y="2271492"/>
                      <a:pt x="1420905" y="2101926"/>
                      <a:pt x="1474412" y="2008477"/>
                    </a:cubicBezTo>
                    <a:cubicBezTo>
                      <a:pt x="1501543" y="1960998"/>
                      <a:pt x="1509833" y="1942158"/>
                      <a:pt x="1512847" y="1887143"/>
                    </a:cubicBezTo>
                    <a:cubicBezTo>
                      <a:pt x="1516615" y="1813287"/>
                      <a:pt x="1563340" y="1777113"/>
                      <a:pt x="1624384" y="1755258"/>
                    </a:cubicBezTo>
                    <a:cubicBezTo>
                      <a:pt x="1683921" y="1733403"/>
                      <a:pt x="1746471" y="1723606"/>
                      <a:pt x="1810530" y="1728881"/>
                    </a:cubicBezTo>
                    <a:cubicBezTo>
                      <a:pt x="1822588" y="1729635"/>
                      <a:pt x="1833892" y="1731896"/>
                      <a:pt x="1845950" y="1734910"/>
                    </a:cubicBezTo>
                    <a:cubicBezTo>
                      <a:pt x="1879863" y="1743200"/>
                      <a:pt x="1893429" y="1765055"/>
                      <a:pt x="1887400" y="1798969"/>
                    </a:cubicBezTo>
                    <a:cubicBezTo>
                      <a:pt x="1883632" y="1820070"/>
                      <a:pt x="1877602" y="1840418"/>
                      <a:pt x="1868559" y="1859259"/>
                    </a:cubicBezTo>
                    <a:cubicBezTo>
                      <a:pt x="1848211" y="1902215"/>
                      <a:pt x="1827110" y="1945172"/>
                      <a:pt x="1806008" y="1987375"/>
                    </a:cubicBezTo>
                    <a:cubicBezTo>
                      <a:pt x="1799225" y="2000941"/>
                      <a:pt x="1790182" y="2013752"/>
                      <a:pt x="1776617" y="2022042"/>
                    </a:cubicBezTo>
                    <a:cubicBezTo>
                      <a:pt x="1763051" y="2030332"/>
                      <a:pt x="1763805" y="2039375"/>
                      <a:pt x="1776617" y="2047665"/>
                    </a:cubicBezTo>
                    <a:cubicBezTo>
                      <a:pt x="1785660" y="2053694"/>
                      <a:pt x="1793950" y="2059723"/>
                      <a:pt x="1802240" y="2065752"/>
                    </a:cubicBezTo>
                    <a:cubicBezTo>
                      <a:pt x="1851225" y="2102680"/>
                      <a:pt x="1880617" y="2151666"/>
                      <a:pt x="1879863" y="2214217"/>
                    </a:cubicBezTo>
                    <a:cubicBezTo>
                      <a:pt x="1879863" y="2244362"/>
                      <a:pt x="1865544" y="2270739"/>
                      <a:pt x="1851979" y="2297116"/>
                    </a:cubicBezTo>
                    <a:cubicBezTo>
                      <a:pt x="1846704" y="2306913"/>
                      <a:pt x="1838414" y="2310681"/>
                      <a:pt x="1827110" y="2309174"/>
                    </a:cubicBezTo>
                    <a:cubicBezTo>
                      <a:pt x="1775863" y="2303898"/>
                      <a:pt x="1725370" y="2297869"/>
                      <a:pt x="1674123" y="2293348"/>
                    </a:cubicBezTo>
                    <a:cubicBezTo>
                      <a:pt x="1637949" y="2289579"/>
                      <a:pt x="1607051" y="2274507"/>
                      <a:pt x="1579920" y="2250391"/>
                    </a:cubicBezTo>
                    <a:cubicBezTo>
                      <a:pt x="1553543" y="2227028"/>
                      <a:pt x="1526412" y="2206680"/>
                      <a:pt x="1487977" y="2214217"/>
                    </a:cubicBezTo>
                    <a:cubicBezTo>
                      <a:pt x="1476673" y="2216478"/>
                      <a:pt x="1472905" y="2205927"/>
                      <a:pt x="1469890" y="2196883"/>
                    </a:cubicBezTo>
                    <a:cubicBezTo>
                      <a:pt x="1463108" y="2176535"/>
                      <a:pt x="1471398" y="2158448"/>
                      <a:pt x="1475919" y="2138854"/>
                    </a:cubicBezTo>
                    <a:cubicBezTo>
                      <a:pt x="1478934" y="2126043"/>
                      <a:pt x="1487224" y="2098158"/>
                      <a:pt x="1491746" y="2082332"/>
                    </a:cubicBezTo>
                    <a:cubicBezTo>
                      <a:pt x="1476673" y="2101173"/>
                      <a:pt x="1469137" y="2123028"/>
                      <a:pt x="1463108" y="2135840"/>
                    </a:cubicBezTo>
                    <a:cubicBezTo>
                      <a:pt x="1330470" y="2396594"/>
                      <a:pt x="1194063" y="2679204"/>
                      <a:pt x="1037309" y="2986684"/>
                    </a:cubicBezTo>
                    <a:cubicBezTo>
                      <a:pt x="976265" y="3105757"/>
                      <a:pt x="958932" y="3384599"/>
                      <a:pt x="944613" y="3632542"/>
                    </a:cubicBezTo>
                    <a:cubicBezTo>
                      <a:pt x="924265" y="3979210"/>
                      <a:pt x="970236" y="4831561"/>
                      <a:pt x="975512" y="4913706"/>
                    </a:cubicBezTo>
                    <a:cubicBezTo>
                      <a:pt x="989077" y="4789358"/>
                      <a:pt x="1036555" y="4674807"/>
                      <a:pt x="1080266" y="4559502"/>
                    </a:cubicBezTo>
                    <a:cubicBezTo>
                      <a:pt x="1084034" y="4549705"/>
                      <a:pt x="1088556" y="4539908"/>
                      <a:pt x="1094585" y="4531618"/>
                    </a:cubicBezTo>
                    <a:cubicBezTo>
                      <a:pt x="1148846" y="4458516"/>
                      <a:pt x="1202353" y="4386168"/>
                      <a:pt x="1285252" y="4338690"/>
                    </a:cubicBezTo>
                    <a:cubicBezTo>
                      <a:pt x="1350064" y="4301008"/>
                      <a:pt x="1419397" y="4278399"/>
                      <a:pt x="1489485" y="4258051"/>
                    </a:cubicBezTo>
                    <a:cubicBezTo>
                      <a:pt x="1511340" y="4252023"/>
                      <a:pt x="1532441" y="4244486"/>
                      <a:pt x="1552036" y="4233936"/>
                    </a:cubicBezTo>
                    <a:cubicBezTo>
                      <a:pt x="1609311" y="4203037"/>
                      <a:pt x="1671862" y="4190979"/>
                      <a:pt x="1734413" y="4177414"/>
                    </a:cubicBezTo>
                    <a:cubicBezTo>
                      <a:pt x="1738181" y="4176660"/>
                      <a:pt x="1743457" y="4175906"/>
                      <a:pt x="1746471" y="4178167"/>
                    </a:cubicBezTo>
                    <a:cubicBezTo>
                      <a:pt x="1750993" y="4181935"/>
                      <a:pt x="1747979" y="4187211"/>
                      <a:pt x="1745718" y="4191732"/>
                    </a:cubicBezTo>
                    <a:cubicBezTo>
                      <a:pt x="1712558" y="4251269"/>
                      <a:pt x="1686181" y="4313820"/>
                      <a:pt x="1650007" y="4371849"/>
                    </a:cubicBezTo>
                    <a:cubicBezTo>
                      <a:pt x="1635688" y="4394458"/>
                      <a:pt x="1613833" y="4411038"/>
                      <a:pt x="1591978" y="4426111"/>
                    </a:cubicBezTo>
                    <a:cubicBezTo>
                      <a:pt x="1478934" y="4502980"/>
                      <a:pt x="1366644" y="4581357"/>
                      <a:pt x="1260382" y="4668024"/>
                    </a:cubicBezTo>
                    <a:cubicBezTo>
                      <a:pt x="1154875" y="4753938"/>
                      <a:pt x="977773" y="4974750"/>
                      <a:pt x="977773" y="4983040"/>
                    </a:cubicBezTo>
                    <a:cubicBezTo>
                      <a:pt x="976265" y="5350056"/>
                      <a:pt x="1001888" y="5732145"/>
                      <a:pt x="1002642" y="5760029"/>
                    </a:cubicBezTo>
                    <a:close/>
                  </a:path>
                </a:pathLst>
              </a:custGeom>
              <a:solidFill>
                <a:srgbClr val="74A03A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CAEE881-F829-47F2-B754-53AC1F857E72}"/>
                  </a:ext>
                </a:extLst>
              </p:cNvPr>
              <p:cNvSpPr/>
              <p:nvPr/>
            </p:nvSpPr>
            <p:spPr>
              <a:xfrm>
                <a:off x="3440203" y="3431880"/>
                <a:ext cx="2147835" cy="1303774"/>
              </a:xfrm>
              <a:custGeom>
                <a:avLst/>
                <a:gdLst>
                  <a:gd name="connsiteX0" fmla="*/ 1188486 w 2147835"/>
                  <a:gd name="connsiteY0" fmla="*/ 377701 h 1303773"/>
                  <a:gd name="connsiteX1" fmla="*/ 1250283 w 2147835"/>
                  <a:gd name="connsiteY1" fmla="*/ 448542 h 1303773"/>
                  <a:gd name="connsiteX2" fmla="*/ 1233704 w 2147835"/>
                  <a:gd name="connsiteY2" fmla="*/ 544253 h 1303773"/>
                  <a:gd name="connsiteX3" fmla="*/ 1150051 w 2147835"/>
                  <a:gd name="connsiteY3" fmla="*/ 707036 h 1303773"/>
                  <a:gd name="connsiteX4" fmla="*/ 1276660 w 2147835"/>
                  <a:gd name="connsiteY4" fmla="*/ 763558 h 1303773"/>
                  <a:gd name="connsiteX5" fmla="*/ 1390458 w 2147835"/>
                  <a:gd name="connsiteY5" fmla="*/ 755268 h 1303773"/>
                  <a:gd name="connsiteX6" fmla="*/ 1593937 w 2147835"/>
                  <a:gd name="connsiteY6" fmla="*/ 809529 h 1303773"/>
                  <a:gd name="connsiteX7" fmla="*/ 1795155 w 2147835"/>
                  <a:gd name="connsiteY7" fmla="*/ 900718 h 1303773"/>
                  <a:gd name="connsiteX8" fmla="*/ 1887851 w 2147835"/>
                  <a:gd name="connsiteY8" fmla="*/ 914283 h 1303773"/>
                  <a:gd name="connsiteX9" fmla="*/ 2073244 w 2147835"/>
                  <a:gd name="connsiteY9" fmla="*/ 915791 h 1303773"/>
                  <a:gd name="connsiteX10" fmla="*/ 2135041 w 2147835"/>
                  <a:gd name="connsiteY10" fmla="*/ 914283 h 1303773"/>
                  <a:gd name="connsiteX11" fmla="*/ 2149360 w 2147835"/>
                  <a:gd name="connsiteY11" fmla="*/ 935385 h 1303773"/>
                  <a:gd name="connsiteX12" fmla="*/ 2098867 w 2147835"/>
                  <a:gd name="connsiteY12" fmla="*/ 991907 h 1303773"/>
                  <a:gd name="connsiteX13" fmla="*/ 1957185 w 2147835"/>
                  <a:gd name="connsiteY13" fmla="*/ 1092139 h 1303773"/>
                  <a:gd name="connsiteX14" fmla="*/ 1847156 w 2147835"/>
                  <a:gd name="connsiteY14" fmla="*/ 1126052 h 1303773"/>
                  <a:gd name="connsiteX15" fmla="*/ 1834344 w 2147835"/>
                  <a:gd name="connsiteY15" fmla="*/ 1110226 h 1303773"/>
                  <a:gd name="connsiteX16" fmla="*/ 1809474 w 2147835"/>
                  <a:gd name="connsiteY16" fmla="*/ 1022052 h 1303773"/>
                  <a:gd name="connsiteX17" fmla="*/ 1577357 w 2147835"/>
                  <a:gd name="connsiteY17" fmla="*/ 902225 h 1303773"/>
                  <a:gd name="connsiteX18" fmla="*/ 1457531 w 2147835"/>
                  <a:gd name="connsiteY18" fmla="*/ 878109 h 1303773"/>
                  <a:gd name="connsiteX19" fmla="*/ 1302284 w 2147835"/>
                  <a:gd name="connsiteY19" fmla="*/ 895443 h 1303773"/>
                  <a:gd name="connsiteX20" fmla="*/ 1045297 w 2147835"/>
                  <a:gd name="connsiteY20" fmla="*/ 973820 h 1303773"/>
                  <a:gd name="connsiteX21" fmla="*/ 959384 w 2147835"/>
                  <a:gd name="connsiteY21" fmla="*/ 1026573 h 1303773"/>
                  <a:gd name="connsiteX22" fmla="*/ 649643 w 2147835"/>
                  <a:gd name="connsiteY22" fmla="*/ 1295618 h 1303773"/>
                  <a:gd name="connsiteX23" fmla="*/ 615730 w 2147835"/>
                  <a:gd name="connsiteY23" fmla="*/ 1295618 h 1303773"/>
                  <a:gd name="connsiteX24" fmla="*/ 65583 w 2147835"/>
                  <a:gd name="connsiteY24" fmla="*/ 831384 h 1303773"/>
                  <a:gd name="connsiteX25" fmla="*/ 17 w 2147835"/>
                  <a:gd name="connsiteY25" fmla="*/ 731906 h 1303773"/>
                  <a:gd name="connsiteX26" fmla="*/ 38452 w 2147835"/>
                  <a:gd name="connsiteY26" fmla="*/ 651268 h 1303773"/>
                  <a:gd name="connsiteX27" fmla="*/ 600658 w 2147835"/>
                  <a:gd name="connsiteY27" fmla="*/ 33294 h 1303773"/>
                  <a:gd name="connsiteX28" fmla="*/ 813180 w 2147835"/>
                  <a:gd name="connsiteY28" fmla="*/ 73236 h 1303773"/>
                  <a:gd name="connsiteX29" fmla="*/ 1188486 w 2147835"/>
                  <a:gd name="connsiteY29" fmla="*/ 377701 h 1303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147835" h="1303773">
                    <a:moveTo>
                      <a:pt x="1188486" y="377701"/>
                    </a:moveTo>
                    <a:cubicBezTo>
                      <a:pt x="1212602" y="396542"/>
                      <a:pt x="1240486" y="417643"/>
                      <a:pt x="1250283" y="448542"/>
                    </a:cubicBezTo>
                    <a:cubicBezTo>
                      <a:pt x="1260834" y="483209"/>
                      <a:pt x="1251791" y="512601"/>
                      <a:pt x="1233704" y="544253"/>
                    </a:cubicBezTo>
                    <a:cubicBezTo>
                      <a:pt x="1211095" y="584949"/>
                      <a:pt x="1150051" y="693471"/>
                      <a:pt x="1150051" y="707036"/>
                    </a:cubicBezTo>
                    <a:cubicBezTo>
                      <a:pt x="1151558" y="763558"/>
                      <a:pt x="1223153" y="766572"/>
                      <a:pt x="1276660" y="763558"/>
                    </a:cubicBezTo>
                    <a:cubicBezTo>
                      <a:pt x="1318863" y="761297"/>
                      <a:pt x="1355037" y="758283"/>
                      <a:pt x="1390458" y="755268"/>
                    </a:cubicBezTo>
                    <a:cubicBezTo>
                      <a:pt x="1466574" y="749239"/>
                      <a:pt x="1526864" y="776370"/>
                      <a:pt x="1593937" y="809529"/>
                    </a:cubicBezTo>
                    <a:cubicBezTo>
                      <a:pt x="1659502" y="842689"/>
                      <a:pt x="1728083" y="870573"/>
                      <a:pt x="1795155" y="900718"/>
                    </a:cubicBezTo>
                    <a:cubicBezTo>
                      <a:pt x="1824547" y="914283"/>
                      <a:pt x="1855445" y="912776"/>
                      <a:pt x="1887851" y="914283"/>
                    </a:cubicBezTo>
                    <a:cubicBezTo>
                      <a:pt x="1966228" y="917298"/>
                      <a:pt x="2006171" y="913529"/>
                      <a:pt x="2073244" y="915791"/>
                    </a:cubicBezTo>
                    <a:cubicBezTo>
                      <a:pt x="2092084" y="916544"/>
                      <a:pt x="2116200" y="914283"/>
                      <a:pt x="2135041" y="914283"/>
                    </a:cubicBezTo>
                    <a:cubicBezTo>
                      <a:pt x="2148606" y="914283"/>
                      <a:pt x="2155389" y="924834"/>
                      <a:pt x="2149360" y="935385"/>
                    </a:cubicBezTo>
                    <a:cubicBezTo>
                      <a:pt x="2135041" y="961762"/>
                      <a:pt x="2118461" y="971559"/>
                      <a:pt x="2098867" y="991907"/>
                    </a:cubicBezTo>
                    <a:cubicBezTo>
                      <a:pt x="2055156" y="1038632"/>
                      <a:pt x="2012200" y="1060487"/>
                      <a:pt x="1957185" y="1092139"/>
                    </a:cubicBezTo>
                    <a:cubicBezTo>
                      <a:pt x="1923272" y="1111734"/>
                      <a:pt x="1884837" y="1119270"/>
                      <a:pt x="1847156" y="1126052"/>
                    </a:cubicBezTo>
                    <a:cubicBezTo>
                      <a:pt x="1835851" y="1128313"/>
                      <a:pt x="1831329" y="1119270"/>
                      <a:pt x="1834344" y="1110226"/>
                    </a:cubicBezTo>
                    <a:cubicBezTo>
                      <a:pt x="1849416" y="1052197"/>
                      <a:pt x="1845648" y="1050690"/>
                      <a:pt x="1809474" y="1022052"/>
                    </a:cubicBezTo>
                    <a:cubicBezTo>
                      <a:pt x="1752952" y="976081"/>
                      <a:pt x="1647445" y="926341"/>
                      <a:pt x="1577357" y="902225"/>
                    </a:cubicBezTo>
                    <a:cubicBezTo>
                      <a:pt x="1533647" y="887153"/>
                      <a:pt x="1495212" y="882631"/>
                      <a:pt x="1457531" y="878109"/>
                    </a:cubicBezTo>
                    <a:cubicBezTo>
                      <a:pt x="1412313" y="872834"/>
                      <a:pt x="1343733" y="882631"/>
                      <a:pt x="1302284" y="895443"/>
                    </a:cubicBezTo>
                    <a:cubicBezTo>
                      <a:pt x="1213356" y="923327"/>
                      <a:pt x="1134979" y="946689"/>
                      <a:pt x="1045297" y="973820"/>
                    </a:cubicBezTo>
                    <a:cubicBezTo>
                      <a:pt x="1009877" y="984370"/>
                      <a:pt x="986514" y="1001704"/>
                      <a:pt x="959384" y="1026573"/>
                    </a:cubicBezTo>
                    <a:cubicBezTo>
                      <a:pt x="892311" y="1088371"/>
                      <a:pt x="685817" y="1265473"/>
                      <a:pt x="649643" y="1295618"/>
                    </a:cubicBezTo>
                    <a:cubicBezTo>
                      <a:pt x="636832" y="1306169"/>
                      <a:pt x="628542" y="1306923"/>
                      <a:pt x="615730" y="1295618"/>
                    </a:cubicBezTo>
                    <a:cubicBezTo>
                      <a:pt x="501179" y="1193879"/>
                      <a:pt x="132655" y="886399"/>
                      <a:pt x="65583" y="831384"/>
                    </a:cubicBezTo>
                    <a:cubicBezTo>
                      <a:pt x="28655" y="801239"/>
                      <a:pt x="771" y="778631"/>
                      <a:pt x="17" y="731906"/>
                    </a:cubicBezTo>
                    <a:cubicBezTo>
                      <a:pt x="-736" y="706282"/>
                      <a:pt x="23380" y="670108"/>
                      <a:pt x="38452" y="651268"/>
                    </a:cubicBezTo>
                    <a:cubicBezTo>
                      <a:pt x="76134" y="605297"/>
                      <a:pt x="555440" y="73990"/>
                      <a:pt x="600658" y="33294"/>
                    </a:cubicBezTo>
                    <a:cubicBezTo>
                      <a:pt x="673759" y="-33025"/>
                      <a:pt x="716716" y="9932"/>
                      <a:pt x="813180" y="73236"/>
                    </a:cubicBezTo>
                    <a:cubicBezTo>
                      <a:pt x="840311" y="92831"/>
                      <a:pt x="1132718" y="335498"/>
                      <a:pt x="1188486" y="3777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73E4B7B-3822-466E-A7D7-A13EB3CBA684}"/>
                  </a:ext>
                </a:extLst>
              </p:cNvPr>
              <p:cNvSpPr/>
              <p:nvPr/>
            </p:nvSpPr>
            <p:spPr>
              <a:xfrm>
                <a:off x="2564432" y="5898223"/>
                <a:ext cx="1107831" cy="625510"/>
              </a:xfrm>
              <a:custGeom>
                <a:avLst/>
                <a:gdLst>
                  <a:gd name="connsiteX0" fmla="*/ 33987 w 1107830"/>
                  <a:gd name="connsiteY0" fmla="*/ 194847 h 625509"/>
                  <a:gd name="connsiteX1" fmla="*/ 99553 w 1107830"/>
                  <a:gd name="connsiteY1" fmla="*/ 214441 h 625509"/>
                  <a:gd name="connsiteX2" fmla="*/ 195263 w 1107830"/>
                  <a:gd name="connsiteY2" fmla="*/ 215195 h 625509"/>
                  <a:gd name="connsiteX3" fmla="*/ 382163 w 1107830"/>
                  <a:gd name="connsiteY3" fmla="*/ 200122 h 625509"/>
                  <a:gd name="connsiteX4" fmla="*/ 511033 w 1107830"/>
                  <a:gd name="connsiteY4" fmla="*/ 160933 h 625509"/>
                  <a:gd name="connsiteX5" fmla="*/ 556250 w 1107830"/>
                  <a:gd name="connsiteY5" fmla="*/ 111194 h 625509"/>
                  <a:gd name="connsiteX6" fmla="*/ 751440 w 1107830"/>
                  <a:gd name="connsiteY6" fmla="*/ 6440 h 625509"/>
                  <a:gd name="connsiteX7" fmla="*/ 862976 w 1107830"/>
                  <a:gd name="connsiteY7" fmla="*/ 4179 h 625509"/>
                  <a:gd name="connsiteX8" fmla="*/ 987325 w 1107830"/>
                  <a:gd name="connsiteY8" fmla="*/ 8701 h 625509"/>
                  <a:gd name="connsiteX9" fmla="*/ 1052890 w 1107830"/>
                  <a:gd name="connsiteY9" fmla="*/ 21513 h 625509"/>
                  <a:gd name="connsiteX10" fmla="*/ 1110919 w 1107830"/>
                  <a:gd name="connsiteY10" fmla="*/ 105919 h 625509"/>
                  <a:gd name="connsiteX11" fmla="*/ 1097354 w 1107830"/>
                  <a:gd name="connsiteY11" fmla="*/ 123252 h 625509"/>
                  <a:gd name="connsiteX12" fmla="*/ 881817 w 1107830"/>
                  <a:gd name="connsiteY12" fmla="*/ 191079 h 625509"/>
                  <a:gd name="connsiteX13" fmla="*/ 726570 w 1107830"/>
                  <a:gd name="connsiteY13" fmla="*/ 213687 h 625509"/>
                  <a:gd name="connsiteX14" fmla="*/ 575091 w 1107830"/>
                  <a:gd name="connsiteY14" fmla="*/ 231775 h 625509"/>
                  <a:gd name="connsiteX15" fmla="*/ 593178 w 1107830"/>
                  <a:gd name="connsiteY15" fmla="*/ 253629 h 625509"/>
                  <a:gd name="connsiteX16" fmla="*/ 869759 w 1107830"/>
                  <a:gd name="connsiteY16" fmla="*/ 426963 h 625509"/>
                  <a:gd name="connsiteX17" fmla="*/ 962455 w 1107830"/>
                  <a:gd name="connsiteY17" fmla="*/ 487254 h 625509"/>
                  <a:gd name="connsiteX18" fmla="*/ 997876 w 1107830"/>
                  <a:gd name="connsiteY18" fmla="*/ 555834 h 625509"/>
                  <a:gd name="connsiteX19" fmla="*/ 982049 w 1107830"/>
                  <a:gd name="connsiteY19" fmla="*/ 584472 h 625509"/>
                  <a:gd name="connsiteX20" fmla="*/ 927035 w 1107830"/>
                  <a:gd name="connsiteY20" fmla="*/ 607080 h 625509"/>
                  <a:gd name="connsiteX21" fmla="*/ 795904 w 1107830"/>
                  <a:gd name="connsiteY21" fmla="*/ 624414 h 625509"/>
                  <a:gd name="connsiteX22" fmla="*/ 646686 w 1107830"/>
                  <a:gd name="connsiteY22" fmla="*/ 627428 h 625509"/>
                  <a:gd name="connsiteX23" fmla="*/ 486917 w 1107830"/>
                  <a:gd name="connsiteY23" fmla="*/ 612356 h 625509"/>
                  <a:gd name="connsiteX24" fmla="*/ 332423 w 1107830"/>
                  <a:gd name="connsiteY24" fmla="*/ 573921 h 625509"/>
                  <a:gd name="connsiteX25" fmla="*/ 244249 w 1107830"/>
                  <a:gd name="connsiteY25" fmla="*/ 498558 h 625509"/>
                  <a:gd name="connsiteX26" fmla="*/ 219379 w 1107830"/>
                  <a:gd name="connsiteY26" fmla="*/ 493283 h 625509"/>
                  <a:gd name="connsiteX27" fmla="*/ 35495 w 1107830"/>
                  <a:gd name="connsiteY27" fmla="*/ 472181 h 625509"/>
                  <a:gd name="connsiteX28" fmla="*/ 74 w 1107830"/>
                  <a:gd name="connsiteY28" fmla="*/ 381746 h 625509"/>
                  <a:gd name="connsiteX29" fmla="*/ 28712 w 1107830"/>
                  <a:gd name="connsiteY29" fmla="*/ 199368 h 625509"/>
                  <a:gd name="connsiteX30" fmla="*/ 33987 w 1107830"/>
                  <a:gd name="connsiteY30" fmla="*/ 194847 h 625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7830" h="625509">
                    <a:moveTo>
                      <a:pt x="33987" y="194847"/>
                    </a:moveTo>
                    <a:cubicBezTo>
                      <a:pt x="27205" y="203890"/>
                      <a:pt x="94277" y="214441"/>
                      <a:pt x="99553" y="214441"/>
                    </a:cubicBezTo>
                    <a:cubicBezTo>
                      <a:pt x="131205" y="215948"/>
                      <a:pt x="162857" y="215948"/>
                      <a:pt x="195263" y="215195"/>
                    </a:cubicBezTo>
                    <a:cubicBezTo>
                      <a:pt x="257814" y="213687"/>
                      <a:pt x="320365" y="209166"/>
                      <a:pt x="382163" y="200122"/>
                    </a:cubicBezTo>
                    <a:cubicBezTo>
                      <a:pt x="427380" y="194093"/>
                      <a:pt x="473352" y="185050"/>
                      <a:pt x="511033" y="160933"/>
                    </a:cubicBezTo>
                    <a:cubicBezTo>
                      <a:pt x="531381" y="148122"/>
                      <a:pt x="538163" y="127020"/>
                      <a:pt x="556250" y="111194"/>
                    </a:cubicBezTo>
                    <a:cubicBezTo>
                      <a:pt x="610512" y="64469"/>
                      <a:pt x="684367" y="31310"/>
                      <a:pt x="751440" y="6440"/>
                    </a:cubicBezTo>
                    <a:cubicBezTo>
                      <a:pt x="785353" y="-5618"/>
                      <a:pt x="827556" y="2672"/>
                      <a:pt x="862976" y="4179"/>
                    </a:cubicBezTo>
                    <a:cubicBezTo>
                      <a:pt x="904426" y="5687"/>
                      <a:pt x="945875" y="7193"/>
                      <a:pt x="987325" y="8701"/>
                    </a:cubicBezTo>
                    <a:cubicBezTo>
                      <a:pt x="1009933" y="9455"/>
                      <a:pt x="1031789" y="12469"/>
                      <a:pt x="1052890" y="21513"/>
                    </a:cubicBezTo>
                    <a:cubicBezTo>
                      <a:pt x="1082282" y="34324"/>
                      <a:pt x="1110919" y="75774"/>
                      <a:pt x="1110919" y="105919"/>
                    </a:cubicBezTo>
                    <a:cubicBezTo>
                      <a:pt x="1110919" y="114962"/>
                      <a:pt x="1104890" y="118731"/>
                      <a:pt x="1097354" y="123252"/>
                    </a:cubicBezTo>
                    <a:cubicBezTo>
                      <a:pt x="1031035" y="159426"/>
                      <a:pt x="955672" y="176759"/>
                      <a:pt x="881817" y="191079"/>
                    </a:cubicBezTo>
                    <a:cubicBezTo>
                      <a:pt x="830570" y="201629"/>
                      <a:pt x="778570" y="209166"/>
                      <a:pt x="726570" y="213687"/>
                    </a:cubicBezTo>
                    <a:cubicBezTo>
                      <a:pt x="675323" y="218209"/>
                      <a:pt x="625584" y="224992"/>
                      <a:pt x="575091" y="231775"/>
                    </a:cubicBezTo>
                    <a:cubicBezTo>
                      <a:pt x="579613" y="240818"/>
                      <a:pt x="591671" y="243079"/>
                      <a:pt x="593178" y="253629"/>
                    </a:cubicBezTo>
                    <a:cubicBezTo>
                      <a:pt x="680599" y="319195"/>
                      <a:pt x="763498" y="391543"/>
                      <a:pt x="869759" y="426963"/>
                    </a:cubicBezTo>
                    <a:cubicBezTo>
                      <a:pt x="905179" y="439022"/>
                      <a:pt x="936078" y="459369"/>
                      <a:pt x="962455" y="487254"/>
                    </a:cubicBezTo>
                    <a:cubicBezTo>
                      <a:pt x="980542" y="506848"/>
                      <a:pt x="991093" y="530210"/>
                      <a:pt x="997876" y="555834"/>
                    </a:cubicBezTo>
                    <a:cubicBezTo>
                      <a:pt x="1000890" y="569399"/>
                      <a:pt x="999383" y="579950"/>
                      <a:pt x="982049" y="584472"/>
                    </a:cubicBezTo>
                    <a:cubicBezTo>
                      <a:pt x="963209" y="589747"/>
                      <a:pt x="945875" y="601051"/>
                      <a:pt x="927035" y="607080"/>
                    </a:cubicBezTo>
                    <a:cubicBezTo>
                      <a:pt x="884832" y="620646"/>
                      <a:pt x="839614" y="621399"/>
                      <a:pt x="795904" y="624414"/>
                    </a:cubicBezTo>
                    <a:cubicBezTo>
                      <a:pt x="746164" y="628182"/>
                      <a:pt x="696425" y="628935"/>
                      <a:pt x="646686" y="627428"/>
                    </a:cubicBezTo>
                    <a:cubicBezTo>
                      <a:pt x="593178" y="625167"/>
                      <a:pt x="539671" y="620646"/>
                      <a:pt x="486917" y="612356"/>
                    </a:cubicBezTo>
                    <a:cubicBezTo>
                      <a:pt x="435670" y="604066"/>
                      <a:pt x="379902" y="597283"/>
                      <a:pt x="332423" y="573921"/>
                    </a:cubicBezTo>
                    <a:cubicBezTo>
                      <a:pt x="296249" y="556587"/>
                      <a:pt x="265351" y="533225"/>
                      <a:pt x="244249" y="498558"/>
                    </a:cubicBezTo>
                    <a:cubicBezTo>
                      <a:pt x="237466" y="487254"/>
                      <a:pt x="228423" y="486500"/>
                      <a:pt x="219379" y="493283"/>
                    </a:cubicBezTo>
                    <a:cubicBezTo>
                      <a:pt x="151553" y="542268"/>
                      <a:pt x="92017" y="506094"/>
                      <a:pt x="35495" y="472181"/>
                    </a:cubicBezTo>
                    <a:cubicBezTo>
                      <a:pt x="3842" y="453340"/>
                      <a:pt x="-679" y="416413"/>
                      <a:pt x="74" y="381746"/>
                    </a:cubicBezTo>
                    <a:cubicBezTo>
                      <a:pt x="2335" y="319948"/>
                      <a:pt x="14393" y="258905"/>
                      <a:pt x="28712" y="199368"/>
                    </a:cubicBezTo>
                    <a:cubicBezTo>
                      <a:pt x="30219" y="197861"/>
                      <a:pt x="32480" y="196354"/>
                      <a:pt x="33987" y="194847"/>
                    </a:cubicBezTo>
                    <a:close/>
                  </a:path>
                </a:pathLst>
              </a:custGeom>
              <a:solidFill>
                <a:srgbClr val="000200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32AA8FA-D40D-47B7-B423-4DE90A01905D}"/>
                  </a:ext>
                </a:extLst>
              </p:cNvPr>
              <p:cNvSpPr/>
              <p:nvPr/>
            </p:nvSpPr>
            <p:spPr>
              <a:xfrm>
                <a:off x="3358829" y="148128"/>
                <a:ext cx="926960" cy="550147"/>
              </a:xfrm>
              <a:custGeom>
                <a:avLst/>
                <a:gdLst>
                  <a:gd name="connsiteX0" fmla="*/ 828989 w 926960"/>
                  <a:gd name="connsiteY0" fmla="*/ 515063 h 550147"/>
                  <a:gd name="connsiteX1" fmla="*/ 798844 w 926960"/>
                  <a:gd name="connsiteY1" fmla="*/ 465324 h 550147"/>
                  <a:gd name="connsiteX2" fmla="*/ 701626 w 926960"/>
                  <a:gd name="connsiteY2" fmla="*/ 392975 h 550147"/>
                  <a:gd name="connsiteX3" fmla="*/ 654148 w 926960"/>
                  <a:gd name="connsiteY3" fmla="*/ 389961 h 550147"/>
                  <a:gd name="connsiteX4" fmla="*/ 508698 w 926960"/>
                  <a:gd name="connsiteY4" fmla="*/ 452512 h 550147"/>
                  <a:gd name="connsiteX5" fmla="*/ 403944 w 926960"/>
                  <a:gd name="connsiteY5" fmla="*/ 518831 h 550147"/>
                  <a:gd name="connsiteX6" fmla="*/ 365509 w 926960"/>
                  <a:gd name="connsiteY6" fmla="*/ 521845 h 550147"/>
                  <a:gd name="connsiteX7" fmla="*/ 314262 w 926960"/>
                  <a:gd name="connsiteY7" fmla="*/ 457034 h 550147"/>
                  <a:gd name="connsiteX8" fmla="*/ 315769 w 926960"/>
                  <a:gd name="connsiteY8" fmla="*/ 427642 h 550147"/>
                  <a:gd name="connsiteX9" fmla="*/ 281103 w 926960"/>
                  <a:gd name="connsiteY9" fmla="*/ 350772 h 550147"/>
                  <a:gd name="connsiteX10" fmla="*/ 200465 w 926960"/>
                  <a:gd name="connsiteY10" fmla="*/ 375642 h 550147"/>
                  <a:gd name="connsiteX11" fmla="*/ 197450 w 926960"/>
                  <a:gd name="connsiteY11" fmla="*/ 392222 h 550147"/>
                  <a:gd name="connsiteX12" fmla="*/ 103247 w 926960"/>
                  <a:gd name="connsiteY12" fmla="*/ 496976 h 550147"/>
                  <a:gd name="connsiteX13" fmla="*/ 0 w 926960"/>
                  <a:gd name="connsiteY13" fmla="*/ 557266 h 550147"/>
                  <a:gd name="connsiteX14" fmla="*/ 35420 w 926960"/>
                  <a:gd name="connsiteY14" fmla="*/ 360569 h 550147"/>
                  <a:gd name="connsiteX15" fmla="*/ 83653 w 926960"/>
                  <a:gd name="connsiteY15" fmla="*/ 228685 h 550147"/>
                  <a:gd name="connsiteX16" fmla="*/ 202725 w 926960"/>
                  <a:gd name="connsiteY16" fmla="*/ 48568 h 550147"/>
                  <a:gd name="connsiteX17" fmla="*/ 315016 w 926960"/>
                  <a:gd name="connsiteY17" fmla="*/ 1090 h 550147"/>
                  <a:gd name="connsiteX18" fmla="*/ 532060 w 926960"/>
                  <a:gd name="connsiteY18" fmla="*/ 2597 h 550147"/>
                  <a:gd name="connsiteX19" fmla="*/ 684293 w 926960"/>
                  <a:gd name="connsiteY19" fmla="*/ 57612 h 550147"/>
                  <a:gd name="connsiteX20" fmla="*/ 847076 w 926960"/>
                  <a:gd name="connsiteY20" fmla="*/ 234714 h 550147"/>
                  <a:gd name="connsiteX21" fmla="*/ 876468 w 926960"/>
                  <a:gd name="connsiteY21" fmla="*/ 320627 h 550147"/>
                  <a:gd name="connsiteX22" fmla="*/ 900584 w 926960"/>
                  <a:gd name="connsiteY22" fmla="*/ 381671 h 550147"/>
                  <a:gd name="connsiteX23" fmla="*/ 917917 w 926960"/>
                  <a:gd name="connsiteY23" fmla="*/ 496976 h 550147"/>
                  <a:gd name="connsiteX24" fmla="*/ 873453 w 926960"/>
                  <a:gd name="connsiteY24" fmla="*/ 540686 h 550147"/>
                  <a:gd name="connsiteX25" fmla="*/ 828989 w 926960"/>
                  <a:gd name="connsiteY25" fmla="*/ 515063 h 55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6960" h="550147">
                    <a:moveTo>
                      <a:pt x="828989" y="515063"/>
                    </a:moveTo>
                    <a:cubicBezTo>
                      <a:pt x="813917" y="501498"/>
                      <a:pt x="805627" y="483411"/>
                      <a:pt x="798844" y="465324"/>
                    </a:cubicBezTo>
                    <a:cubicBezTo>
                      <a:pt x="793569" y="449497"/>
                      <a:pt x="724235" y="405787"/>
                      <a:pt x="701626" y="392975"/>
                    </a:cubicBezTo>
                    <a:cubicBezTo>
                      <a:pt x="686554" y="384685"/>
                      <a:pt x="669220" y="386193"/>
                      <a:pt x="654148" y="389961"/>
                    </a:cubicBezTo>
                    <a:cubicBezTo>
                      <a:pt x="602901" y="404280"/>
                      <a:pt x="553162" y="422367"/>
                      <a:pt x="508698" y="452512"/>
                    </a:cubicBezTo>
                    <a:cubicBezTo>
                      <a:pt x="474785" y="475121"/>
                      <a:pt x="437103" y="493961"/>
                      <a:pt x="403944" y="518831"/>
                    </a:cubicBezTo>
                    <a:cubicBezTo>
                      <a:pt x="391886" y="527874"/>
                      <a:pt x="378320" y="525614"/>
                      <a:pt x="365509" y="521845"/>
                    </a:cubicBezTo>
                    <a:cubicBezTo>
                      <a:pt x="305972" y="503005"/>
                      <a:pt x="314262" y="521092"/>
                      <a:pt x="314262" y="457034"/>
                    </a:cubicBezTo>
                    <a:cubicBezTo>
                      <a:pt x="314262" y="447236"/>
                      <a:pt x="314262" y="437439"/>
                      <a:pt x="315769" y="427642"/>
                    </a:cubicBezTo>
                    <a:cubicBezTo>
                      <a:pt x="322552" y="389207"/>
                      <a:pt x="312001" y="365091"/>
                      <a:pt x="281103" y="350772"/>
                    </a:cubicBezTo>
                    <a:cubicBezTo>
                      <a:pt x="258494" y="340222"/>
                      <a:pt x="220059" y="349265"/>
                      <a:pt x="200465" y="375642"/>
                    </a:cubicBezTo>
                    <a:cubicBezTo>
                      <a:pt x="197450" y="379410"/>
                      <a:pt x="198204" y="387700"/>
                      <a:pt x="197450" y="392222"/>
                    </a:cubicBezTo>
                    <a:cubicBezTo>
                      <a:pt x="186146" y="445729"/>
                      <a:pt x="147711" y="473613"/>
                      <a:pt x="103247" y="496976"/>
                    </a:cubicBezTo>
                    <a:cubicBezTo>
                      <a:pt x="67826" y="515063"/>
                      <a:pt x="33913" y="536918"/>
                      <a:pt x="0" y="557266"/>
                    </a:cubicBezTo>
                    <a:cubicBezTo>
                      <a:pt x="754" y="489440"/>
                      <a:pt x="9797" y="423120"/>
                      <a:pt x="35420" y="360569"/>
                    </a:cubicBezTo>
                    <a:cubicBezTo>
                      <a:pt x="53507" y="316859"/>
                      <a:pt x="61044" y="270134"/>
                      <a:pt x="83653" y="228685"/>
                    </a:cubicBezTo>
                    <a:cubicBezTo>
                      <a:pt x="117566" y="164627"/>
                      <a:pt x="159769" y="106597"/>
                      <a:pt x="202725" y="48568"/>
                    </a:cubicBezTo>
                    <a:cubicBezTo>
                      <a:pt x="230610" y="10887"/>
                      <a:pt x="270552" y="1090"/>
                      <a:pt x="315016" y="1090"/>
                    </a:cubicBezTo>
                    <a:cubicBezTo>
                      <a:pt x="387364" y="1843"/>
                      <a:pt x="459712" y="-2679"/>
                      <a:pt x="532060" y="2597"/>
                    </a:cubicBezTo>
                    <a:cubicBezTo>
                      <a:pt x="586321" y="6365"/>
                      <a:pt x="637568" y="24452"/>
                      <a:pt x="684293" y="57612"/>
                    </a:cubicBezTo>
                    <a:cubicBezTo>
                      <a:pt x="751365" y="105090"/>
                      <a:pt x="795829" y="172916"/>
                      <a:pt x="847076" y="234714"/>
                    </a:cubicBezTo>
                    <a:cubicBezTo>
                      <a:pt x="865917" y="258076"/>
                      <a:pt x="874960" y="289729"/>
                      <a:pt x="876468" y="320627"/>
                    </a:cubicBezTo>
                    <a:cubicBezTo>
                      <a:pt x="877221" y="343990"/>
                      <a:pt x="884757" y="364338"/>
                      <a:pt x="900584" y="381671"/>
                    </a:cubicBezTo>
                    <a:cubicBezTo>
                      <a:pt x="932989" y="415584"/>
                      <a:pt x="933743" y="456280"/>
                      <a:pt x="917917" y="496976"/>
                    </a:cubicBezTo>
                    <a:cubicBezTo>
                      <a:pt x="910381" y="516570"/>
                      <a:pt x="890033" y="527874"/>
                      <a:pt x="873453" y="540686"/>
                    </a:cubicBezTo>
                    <a:cubicBezTo>
                      <a:pt x="857627" y="550483"/>
                      <a:pt x="838786" y="521845"/>
                      <a:pt x="828989" y="515063"/>
                    </a:cubicBezTo>
                    <a:close/>
                  </a:path>
                </a:pathLst>
              </a:custGeom>
              <a:solidFill>
                <a:srgbClr val="613204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D16A5D5-9686-4599-8831-4B04FDBC5259}"/>
                  </a:ext>
                </a:extLst>
              </p:cNvPr>
              <p:cNvSpPr/>
              <p:nvPr/>
            </p:nvSpPr>
            <p:spPr>
              <a:xfrm>
                <a:off x="3793597" y="3324246"/>
                <a:ext cx="542611" cy="361741"/>
              </a:xfrm>
              <a:custGeom>
                <a:avLst/>
                <a:gdLst>
                  <a:gd name="connsiteX0" fmla="*/ 532134 w 542610"/>
                  <a:gd name="connsiteY0" fmla="*/ 247943 h 361740"/>
                  <a:gd name="connsiteX1" fmla="*/ 476366 w 542610"/>
                  <a:gd name="connsiteY1" fmla="*/ 207247 h 361740"/>
                  <a:gd name="connsiteX2" fmla="*/ 403264 w 542610"/>
                  <a:gd name="connsiteY2" fmla="*/ 171073 h 361740"/>
                  <a:gd name="connsiteX3" fmla="*/ 453003 w 542610"/>
                  <a:gd name="connsiteY3" fmla="*/ 253972 h 361740"/>
                  <a:gd name="connsiteX4" fmla="*/ 400249 w 542610"/>
                  <a:gd name="connsiteY4" fmla="*/ 320291 h 361740"/>
                  <a:gd name="connsiteX5" fmla="*/ 314336 w 542610"/>
                  <a:gd name="connsiteY5" fmla="*/ 321045 h 361740"/>
                  <a:gd name="connsiteX6" fmla="*/ 303031 w 542610"/>
                  <a:gd name="connsiteY6" fmla="*/ 325566 h 361740"/>
                  <a:gd name="connsiteX7" fmla="*/ 247263 w 542610"/>
                  <a:gd name="connsiteY7" fmla="*/ 342146 h 361740"/>
                  <a:gd name="connsiteX8" fmla="*/ 224654 w 542610"/>
                  <a:gd name="connsiteY8" fmla="*/ 353451 h 361740"/>
                  <a:gd name="connsiteX9" fmla="*/ 193002 w 542610"/>
                  <a:gd name="connsiteY9" fmla="*/ 366262 h 361740"/>
                  <a:gd name="connsiteX10" fmla="*/ 141002 w 542610"/>
                  <a:gd name="connsiteY10" fmla="*/ 356465 h 361740"/>
                  <a:gd name="connsiteX11" fmla="*/ 93523 w 542610"/>
                  <a:gd name="connsiteY11" fmla="*/ 324813 h 361740"/>
                  <a:gd name="connsiteX12" fmla="*/ 74 w 542610"/>
                  <a:gd name="connsiteY12" fmla="*/ 187653 h 361740"/>
                  <a:gd name="connsiteX13" fmla="*/ 139495 w 542610"/>
                  <a:gd name="connsiteY13" fmla="*/ 79131 h 361740"/>
                  <a:gd name="connsiteX14" fmla="*/ 232191 w 542610"/>
                  <a:gd name="connsiteY14" fmla="*/ 0 h 361740"/>
                  <a:gd name="connsiteX15" fmla="*/ 310568 w 542610"/>
                  <a:gd name="connsiteY15" fmla="*/ 43710 h 361740"/>
                  <a:gd name="connsiteX16" fmla="*/ 465815 w 542610"/>
                  <a:gd name="connsiteY16" fmla="*/ 124348 h 361740"/>
                  <a:gd name="connsiteX17" fmla="*/ 544192 w 542610"/>
                  <a:gd name="connsiteY17" fmla="*/ 213276 h 361740"/>
                  <a:gd name="connsiteX18" fmla="*/ 532134 w 542610"/>
                  <a:gd name="connsiteY18" fmla="*/ 247943 h 36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610" h="361740">
                    <a:moveTo>
                      <a:pt x="532134" y="247943"/>
                    </a:moveTo>
                    <a:cubicBezTo>
                      <a:pt x="526859" y="251711"/>
                      <a:pt x="482395" y="212523"/>
                      <a:pt x="476366" y="207247"/>
                    </a:cubicBezTo>
                    <a:cubicBezTo>
                      <a:pt x="467322" y="198204"/>
                      <a:pt x="416075" y="153740"/>
                      <a:pt x="403264" y="171073"/>
                    </a:cubicBezTo>
                    <a:cubicBezTo>
                      <a:pt x="388945" y="191421"/>
                      <a:pt x="443960" y="236639"/>
                      <a:pt x="453003" y="253972"/>
                    </a:cubicBezTo>
                    <a:cubicBezTo>
                      <a:pt x="471090" y="288639"/>
                      <a:pt x="437931" y="330088"/>
                      <a:pt x="400249" y="320291"/>
                    </a:cubicBezTo>
                    <a:cubicBezTo>
                      <a:pt x="372365" y="312755"/>
                      <a:pt x="342974" y="315769"/>
                      <a:pt x="314336" y="321045"/>
                    </a:cubicBezTo>
                    <a:cubicBezTo>
                      <a:pt x="310568" y="321798"/>
                      <a:pt x="304539" y="322552"/>
                      <a:pt x="303031" y="325566"/>
                    </a:cubicBezTo>
                    <a:cubicBezTo>
                      <a:pt x="288713" y="347422"/>
                      <a:pt x="269118" y="345914"/>
                      <a:pt x="247263" y="342146"/>
                    </a:cubicBezTo>
                    <a:cubicBezTo>
                      <a:pt x="237466" y="340639"/>
                      <a:pt x="228423" y="344407"/>
                      <a:pt x="224654" y="353451"/>
                    </a:cubicBezTo>
                    <a:cubicBezTo>
                      <a:pt x="217872" y="369277"/>
                      <a:pt x="206567" y="368523"/>
                      <a:pt x="193002" y="366262"/>
                    </a:cubicBezTo>
                    <a:cubicBezTo>
                      <a:pt x="175669" y="363248"/>
                      <a:pt x="158335" y="359480"/>
                      <a:pt x="141002" y="356465"/>
                    </a:cubicBezTo>
                    <a:cubicBezTo>
                      <a:pt x="120654" y="352697"/>
                      <a:pt x="104828" y="342900"/>
                      <a:pt x="93523" y="324813"/>
                    </a:cubicBezTo>
                    <a:cubicBezTo>
                      <a:pt x="87494" y="315016"/>
                      <a:pt x="-2941" y="189160"/>
                      <a:pt x="74" y="187653"/>
                    </a:cubicBezTo>
                    <a:cubicBezTo>
                      <a:pt x="81465" y="147711"/>
                      <a:pt x="76944" y="142435"/>
                      <a:pt x="139495" y="79131"/>
                    </a:cubicBezTo>
                    <a:cubicBezTo>
                      <a:pt x="149292" y="69333"/>
                      <a:pt x="217118" y="2261"/>
                      <a:pt x="232191" y="0"/>
                    </a:cubicBezTo>
                    <a:cubicBezTo>
                      <a:pt x="249524" y="20348"/>
                      <a:pt x="287205" y="34667"/>
                      <a:pt x="310568" y="43710"/>
                    </a:cubicBezTo>
                    <a:cubicBezTo>
                      <a:pt x="365582" y="64812"/>
                      <a:pt x="417583" y="92696"/>
                      <a:pt x="465815" y="124348"/>
                    </a:cubicBezTo>
                    <a:cubicBezTo>
                      <a:pt x="498974" y="146203"/>
                      <a:pt x="523844" y="178609"/>
                      <a:pt x="544192" y="213276"/>
                    </a:cubicBezTo>
                    <a:cubicBezTo>
                      <a:pt x="554743" y="228349"/>
                      <a:pt x="543438" y="238899"/>
                      <a:pt x="532134" y="247943"/>
                    </a:cubicBezTo>
                    <a:close/>
                  </a:path>
                </a:pathLst>
              </a:custGeom>
              <a:solidFill>
                <a:srgbClr val="FDC68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1CAE935-8CAF-4482-98F1-521752710F4D}"/>
                  </a:ext>
                </a:extLst>
              </p:cNvPr>
              <p:cNvSpPr/>
              <p:nvPr/>
            </p:nvSpPr>
            <p:spPr>
              <a:xfrm>
                <a:off x="3214886" y="747271"/>
                <a:ext cx="399422" cy="497393"/>
              </a:xfrm>
              <a:custGeom>
                <a:avLst/>
                <a:gdLst>
                  <a:gd name="connsiteX0" fmla="*/ 128870 w 399421"/>
                  <a:gd name="connsiteY0" fmla="*/ 17659 h 497393"/>
                  <a:gd name="connsiteX1" fmla="*/ 236639 w 399421"/>
                  <a:gd name="connsiteY1" fmla="*/ 142761 h 497393"/>
                  <a:gd name="connsiteX2" fmla="*/ 288639 w 399421"/>
                  <a:gd name="connsiteY2" fmla="*/ 239225 h 497393"/>
                  <a:gd name="connsiteX3" fmla="*/ 400176 w 399421"/>
                  <a:gd name="connsiteY3" fmla="*/ 450241 h 497393"/>
                  <a:gd name="connsiteX4" fmla="*/ 391132 w 399421"/>
                  <a:gd name="connsiteY4" fmla="*/ 499227 h 497393"/>
                  <a:gd name="connsiteX5" fmla="*/ 302958 w 399421"/>
                  <a:gd name="connsiteY5" fmla="*/ 361313 h 497393"/>
                  <a:gd name="connsiteX6" fmla="*/ 195943 w 399421"/>
                  <a:gd name="connsiteY6" fmla="*/ 221138 h 497393"/>
                  <a:gd name="connsiteX7" fmla="*/ 152233 w 399421"/>
                  <a:gd name="connsiteY7" fmla="*/ 166877 h 497393"/>
                  <a:gd name="connsiteX8" fmla="*/ 0 w 399421"/>
                  <a:gd name="connsiteY8" fmla="*/ 47051 h 497393"/>
                  <a:gd name="connsiteX9" fmla="*/ 106261 w 399421"/>
                  <a:gd name="connsiteY9" fmla="*/ 1833 h 497393"/>
                  <a:gd name="connsiteX10" fmla="*/ 128870 w 399421"/>
                  <a:gd name="connsiteY10" fmla="*/ 17659 h 49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9421" h="497393">
                    <a:moveTo>
                      <a:pt x="128870" y="17659"/>
                    </a:moveTo>
                    <a:cubicBezTo>
                      <a:pt x="165044" y="59109"/>
                      <a:pt x="202726" y="99805"/>
                      <a:pt x="236639" y="142761"/>
                    </a:cubicBezTo>
                    <a:cubicBezTo>
                      <a:pt x="254726" y="166877"/>
                      <a:pt x="274320" y="212095"/>
                      <a:pt x="288639" y="239225"/>
                    </a:cubicBezTo>
                    <a:cubicBezTo>
                      <a:pt x="313509" y="285950"/>
                      <a:pt x="391886" y="423110"/>
                      <a:pt x="400176" y="450241"/>
                    </a:cubicBezTo>
                    <a:cubicBezTo>
                      <a:pt x="402437" y="457023"/>
                      <a:pt x="397915" y="493198"/>
                      <a:pt x="391132" y="499227"/>
                    </a:cubicBezTo>
                    <a:cubicBezTo>
                      <a:pt x="359480" y="457777"/>
                      <a:pt x="334610" y="402762"/>
                      <a:pt x="302958" y="361313"/>
                    </a:cubicBezTo>
                    <a:cubicBezTo>
                      <a:pt x="267537" y="314588"/>
                      <a:pt x="231363" y="267863"/>
                      <a:pt x="195943" y="221138"/>
                    </a:cubicBezTo>
                    <a:cubicBezTo>
                      <a:pt x="174841" y="193254"/>
                      <a:pt x="172580" y="194761"/>
                      <a:pt x="152233" y="166877"/>
                    </a:cubicBezTo>
                    <a:cubicBezTo>
                      <a:pt x="120580" y="123921"/>
                      <a:pt x="49739" y="90007"/>
                      <a:pt x="0" y="47051"/>
                    </a:cubicBezTo>
                    <a:cubicBezTo>
                      <a:pt x="7536" y="34239"/>
                      <a:pt x="76870" y="16152"/>
                      <a:pt x="106261" y="1833"/>
                    </a:cubicBezTo>
                    <a:cubicBezTo>
                      <a:pt x="121334" y="-4950"/>
                      <a:pt x="120580" y="8616"/>
                      <a:pt x="128870" y="17659"/>
                    </a:cubicBezTo>
                    <a:close/>
                  </a:path>
                </a:pathLst>
              </a:custGeom>
              <a:solidFill>
                <a:srgbClr val="FDFDFC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A597DDE-6ABB-4623-8595-E71395AB521A}"/>
                  </a:ext>
                </a:extLst>
              </p:cNvPr>
              <p:cNvSpPr/>
              <p:nvPr/>
            </p:nvSpPr>
            <p:spPr>
              <a:xfrm>
                <a:off x="3570598" y="1097750"/>
                <a:ext cx="82899" cy="75363"/>
              </a:xfrm>
              <a:custGeom>
                <a:avLst/>
                <a:gdLst>
                  <a:gd name="connsiteX0" fmla="*/ 13565 w 82898"/>
                  <a:gd name="connsiteY0" fmla="*/ 37965 h 75362"/>
                  <a:gd name="connsiteX1" fmla="*/ 0 w 82898"/>
                  <a:gd name="connsiteY1" fmla="*/ 13096 h 75362"/>
                  <a:gd name="connsiteX2" fmla="*/ 14319 w 82898"/>
                  <a:gd name="connsiteY2" fmla="*/ 284 h 75362"/>
                  <a:gd name="connsiteX3" fmla="*/ 82899 w 82898"/>
                  <a:gd name="connsiteY3" fmla="*/ 80169 h 75362"/>
                  <a:gd name="connsiteX4" fmla="*/ 63305 w 82898"/>
                  <a:gd name="connsiteY4" fmla="*/ 56806 h 75362"/>
                  <a:gd name="connsiteX5" fmla="*/ 13565 w 82898"/>
                  <a:gd name="connsiteY5" fmla="*/ 37965 h 7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98" h="75362">
                    <a:moveTo>
                      <a:pt x="13565" y="37965"/>
                    </a:moveTo>
                    <a:cubicBezTo>
                      <a:pt x="9044" y="29676"/>
                      <a:pt x="4522" y="21386"/>
                      <a:pt x="0" y="13096"/>
                    </a:cubicBezTo>
                    <a:cubicBezTo>
                      <a:pt x="0" y="3299"/>
                      <a:pt x="4522" y="-1223"/>
                      <a:pt x="14319" y="284"/>
                    </a:cubicBezTo>
                    <a:cubicBezTo>
                      <a:pt x="43710" y="4806"/>
                      <a:pt x="89682" y="51531"/>
                      <a:pt x="82899" y="80169"/>
                    </a:cubicBezTo>
                    <a:cubicBezTo>
                      <a:pt x="76870" y="72632"/>
                      <a:pt x="69334" y="64342"/>
                      <a:pt x="63305" y="56806"/>
                    </a:cubicBezTo>
                    <a:cubicBezTo>
                      <a:pt x="51247" y="40226"/>
                      <a:pt x="33160" y="35705"/>
                      <a:pt x="13565" y="37965"/>
                    </a:cubicBezTo>
                    <a:close/>
                  </a:path>
                </a:pathLst>
              </a:custGeom>
              <a:solidFill>
                <a:srgbClr val="D09C6B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C662D98-BB95-451E-9CB9-00C8080B9E77}"/>
                  </a:ext>
                </a:extLst>
              </p:cNvPr>
              <p:cNvSpPr/>
              <p:nvPr/>
            </p:nvSpPr>
            <p:spPr>
              <a:xfrm>
                <a:off x="6016869" y="4298685"/>
                <a:ext cx="422031" cy="406958"/>
              </a:xfrm>
              <a:custGeom>
                <a:avLst/>
                <a:gdLst>
                  <a:gd name="connsiteX0" fmla="*/ 0 w 422030"/>
                  <a:gd name="connsiteY0" fmla="*/ 406958 h 406958"/>
                  <a:gd name="connsiteX1" fmla="*/ 25623 w 422030"/>
                  <a:gd name="connsiteY1" fmla="*/ 372291 h 406958"/>
                  <a:gd name="connsiteX2" fmla="*/ 181624 w 422030"/>
                  <a:gd name="connsiteY2" fmla="*/ 177102 h 406958"/>
                  <a:gd name="connsiteX3" fmla="*/ 277334 w 422030"/>
                  <a:gd name="connsiteY3" fmla="*/ 101740 h 406958"/>
                  <a:gd name="connsiteX4" fmla="*/ 426552 w 422030"/>
                  <a:gd name="connsiteY4" fmla="*/ 0 h 406958"/>
                  <a:gd name="connsiteX5" fmla="*/ 200465 w 422030"/>
                  <a:gd name="connsiteY5" fmla="*/ 189160 h 406958"/>
                  <a:gd name="connsiteX6" fmla="*/ 0 w 422030"/>
                  <a:gd name="connsiteY6" fmla="*/ 406958 h 406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030" h="406958">
                    <a:moveTo>
                      <a:pt x="0" y="406958"/>
                    </a:moveTo>
                    <a:cubicBezTo>
                      <a:pt x="8290" y="395654"/>
                      <a:pt x="16580" y="383596"/>
                      <a:pt x="25623" y="372291"/>
                    </a:cubicBezTo>
                    <a:cubicBezTo>
                      <a:pt x="77623" y="307479"/>
                      <a:pt x="128870" y="241914"/>
                      <a:pt x="181624" y="177102"/>
                    </a:cubicBezTo>
                    <a:cubicBezTo>
                      <a:pt x="207247" y="144696"/>
                      <a:pt x="243421" y="125102"/>
                      <a:pt x="277334" y="101740"/>
                    </a:cubicBezTo>
                    <a:cubicBezTo>
                      <a:pt x="327074" y="67826"/>
                      <a:pt x="375306" y="32406"/>
                      <a:pt x="426552" y="0"/>
                    </a:cubicBezTo>
                    <a:cubicBezTo>
                      <a:pt x="348929" y="60290"/>
                      <a:pt x="274320" y="125102"/>
                      <a:pt x="200465" y="189160"/>
                    </a:cubicBezTo>
                    <a:cubicBezTo>
                      <a:pt x="125102" y="254726"/>
                      <a:pt x="70841" y="338378"/>
                      <a:pt x="0" y="406958"/>
                    </a:cubicBezTo>
                    <a:close/>
                  </a:path>
                </a:pathLst>
              </a:custGeom>
              <a:solidFill>
                <a:srgbClr val="4C6E22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4EB2E9C-5942-4E52-AAB6-D3A19ECF9261}"/>
                  </a:ext>
                </a:extLst>
              </p:cNvPr>
              <p:cNvSpPr/>
              <p:nvPr/>
            </p:nvSpPr>
            <p:spPr>
              <a:xfrm>
                <a:off x="3623734" y="3717651"/>
                <a:ext cx="859134" cy="874207"/>
              </a:xfrm>
              <a:custGeom>
                <a:avLst/>
                <a:gdLst>
                  <a:gd name="connsiteX0" fmla="*/ 862519 w 859134"/>
                  <a:gd name="connsiteY0" fmla="*/ 305960 h 874206"/>
                  <a:gd name="connsiteX1" fmla="*/ 439735 w 859134"/>
                  <a:gd name="connsiteY1" fmla="*/ 869673 h 874206"/>
                  <a:gd name="connsiteX2" fmla="*/ 406575 w 859134"/>
                  <a:gd name="connsiteY2" fmla="*/ 872687 h 874206"/>
                  <a:gd name="connsiteX3" fmla="*/ 12429 w 859134"/>
                  <a:gd name="connsiteY3" fmla="*/ 535816 h 874206"/>
                  <a:gd name="connsiteX4" fmla="*/ 8661 w 859134"/>
                  <a:gd name="connsiteY4" fmla="*/ 504164 h 874206"/>
                  <a:gd name="connsiteX5" fmla="*/ 466865 w 859134"/>
                  <a:gd name="connsiteY5" fmla="*/ 6017 h 874206"/>
                  <a:gd name="connsiteX6" fmla="*/ 489474 w 859134"/>
                  <a:gd name="connsiteY6" fmla="*/ 6017 h 874206"/>
                  <a:gd name="connsiteX7" fmla="*/ 849708 w 859134"/>
                  <a:gd name="connsiteY7" fmla="*/ 287873 h 874206"/>
                  <a:gd name="connsiteX8" fmla="*/ 862519 w 859134"/>
                  <a:gd name="connsiteY8" fmla="*/ 305960 h 87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9134" h="874206">
                    <a:moveTo>
                      <a:pt x="862519" y="305960"/>
                    </a:moveTo>
                    <a:cubicBezTo>
                      <a:pt x="862519" y="311235"/>
                      <a:pt x="484952" y="801092"/>
                      <a:pt x="439735" y="869673"/>
                    </a:cubicBezTo>
                    <a:cubicBezTo>
                      <a:pt x="429938" y="883991"/>
                      <a:pt x="420894" y="886253"/>
                      <a:pt x="406575" y="872687"/>
                    </a:cubicBezTo>
                    <a:cubicBezTo>
                      <a:pt x="365879" y="835759"/>
                      <a:pt x="60661" y="575004"/>
                      <a:pt x="12429" y="535816"/>
                    </a:cubicBezTo>
                    <a:cubicBezTo>
                      <a:pt x="371" y="526019"/>
                      <a:pt x="-6412" y="519990"/>
                      <a:pt x="8661" y="504164"/>
                    </a:cubicBezTo>
                    <a:cubicBezTo>
                      <a:pt x="82516" y="425787"/>
                      <a:pt x="422401" y="55756"/>
                      <a:pt x="466865" y="6017"/>
                    </a:cubicBezTo>
                    <a:cubicBezTo>
                      <a:pt x="475909" y="-3781"/>
                      <a:pt x="481184" y="-12"/>
                      <a:pt x="489474" y="6017"/>
                    </a:cubicBezTo>
                    <a:cubicBezTo>
                      <a:pt x="547503" y="51988"/>
                      <a:pt x="788664" y="238887"/>
                      <a:pt x="849708" y="287873"/>
                    </a:cubicBezTo>
                    <a:cubicBezTo>
                      <a:pt x="855737" y="291641"/>
                      <a:pt x="861766" y="296917"/>
                      <a:pt x="862519" y="3059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64322D6-1779-4D1A-9BDA-3A5B5647EED3}"/>
                  </a:ext>
                </a:extLst>
              </p:cNvPr>
              <p:cNvSpPr/>
              <p:nvPr/>
            </p:nvSpPr>
            <p:spPr>
              <a:xfrm>
                <a:off x="2594320" y="785152"/>
                <a:ext cx="1439426" cy="5335675"/>
              </a:xfrm>
              <a:custGeom>
                <a:avLst/>
                <a:gdLst>
                  <a:gd name="connsiteX0" fmla="*/ 1105148 w 1439426"/>
                  <a:gd name="connsiteY0" fmla="*/ 633173 h 5335674"/>
                  <a:gd name="connsiteX1" fmla="*/ 1204626 w 1439426"/>
                  <a:gd name="connsiteY1" fmla="*/ 891667 h 5335674"/>
                  <a:gd name="connsiteX2" fmla="*/ 1240047 w 1439426"/>
                  <a:gd name="connsiteY2" fmla="*/ 1288828 h 5335674"/>
                  <a:gd name="connsiteX3" fmla="*/ 1202365 w 1439426"/>
                  <a:gd name="connsiteY3" fmla="*/ 2087672 h 5335674"/>
                  <a:gd name="connsiteX4" fmla="*/ 1221960 w 1439426"/>
                  <a:gd name="connsiteY4" fmla="*/ 2172832 h 5335674"/>
                  <a:gd name="connsiteX5" fmla="*/ 1446540 w 1439426"/>
                  <a:gd name="connsiteY5" fmla="*/ 2548138 h 5335674"/>
                  <a:gd name="connsiteX6" fmla="*/ 1415642 w 1439426"/>
                  <a:gd name="connsiteY6" fmla="*/ 2575268 h 5335674"/>
                  <a:gd name="connsiteX7" fmla="*/ 1337265 w 1439426"/>
                  <a:gd name="connsiteY7" fmla="*/ 2654399 h 5335674"/>
                  <a:gd name="connsiteX8" fmla="*/ 1208394 w 1439426"/>
                  <a:gd name="connsiteY8" fmla="*/ 2741066 h 5335674"/>
                  <a:gd name="connsiteX9" fmla="*/ 1094597 w 1439426"/>
                  <a:gd name="connsiteY9" fmla="*/ 2789298 h 5335674"/>
                  <a:gd name="connsiteX10" fmla="*/ 1078017 w 1439426"/>
                  <a:gd name="connsiteY10" fmla="*/ 2778747 h 5335674"/>
                  <a:gd name="connsiteX11" fmla="*/ 1062191 w 1439426"/>
                  <a:gd name="connsiteY11" fmla="*/ 2767443 h 5335674"/>
                  <a:gd name="connsiteX12" fmla="*/ 983814 w 1439426"/>
                  <a:gd name="connsiteY12" fmla="*/ 2797588 h 5335674"/>
                  <a:gd name="connsiteX13" fmla="*/ 960451 w 1439426"/>
                  <a:gd name="connsiteY13" fmla="*/ 2822458 h 5335674"/>
                  <a:gd name="connsiteX14" fmla="*/ 842132 w 1439426"/>
                  <a:gd name="connsiteY14" fmla="*/ 3279909 h 5335674"/>
                  <a:gd name="connsiteX15" fmla="*/ 697436 w 1439426"/>
                  <a:gd name="connsiteY15" fmla="*/ 3891853 h 5335674"/>
                  <a:gd name="connsiteX16" fmla="*/ 542189 w 1439426"/>
                  <a:gd name="connsiteY16" fmla="*/ 4328957 h 5335674"/>
                  <a:gd name="connsiteX17" fmla="*/ 536913 w 1439426"/>
                  <a:gd name="connsiteY17" fmla="*/ 4356841 h 5335674"/>
                  <a:gd name="connsiteX18" fmla="*/ 584392 w 1439426"/>
                  <a:gd name="connsiteY18" fmla="*/ 4965018 h 5335674"/>
                  <a:gd name="connsiteX19" fmla="*/ 595696 w 1439426"/>
                  <a:gd name="connsiteY19" fmla="*/ 4988380 h 5335674"/>
                  <a:gd name="connsiteX20" fmla="*/ 707987 w 1439426"/>
                  <a:gd name="connsiteY20" fmla="*/ 5093134 h 5335674"/>
                  <a:gd name="connsiteX21" fmla="*/ 720798 w 1439426"/>
                  <a:gd name="connsiteY21" fmla="*/ 5114236 h 5335674"/>
                  <a:gd name="connsiteX22" fmla="*/ 564044 w 1439426"/>
                  <a:gd name="connsiteY22" fmla="*/ 5210700 h 5335674"/>
                  <a:gd name="connsiteX23" fmla="*/ 503754 w 1439426"/>
                  <a:gd name="connsiteY23" fmla="*/ 5274758 h 5335674"/>
                  <a:gd name="connsiteX24" fmla="*/ 477377 w 1439426"/>
                  <a:gd name="connsiteY24" fmla="*/ 5295860 h 5335674"/>
                  <a:gd name="connsiteX25" fmla="*/ 64390 w 1439426"/>
                  <a:gd name="connsiteY25" fmla="*/ 5333541 h 5335674"/>
                  <a:gd name="connsiteX26" fmla="*/ 3346 w 1439426"/>
                  <a:gd name="connsiteY26" fmla="*/ 5308671 h 5335674"/>
                  <a:gd name="connsiteX27" fmla="*/ 13143 w 1439426"/>
                  <a:gd name="connsiteY27" fmla="*/ 5171511 h 5335674"/>
                  <a:gd name="connsiteX28" fmla="*/ 32737 w 1439426"/>
                  <a:gd name="connsiteY28" fmla="*/ 4903220 h 5335674"/>
                  <a:gd name="connsiteX29" fmla="*/ 50824 w 1439426"/>
                  <a:gd name="connsiteY29" fmla="*/ 4609306 h 5335674"/>
                  <a:gd name="connsiteX30" fmla="*/ 118651 w 1439426"/>
                  <a:gd name="connsiteY30" fmla="*/ 3981535 h 5335674"/>
                  <a:gd name="connsiteX31" fmla="*/ 202303 w 1439426"/>
                  <a:gd name="connsiteY31" fmla="*/ 3383156 h 5335674"/>
                  <a:gd name="connsiteX32" fmla="*/ 228680 w 1439426"/>
                  <a:gd name="connsiteY32" fmla="*/ 3218865 h 5335674"/>
                  <a:gd name="connsiteX33" fmla="*/ 219637 w 1439426"/>
                  <a:gd name="connsiteY33" fmla="*/ 3083966 h 5335674"/>
                  <a:gd name="connsiteX34" fmla="*/ 180448 w 1439426"/>
                  <a:gd name="connsiteY34" fmla="*/ 2809646 h 5335674"/>
                  <a:gd name="connsiteX35" fmla="*/ 132216 w 1439426"/>
                  <a:gd name="connsiteY35" fmla="*/ 2729008 h 5335674"/>
                  <a:gd name="connsiteX36" fmla="*/ 62882 w 1439426"/>
                  <a:gd name="connsiteY36" fmla="*/ 2694341 h 5335674"/>
                  <a:gd name="connsiteX37" fmla="*/ 43288 w 1439426"/>
                  <a:gd name="connsiteY37" fmla="*/ 2661182 h 5335674"/>
                  <a:gd name="connsiteX38" fmla="*/ 86245 w 1439426"/>
                  <a:gd name="connsiteY38" fmla="*/ 2230861 h 5335674"/>
                  <a:gd name="connsiteX39" fmla="*/ 226419 w 1439426"/>
                  <a:gd name="connsiteY39" fmla="*/ 1802047 h 5335674"/>
                  <a:gd name="connsiteX40" fmla="*/ 226419 w 1439426"/>
                  <a:gd name="connsiteY40" fmla="*/ 1632482 h 5335674"/>
                  <a:gd name="connsiteX41" fmla="*/ 189492 w 1439426"/>
                  <a:gd name="connsiteY41" fmla="*/ 1407147 h 5335674"/>
                  <a:gd name="connsiteX42" fmla="*/ 151810 w 1439426"/>
                  <a:gd name="connsiteY42" fmla="*/ 991899 h 5335674"/>
                  <a:gd name="connsiteX43" fmla="*/ 154071 w 1439426"/>
                  <a:gd name="connsiteY43" fmla="*/ 777869 h 5335674"/>
                  <a:gd name="connsiteX44" fmla="*/ 197028 w 1439426"/>
                  <a:gd name="connsiteY44" fmla="*/ 533694 h 5335674"/>
                  <a:gd name="connsiteX45" fmla="*/ 307811 w 1439426"/>
                  <a:gd name="connsiteY45" fmla="*/ 331722 h 5335674"/>
                  <a:gd name="connsiteX46" fmla="*/ 498478 w 1439426"/>
                  <a:gd name="connsiteY46" fmla="*/ 104881 h 5335674"/>
                  <a:gd name="connsiteX47" fmla="*/ 576856 w 1439426"/>
                  <a:gd name="connsiteY47" fmla="*/ 19721 h 5335674"/>
                  <a:gd name="connsiteX48" fmla="*/ 631870 w 1439426"/>
                  <a:gd name="connsiteY48" fmla="*/ 12185 h 5335674"/>
                  <a:gd name="connsiteX49" fmla="*/ 765262 w 1439426"/>
                  <a:gd name="connsiteY49" fmla="*/ 108649 h 5335674"/>
                  <a:gd name="connsiteX50" fmla="*/ 970249 w 1439426"/>
                  <a:gd name="connsiteY50" fmla="*/ 375433 h 5335674"/>
                  <a:gd name="connsiteX51" fmla="*/ 1105148 w 1439426"/>
                  <a:gd name="connsiteY51" fmla="*/ 633173 h 5335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39426" h="5335674">
                    <a:moveTo>
                      <a:pt x="1105148" y="633173"/>
                    </a:moveTo>
                    <a:cubicBezTo>
                      <a:pt x="1142075" y="717579"/>
                      <a:pt x="1188047" y="799724"/>
                      <a:pt x="1204626" y="891667"/>
                    </a:cubicBezTo>
                    <a:cubicBezTo>
                      <a:pt x="1228742" y="1022798"/>
                      <a:pt x="1249090" y="1153929"/>
                      <a:pt x="1240047" y="1288828"/>
                    </a:cubicBezTo>
                    <a:cubicBezTo>
                      <a:pt x="1226482" y="1478742"/>
                      <a:pt x="1205380" y="2010802"/>
                      <a:pt x="1202365" y="2087672"/>
                    </a:cubicBezTo>
                    <a:cubicBezTo>
                      <a:pt x="1200858" y="2117817"/>
                      <a:pt x="1208394" y="2145701"/>
                      <a:pt x="1221960" y="2172832"/>
                    </a:cubicBezTo>
                    <a:cubicBezTo>
                      <a:pt x="1245322" y="2220310"/>
                      <a:pt x="1398308" y="2468253"/>
                      <a:pt x="1446540" y="2548138"/>
                    </a:cubicBezTo>
                    <a:cubicBezTo>
                      <a:pt x="1440511" y="2561703"/>
                      <a:pt x="1425439" y="2564718"/>
                      <a:pt x="1415642" y="2575268"/>
                    </a:cubicBezTo>
                    <a:cubicBezTo>
                      <a:pt x="1390772" y="2602399"/>
                      <a:pt x="1362888" y="2627268"/>
                      <a:pt x="1337265" y="2654399"/>
                    </a:cubicBezTo>
                    <a:cubicBezTo>
                      <a:pt x="1307120" y="2687559"/>
                      <a:pt x="1216684" y="2740312"/>
                      <a:pt x="1208394" y="2741066"/>
                    </a:cubicBezTo>
                    <a:cubicBezTo>
                      <a:pt x="1170713" y="2756892"/>
                      <a:pt x="1132278" y="2773472"/>
                      <a:pt x="1094597" y="2789298"/>
                    </a:cubicBezTo>
                    <a:cubicBezTo>
                      <a:pt x="1082539" y="2794574"/>
                      <a:pt x="1074249" y="2797588"/>
                      <a:pt x="1078017" y="2778747"/>
                    </a:cubicBezTo>
                    <a:cubicBezTo>
                      <a:pt x="1081032" y="2764429"/>
                      <a:pt x="1073495" y="2763675"/>
                      <a:pt x="1062191" y="2767443"/>
                    </a:cubicBezTo>
                    <a:cubicBezTo>
                      <a:pt x="1035814" y="2777240"/>
                      <a:pt x="1009437" y="2787037"/>
                      <a:pt x="983814" y="2797588"/>
                    </a:cubicBezTo>
                    <a:cubicBezTo>
                      <a:pt x="971756" y="2802110"/>
                      <a:pt x="964220" y="2809646"/>
                      <a:pt x="960451" y="2822458"/>
                    </a:cubicBezTo>
                    <a:cubicBezTo>
                      <a:pt x="921263" y="2974690"/>
                      <a:pt x="879813" y="3126923"/>
                      <a:pt x="842132" y="3279909"/>
                    </a:cubicBezTo>
                    <a:cubicBezTo>
                      <a:pt x="792393" y="3483388"/>
                      <a:pt x="748682" y="3688374"/>
                      <a:pt x="697436" y="3891853"/>
                    </a:cubicBezTo>
                    <a:cubicBezTo>
                      <a:pt x="675581" y="3980028"/>
                      <a:pt x="569319" y="4270928"/>
                      <a:pt x="542189" y="4328957"/>
                    </a:cubicBezTo>
                    <a:cubicBezTo>
                      <a:pt x="537667" y="4338000"/>
                      <a:pt x="536160" y="4347044"/>
                      <a:pt x="536913" y="4356841"/>
                    </a:cubicBezTo>
                    <a:cubicBezTo>
                      <a:pt x="552740" y="4559567"/>
                      <a:pt x="568566" y="4762292"/>
                      <a:pt x="584392" y="4965018"/>
                    </a:cubicBezTo>
                    <a:cubicBezTo>
                      <a:pt x="585145" y="4974815"/>
                      <a:pt x="588160" y="4981598"/>
                      <a:pt x="595696" y="4988380"/>
                    </a:cubicBezTo>
                    <a:cubicBezTo>
                      <a:pt x="633378" y="5023047"/>
                      <a:pt x="671059" y="5057714"/>
                      <a:pt x="707987" y="5093134"/>
                    </a:cubicBezTo>
                    <a:cubicBezTo>
                      <a:pt x="714016" y="5099163"/>
                      <a:pt x="720798" y="5104439"/>
                      <a:pt x="720798" y="5114236"/>
                    </a:cubicBezTo>
                    <a:cubicBezTo>
                      <a:pt x="720045" y="5130062"/>
                      <a:pt x="607754" y="5185830"/>
                      <a:pt x="564044" y="5210700"/>
                    </a:cubicBezTo>
                    <a:cubicBezTo>
                      <a:pt x="537667" y="5226526"/>
                      <a:pt x="513551" y="5243106"/>
                      <a:pt x="503754" y="5274758"/>
                    </a:cubicBezTo>
                    <a:cubicBezTo>
                      <a:pt x="499986" y="5287570"/>
                      <a:pt x="489435" y="5293599"/>
                      <a:pt x="477377" y="5295860"/>
                    </a:cubicBezTo>
                    <a:cubicBezTo>
                      <a:pt x="340971" y="5320729"/>
                      <a:pt x="204564" y="5350874"/>
                      <a:pt x="64390" y="5333541"/>
                    </a:cubicBezTo>
                    <a:cubicBezTo>
                      <a:pt x="53839" y="5332034"/>
                      <a:pt x="7114" y="5323744"/>
                      <a:pt x="3346" y="5308671"/>
                    </a:cubicBezTo>
                    <a:cubicBezTo>
                      <a:pt x="-6451" y="5261947"/>
                      <a:pt x="7868" y="5216729"/>
                      <a:pt x="13143" y="5171511"/>
                    </a:cubicBezTo>
                    <a:cubicBezTo>
                      <a:pt x="23694" y="5082583"/>
                      <a:pt x="38013" y="4994409"/>
                      <a:pt x="32737" y="4903220"/>
                    </a:cubicBezTo>
                    <a:cubicBezTo>
                      <a:pt x="26708" y="4805249"/>
                      <a:pt x="46303" y="4707277"/>
                      <a:pt x="50824" y="4609306"/>
                    </a:cubicBezTo>
                    <a:cubicBezTo>
                      <a:pt x="56100" y="4494755"/>
                      <a:pt x="108100" y="4077246"/>
                      <a:pt x="118651" y="3981535"/>
                    </a:cubicBezTo>
                    <a:cubicBezTo>
                      <a:pt x="140506" y="3781071"/>
                      <a:pt x="175926" y="3582867"/>
                      <a:pt x="202303" y="3383156"/>
                    </a:cubicBezTo>
                    <a:cubicBezTo>
                      <a:pt x="209086" y="3328141"/>
                      <a:pt x="219637" y="3273880"/>
                      <a:pt x="228680" y="3218865"/>
                    </a:cubicBezTo>
                    <a:cubicBezTo>
                      <a:pt x="236216" y="3172894"/>
                      <a:pt x="234709" y="3127677"/>
                      <a:pt x="219637" y="3083966"/>
                    </a:cubicBezTo>
                    <a:cubicBezTo>
                      <a:pt x="188738" y="2995038"/>
                      <a:pt x="176680" y="2903849"/>
                      <a:pt x="180448" y="2809646"/>
                    </a:cubicBezTo>
                    <a:cubicBezTo>
                      <a:pt x="183463" y="2741820"/>
                      <a:pt x="190245" y="2761414"/>
                      <a:pt x="132216" y="2729008"/>
                    </a:cubicBezTo>
                    <a:cubicBezTo>
                      <a:pt x="109607" y="2716196"/>
                      <a:pt x="86245" y="2704892"/>
                      <a:pt x="62882" y="2694341"/>
                    </a:cubicBezTo>
                    <a:cubicBezTo>
                      <a:pt x="47810" y="2687559"/>
                      <a:pt x="42534" y="2677761"/>
                      <a:pt x="43288" y="2661182"/>
                    </a:cubicBezTo>
                    <a:cubicBezTo>
                      <a:pt x="48563" y="2601645"/>
                      <a:pt x="76448" y="2314513"/>
                      <a:pt x="86245" y="2230861"/>
                    </a:cubicBezTo>
                    <a:cubicBezTo>
                      <a:pt x="93781" y="2167556"/>
                      <a:pt x="197782" y="1884946"/>
                      <a:pt x="226419" y="1802047"/>
                    </a:cubicBezTo>
                    <a:cubicBezTo>
                      <a:pt x="245260" y="1746279"/>
                      <a:pt x="247521" y="1689004"/>
                      <a:pt x="226419" y="1632482"/>
                    </a:cubicBezTo>
                    <a:cubicBezTo>
                      <a:pt x="198535" y="1559380"/>
                      <a:pt x="196274" y="1483264"/>
                      <a:pt x="189492" y="1407147"/>
                    </a:cubicBezTo>
                    <a:cubicBezTo>
                      <a:pt x="176680" y="1268480"/>
                      <a:pt x="165376" y="1130566"/>
                      <a:pt x="151810" y="991899"/>
                    </a:cubicBezTo>
                    <a:cubicBezTo>
                      <a:pt x="145028" y="920305"/>
                      <a:pt x="144274" y="849464"/>
                      <a:pt x="154071" y="777869"/>
                    </a:cubicBezTo>
                    <a:cubicBezTo>
                      <a:pt x="165376" y="695724"/>
                      <a:pt x="171405" y="613579"/>
                      <a:pt x="197028" y="533694"/>
                    </a:cubicBezTo>
                    <a:cubicBezTo>
                      <a:pt x="221144" y="458332"/>
                      <a:pt x="253550" y="390505"/>
                      <a:pt x="307811" y="331722"/>
                    </a:cubicBezTo>
                    <a:cubicBezTo>
                      <a:pt x="374884" y="259374"/>
                      <a:pt x="434420" y="180244"/>
                      <a:pt x="498478" y="104881"/>
                    </a:cubicBezTo>
                    <a:cubicBezTo>
                      <a:pt x="523348" y="75489"/>
                      <a:pt x="550479" y="47605"/>
                      <a:pt x="576856" y="19721"/>
                    </a:cubicBezTo>
                    <a:cubicBezTo>
                      <a:pt x="600972" y="-5149"/>
                      <a:pt x="605493" y="-5149"/>
                      <a:pt x="631870" y="12185"/>
                    </a:cubicBezTo>
                    <a:cubicBezTo>
                      <a:pt x="686885" y="41576"/>
                      <a:pt x="734364" y="70214"/>
                      <a:pt x="765262" y="108649"/>
                    </a:cubicBezTo>
                    <a:cubicBezTo>
                      <a:pt x="836103" y="195316"/>
                      <a:pt x="903176" y="285751"/>
                      <a:pt x="970249" y="375433"/>
                    </a:cubicBezTo>
                    <a:cubicBezTo>
                      <a:pt x="983060" y="392013"/>
                      <a:pt x="1077264" y="570622"/>
                      <a:pt x="1105148" y="633173"/>
                    </a:cubicBezTo>
                    <a:close/>
                  </a:path>
                </a:pathLst>
              </a:custGeom>
              <a:solidFill>
                <a:srgbClr val="1E1B1A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D6C2DA-011D-402A-99B3-747112E2D41F}"/>
              </a:ext>
            </a:extLst>
          </p:cNvPr>
          <p:cNvSpPr/>
          <p:nvPr/>
        </p:nvSpPr>
        <p:spPr>
          <a:xfrm rot="2142109">
            <a:off x="7449167" y="4076401"/>
            <a:ext cx="313629" cy="313629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52319C-DF75-4B32-9C54-B970D203F2D0}"/>
              </a:ext>
            </a:extLst>
          </p:cNvPr>
          <p:cNvSpPr/>
          <p:nvPr/>
        </p:nvSpPr>
        <p:spPr>
          <a:xfrm>
            <a:off x="1507707" y="4235225"/>
            <a:ext cx="4128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DB3881-3528-41DF-B456-D63ED13F0B8C}"/>
              </a:ext>
            </a:extLst>
          </p:cNvPr>
          <p:cNvSpPr/>
          <p:nvPr/>
        </p:nvSpPr>
        <p:spPr>
          <a:xfrm>
            <a:off x="1507707" y="4947639"/>
            <a:ext cx="4128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6A00AE-91F9-40E3-BDB7-C810E0EA361C}"/>
              </a:ext>
            </a:extLst>
          </p:cNvPr>
          <p:cNvSpPr/>
          <p:nvPr/>
        </p:nvSpPr>
        <p:spPr>
          <a:xfrm>
            <a:off x="1507707" y="5660053"/>
            <a:ext cx="4128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4CD212DC-0248-4D2E-8DAD-33485AAD2E5F}"/>
              </a:ext>
            </a:extLst>
          </p:cNvPr>
          <p:cNvSpPr/>
          <p:nvPr/>
        </p:nvSpPr>
        <p:spPr>
          <a:xfrm>
            <a:off x="819818" y="4283298"/>
            <a:ext cx="296873" cy="3928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0BCBAC85-73B6-4598-8546-71B1711D6E19}"/>
              </a:ext>
            </a:extLst>
          </p:cNvPr>
          <p:cNvSpPr/>
          <p:nvPr/>
        </p:nvSpPr>
        <p:spPr>
          <a:xfrm rot="2700000">
            <a:off x="812950" y="5626133"/>
            <a:ext cx="310609" cy="5568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6C1F75E7-7CA1-43D2-8483-072E254A0CE8}"/>
              </a:ext>
            </a:extLst>
          </p:cNvPr>
          <p:cNvSpPr/>
          <p:nvPr/>
        </p:nvSpPr>
        <p:spPr>
          <a:xfrm>
            <a:off x="757931" y="5015837"/>
            <a:ext cx="420646" cy="3937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8FAEA3-4304-46C9-96D8-84FF7B3DDE2E}"/>
              </a:ext>
            </a:extLst>
          </p:cNvPr>
          <p:cNvGrpSpPr/>
          <p:nvPr/>
        </p:nvGrpSpPr>
        <p:grpSpPr>
          <a:xfrm>
            <a:off x="688906" y="1934833"/>
            <a:ext cx="3987976" cy="775862"/>
            <a:chOff x="6324699" y="2356411"/>
            <a:chExt cx="2736305" cy="77586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57B24B-150B-4E11-B04A-FB050BDF9E03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3896FC-3C74-42A7-9178-3576A4CC1234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7BE407-99D4-4FFD-82F4-C3CDC55A20AD}"/>
              </a:ext>
            </a:extLst>
          </p:cNvPr>
          <p:cNvGrpSpPr/>
          <p:nvPr/>
        </p:nvGrpSpPr>
        <p:grpSpPr>
          <a:xfrm>
            <a:off x="688908" y="2783927"/>
            <a:ext cx="5299269" cy="1152106"/>
            <a:chOff x="4932040" y="3928857"/>
            <a:chExt cx="3456384" cy="115210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7FC7C1-C363-4710-BF2A-A61F98307CFD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4133C0-940D-4C77-861C-A3B4FE5880BC}"/>
                </a:ext>
              </a:extLst>
            </p:cNvPr>
            <p:cNvSpPr txBox="1"/>
            <p:nvPr/>
          </p:nvSpPr>
          <p:spPr>
            <a:xfrm>
              <a:off x="4932040" y="3928857"/>
              <a:ext cx="34563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306D51F-1386-47EF-9B7F-60AB1187F425}"/>
              </a:ext>
            </a:extLst>
          </p:cNvPr>
          <p:cNvSpPr txBox="1"/>
          <p:nvPr/>
        </p:nvSpPr>
        <p:spPr>
          <a:xfrm>
            <a:off x="687450" y="473626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4">
            <a:extLst>
              <a:ext uri="{FF2B5EF4-FFF2-40B4-BE49-F238E27FC236}">
                <a16:creationId xmlns:a16="http://schemas.microsoft.com/office/drawing/2014/main" id="{DC91BB2D-DF36-492C-958B-AE41CE21A25C}"/>
              </a:ext>
            </a:extLst>
          </p:cNvPr>
          <p:cNvSpPr/>
          <p:nvPr/>
        </p:nvSpPr>
        <p:spPr>
          <a:xfrm rot="5400000">
            <a:off x="3637154" y="4031729"/>
            <a:ext cx="626554" cy="1980000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Bent Arrow 5">
            <a:extLst>
              <a:ext uri="{FF2B5EF4-FFF2-40B4-BE49-F238E27FC236}">
                <a16:creationId xmlns:a16="http://schemas.microsoft.com/office/drawing/2014/main" id="{FB56946C-FC5D-4EE3-B237-4940A66F4EE9}"/>
              </a:ext>
            </a:extLst>
          </p:cNvPr>
          <p:cNvSpPr/>
          <p:nvPr/>
        </p:nvSpPr>
        <p:spPr>
          <a:xfrm rot="5400000">
            <a:off x="5231318" y="3708751"/>
            <a:ext cx="626558" cy="1923540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Bent Arrow 6">
            <a:extLst>
              <a:ext uri="{FF2B5EF4-FFF2-40B4-BE49-F238E27FC236}">
                <a16:creationId xmlns:a16="http://schemas.microsoft.com/office/drawing/2014/main" id="{6AEE4D4E-1995-4FE0-94EC-48434C8A8FFB}"/>
              </a:ext>
            </a:extLst>
          </p:cNvPr>
          <p:cNvSpPr/>
          <p:nvPr/>
        </p:nvSpPr>
        <p:spPr>
          <a:xfrm rot="5400000">
            <a:off x="6732140" y="3381804"/>
            <a:ext cx="626558" cy="1847338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Bent Arrow 7">
            <a:extLst>
              <a:ext uri="{FF2B5EF4-FFF2-40B4-BE49-F238E27FC236}">
                <a16:creationId xmlns:a16="http://schemas.microsoft.com/office/drawing/2014/main" id="{4C09AF4F-F3B9-4AFB-A52A-591828997A2E}"/>
              </a:ext>
            </a:extLst>
          </p:cNvPr>
          <p:cNvSpPr/>
          <p:nvPr/>
        </p:nvSpPr>
        <p:spPr>
          <a:xfrm rot="5400000">
            <a:off x="8267512" y="3027562"/>
            <a:ext cx="626558" cy="1824010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Bent Arrow 8">
            <a:extLst>
              <a:ext uri="{FF2B5EF4-FFF2-40B4-BE49-F238E27FC236}">
                <a16:creationId xmlns:a16="http://schemas.microsoft.com/office/drawing/2014/main" id="{40C04ACA-EAAF-425D-A2D7-44B53BAE29F6}"/>
              </a:ext>
            </a:extLst>
          </p:cNvPr>
          <p:cNvSpPr/>
          <p:nvPr/>
        </p:nvSpPr>
        <p:spPr>
          <a:xfrm rot="5400000">
            <a:off x="9796026" y="2688376"/>
            <a:ext cx="626555" cy="1796940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Pentagon 9">
            <a:extLst>
              <a:ext uri="{FF2B5EF4-FFF2-40B4-BE49-F238E27FC236}">
                <a16:creationId xmlns:a16="http://schemas.microsoft.com/office/drawing/2014/main" id="{EA92FEA6-4732-41E2-A2D1-50DED346AFD2}"/>
              </a:ext>
            </a:extLst>
          </p:cNvPr>
          <p:cNvSpPr/>
          <p:nvPr/>
        </p:nvSpPr>
        <p:spPr>
          <a:xfrm>
            <a:off x="9000193" y="1867892"/>
            <a:ext cx="2133027" cy="1368000"/>
          </a:xfrm>
          <a:prstGeom prst="homePlate">
            <a:avLst>
              <a:gd name="adj" fmla="val 30642"/>
            </a:avLst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4A2CF5-7B88-47DD-8C9B-4EE3C7EC5555}"/>
              </a:ext>
            </a:extLst>
          </p:cNvPr>
          <p:cNvSpPr/>
          <p:nvPr/>
        </p:nvSpPr>
        <p:spPr>
          <a:xfrm>
            <a:off x="7219600" y="1867892"/>
            <a:ext cx="1980000" cy="172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2CD17-B9C1-42CF-B2BF-E6FCC6281D88}"/>
              </a:ext>
            </a:extLst>
          </p:cNvPr>
          <p:cNvSpPr/>
          <p:nvPr/>
        </p:nvSpPr>
        <p:spPr>
          <a:xfrm>
            <a:off x="5680674" y="1867892"/>
            <a:ext cx="1980000" cy="208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29AC2-AE0F-4039-A496-ED109C33953C}"/>
              </a:ext>
            </a:extLst>
          </p:cNvPr>
          <p:cNvSpPr/>
          <p:nvPr/>
        </p:nvSpPr>
        <p:spPr>
          <a:xfrm>
            <a:off x="4141750" y="1867892"/>
            <a:ext cx="1980000" cy="244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089D5-E430-4CD9-BF64-253736EDC2B5}"/>
              </a:ext>
            </a:extLst>
          </p:cNvPr>
          <p:cNvSpPr/>
          <p:nvPr/>
        </p:nvSpPr>
        <p:spPr>
          <a:xfrm>
            <a:off x="2602826" y="1867892"/>
            <a:ext cx="1980000" cy="280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8B1C20-EA08-4964-9B0F-FBF670DAF951}"/>
              </a:ext>
            </a:extLst>
          </p:cNvPr>
          <p:cNvGrpSpPr/>
          <p:nvPr/>
        </p:nvGrpSpPr>
        <p:grpSpPr>
          <a:xfrm>
            <a:off x="3031162" y="2004512"/>
            <a:ext cx="1461690" cy="2400658"/>
            <a:chOff x="6210996" y="1433695"/>
            <a:chExt cx="1712589" cy="1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70074-31BC-4BF7-A1CA-F15947274C20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EA589D-49FA-4A10-AB68-54E9DB44E761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151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4E07C9-E983-4B80-88CF-D11C8930D0B1}"/>
              </a:ext>
            </a:extLst>
          </p:cNvPr>
          <p:cNvGrpSpPr/>
          <p:nvPr/>
        </p:nvGrpSpPr>
        <p:grpSpPr>
          <a:xfrm>
            <a:off x="4549730" y="2004512"/>
            <a:ext cx="1455155" cy="2215993"/>
            <a:chOff x="6210996" y="1433695"/>
            <a:chExt cx="1712589" cy="15765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5FF5B1-54EC-4C7D-80F6-B0F37DFB268D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C14DDF-F6DA-4CB4-8FED-CA30F70FAD38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37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67FBC9-2ADD-4E49-BCA0-926042445E08}"/>
              </a:ext>
            </a:extLst>
          </p:cNvPr>
          <p:cNvGrpSpPr/>
          <p:nvPr/>
        </p:nvGrpSpPr>
        <p:grpSpPr>
          <a:xfrm>
            <a:off x="6088657" y="2004510"/>
            <a:ext cx="1482851" cy="1846659"/>
            <a:chOff x="6210996" y="1433695"/>
            <a:chExt cx="1712589" cy="1313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3F76C9-BCD1-47A9-9C16-F667FE4AC9C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138F7-F844-4948-A071-9DC7AA19B11E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11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2E7438-FEA0-447C-8203-42176CB3BF9A}"/>
              </a:ext>
            </a:extLst>
          </p:cNvPr>
          <p:cNvGrpSpPr/>
          <p:nvPr/>
        </p:nvGrpSpPr>
        <p:grpSpPr>
          <a:xfrm>
            <a:off x="7654094" y="2004511"/>
            <a:ext cx="1438498" cy="1477329"/>
            <a:chOff x="6210996" y="1433695"/>
            <a:chExt cx="1712589" cy="1051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9635A1-575C-48A3-8C9F-7FE11C88A5A1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7680B1-4941-4D4A-9C44-6659021341E1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FBC555-D219-44B1-B7CE-0B98DD40BC38}"/>
              </a:ext>
            </a:extLst>
          </p:cNvPr>
          <p:cNvGrpSpPr/>
          <p:nvPr/>
        </p:nvGrpSpPr>
        <p:grpSpPr>
          <a:xfrm>
            <a:off x="9236911" y="2004511"/>
            <a:ext cx="1456096" cy="1107997"/>
            <a:chOff x="6210996" y="1433695"/>
            <a:chExt cx="1712589" cy="7882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7ED9A9-2142-4409-B751-65DADBBB8981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2799A0-19D2-4B59-889A-AD5AFB0B8A56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591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419BA3-CE57-41F5-B363-35BCF0979216}"/>
              </a:ext>
            </a:extLst>
          </p:cNvPr>
          <p:cNvGrpSpPr/>
          <p:nvPr/>
        </p:nvGrpSpPr>
        <p:grpSpPr>
          <a:xfrm>
            <a:off x="3567211" y="5368634"/>
            <a:ext cx="1705439" cy="678649"/>
            <a:chOff x="3233965" y="1954419"/>
            <a:chExt cx="1446171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02B194-280F-4C95-AEFF-1E2BDDE367AC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8F18A-2756-492E-8A65-FADF546F1374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1125BD-0000-42C9-9C8D-B14A70578B3E}"/>
              </a:ext>
            </a:extLst>
          </p:cNvPr>
          <p:cNvGrpSpPr/>
          <p:nvPr/>
        </p:nvGrpSpPr>
        <p:grpSpPr>
          <a:xfrm>
            <a:off x="5077856" y="5021868"/>
            <a:ext cx="1705439" cy="678649"/>
            <a:chOff x="3233965" y="1954419"/>
            <a:chExt cx="1446171" cy="6786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A3BF60-DB4C-4BEA-AC04-799E693AE0FF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1C9641-53CB-4969-A160-ED48DC73F356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0CC860-E21A-4968-ABF1-51769E502C2D}"/>
              </a:ext>
            </a:extLst>
          </p:cNvPr>
          <p:cNvGrpSpPr/>
          <p:nvPr/>
        </p:nvGrpSpPr>
        <p:grpSpPr>
          <a:xfrm>
            <a:off x="6588501" y="4675102"/>
            <a:ext cx="1705439" cy="678649"/>
            <a:chOff x="3233965" y="1954419"/>
            <a:chExt cx="1446171" cy="6786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E34A1A-72C1-41C5-B966-8554508ED41D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7DFFD1-203D-4294-8A50-AC478670A305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DF52CB-12F3-4368-9168-DC282CD2CE4C}"/>
              </a:ext>
            </a:extLst>
          </p:cNvPr>
          <p:cNvGrpSpPr/>
          <p:nvPr/>
        </p:nvGrpSpPr>
        <p:grpSpPr>
          <a:xfrm>
            <a:off x="8099146" y="4328336"/>
            <a:ext cx="1705439" cy="678649"/>
            <a:chOff x="3233965" y="1954419"/>
            <a:chExt cx="1446171" cy="6786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19A924-47BF-4992-A003-18A24C182498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59B82E-B7D6-4CCF-A1FB-870470732E02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EDC0875-B9B3-48E6-B604-8D668A4D8DB6}"/>
              </a:ext>
            </a:extLst>
          </p:cNvPr>
          <p:cNvGrpSpPr/>
          <p:nvPr/>
        </p:nvGrpSpPr>
        <p:grpSpPr>
          <a:xfrm>
            <a:off x="9609790" y="3981570"/>
            <a:ext cx="1705439" cy="678649"/>
            <a:chOff x="3233965" y="1954419"/>
            <a:chExt cx="1446171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127404-EA38-4361-A076-E8FE8DB752EA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2C01A8-3ECF-4713-88A2-3532E3B38CAB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Bent Arrow 4">
            <a:extLst>
              <a:ext uri="{FF2B5EF4-FFF2-40B4-BE49-F238E27FC236}">
                <a16:creationId xmlns:a16="http://schemas.microsoft.com/office/drawing/2014/main" id="{FD02DC46-8875-4EED-B7A4-A0E687ADC7A5}"/>
              </a:ext>
            </a:extLst>
          </p:cNvPr>
          <p:cNvSpPr/>
          <p:nvPr/>
        </p:nvSpPr>
        <p:spPr>
          <a:xfrm rot="5400000">
            <a:off x="1988150" y="4246140"/>
            <a:ext cx="626554" cy="2264874"/>
          </a:xfrm>
          <a:prstGeom prst="ben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77B5AF12-5554-42F6-BD92-53D0458348E6}"/>
              </a:ext>
            </a:extLst>
          </p:cNvPr>
          <p:cNvSpPr/>
          <p:nvPr/>
        </p:nvSpPr>
        <p:spPr>
          <a:xfrm>
            <a:off x="1207902" y="1863828"/>
            <a:ext cx="1836000" cy="316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984EC3FC-404D-47CD-A433-3E8DAA524374}"/>
              </a:ext>
            </a:extLst>
          </p:cNvPr>
          <p:cNvGrpSpPr/>
          <p:nvPr/>
        </p:nvGrpSpPr>
        <p:grpSpPr>
          <a:xfrm>
            <a:off x="1269581" y="2004513"/>
            <a:ext cx="1633967" cy="2769989"/>
            <a:chOff x="6210996" y="1433695"/>
            <a:chExt cx="1712589" cy="197063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81BF19-0523-4179-8F63-2273BCBE17F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739204-1661-47A4-AB90-202DA5DC5997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17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5C3077BA-3450-4079-9E5E-E6638CBA82F3}"/>
              </a:ext>
            </a:extLst>
          </p:cNvPr>
          <p:cNvGrpSpPr/>
          <p:nvPr/>
        </p:nvGrpSpPr>
        <p:grpSpPr>
          <a:xfrm>
            <a:off x="2056566" y="5715400"/>
            <a:ext cx="1705439" cy="678649"/>
            <a:chOff x="3233965" y="1954419"/>
            <a:chExt cx="1446171" cy="6786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8AB29-24D7-44E5-A205-21B688FFF35F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6A90E07-A2B5-4ED9-9E0B-2A94B1B16507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A67F9-E8A7-4149-B3C4-5EB21D0DB703}"/>
              </a:ext>
            </a:extLst>
          </p:cNvPr>
          <p:cNvSpPr txBox="1"/>
          <p:nvPr/>
        </p:nvSpPr>
        <p:spPr>
          <a:xfrm>
            <a:off x="6002123" y="3905479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DD805-802D-44BE-B991-EC24997F7FF3}"/>
              </a:ext>
            </a:extLst>
          </p:cNvPr>
          <p:cNvSpPr txBox="1"/>
          <p:nvPr/>
        </p:nvSpPr>
        <p:spPr>
          <a:xfrm>
            <a:off x="8660199" y="3705425"/>
            <a:ext cx="3044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07284-202D-4D0E-8C05-3F4364EACD94}"/>
              </a:ext>
            </a:extLst>
          </p:cNvPr>
          <p:cNvGrpSpPr/>
          <p:nvPr/>
        </p:nvGrpSpPr>
        <p:grpSpPr>
          <a:xfrm>
            <a:off x="6184742" y="406047"/>
            <a:ext cx="5285657" cy="2092881"/>
            <a:chOff x="4244163" y="1645867"/>
            <a:chExt cx="5285657" cy="20928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40AC5C-3116-4DAB-8F52-1A9CEB2927AF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ROWING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0F9E51-7DC1-4198-9CE2-B5836B6D0D35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MONEY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74E03-AD7B-4F32-89FC-06147EFF4CED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6DD308-F849-4CBA-A5B2-21D22BD37640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990560" y="4550206"/>
            <a:ext cx="8149623" cy="148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1E0DC0A-0552-47E1-A286-9A643D26E0ED}"/>
              </a:ext>
            </a:extLst>
          </p:cNvPr>
          <p:cNvGrpSpPr/>
          <p:nvPr/>
        </p:nvGrpSpPr>
        <p:grpSpPr>
          <a:xfrm>
            <a:off x="1702528" y="442101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A70205-EF66-45A0-8B8D-B136BDB723F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3CEC40-1CC1-4154-9643-F5B64E57FC89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FF233C00-D9B9-4C80-9231-2D8BABBD5BF1}"/>
              </a:ext>
            </a:extLst>
          </p:cNvPr>
          <p:cNvSpPr txBox="1">
            <a:spLocks/>
          </p:cNvSpPr>
          <p:nvPr/>
        </p:nvSpPr>
        <p:spPr>
          <a:xfrm>
            <a:off x="1343219" y="4859655"/>
            <a:ext cx="1024939" cy="360040"/>
          </a:xfrm>
          <a:prstGeom prst="rect">
            <a:avLst/>
          </a:prstGeom>
          <a:ln w="25400">
            <a:solidFill>
              <a:schemeClr val="accent6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82872-CAA2-44FB-BE9A-8BFEDC66B890}"/>
              </a:ext>
            </a:extLst>
          </p:cNvPr>
          <p:cNvSpPr txBox="1"/>
          <p:nvPr/>
        </p:nvSpPr>
        <p:spPr>
          <a:xfrm>
            <a:off x="816716" y="5333906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E45D41-D5D8-4E5A-AB05-B086EB4C15CF}"/>
              </a:ext>
            </a:extLst>
          </p:cNvPr>
          <p:cNvGrpSpPr/>
          <p:nvPr/>
        </p:nvGrpSpPr>
        <p:grpSpPr>
          <a:xfrm>
            <a:off x="5953316" y="4409819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D478A-BFBF-450C-956F-7A363818E70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DF2BDA4-6041-4C44-8878-2E1DA0F671CD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3D3E0E5-1220-4F77-BF17-154BDEB55C8A}"/>
              </a:ext>
            </a:extLst>
          </p:cNvPr>
          <p:cNvSpPr txBox="1">
            <a:spLocks/>
          </p:cNvSpPr>
          <p:nvPr/>
        </p:nvSpPr>
        <p:spPr>
          <a:xfrm>
            <a:off x="5585131" y="4859655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F347D-0973-47DB-BA64-A7209DB60109}"/>
              </a:ext>
            </a:extLst>
          </p:cNvPr>
          <p:cNvSpPr txBox="1"/>
          <p:nvPr/>
        </p:nvSpPr>
        <p:spPr>
          <a:xfrm>
            <a:off x="5058628" y="5333906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FBEF9E-8489-4E43-8DD7-02C837F7DFED}"/>
              </a:ext>
            </a:extLst>
          </p:cNvPr>
          <p:cNvGrpSpPr/>
          <p:nvPr/>
        </p:nvGrpSpPr>
        <p:grpSpPr>
          <a:xfrm>
            <a:off x="8078710" y="440982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D8EAED-ABD7-44B1-A27C-8B051C47E653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9E8AE3-C834-4871-8DD7-2E28D76AE0F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2E335B6-5A8F-452B-8E56-90FA37E89926}"/>
              </a:ext>
            </a:extLst>
          </p:cNvPr>
          <p:cNvSpPr txBox="1">
            <a:spLocks/>
          </p:cNvSpPr>
          <p:nvPr/>
        </p:nvSpPr>
        <p:spPr>
          <a:xfrm>
            <a:off x="7706087" y="4859655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2012E-1F1A-4A9B-A9A2-2F57E0F55438}"/>
              </a:ext>
            </a:extLst>
          </p:cNvPr>
          <p:cNvSpPr txBox="1"/>
          <p:nvPr/>
        </p:nvSpPr>
        <p:spPr>
          <a:xfrm>
            <a:off x="7179584" y="5333906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FB7877-6F8E-4FC1-9F84-E682FEB35041}"/>
              </a:ext>
            </a:extLst>
          </p:cNvPr>
          <p:cNvGrpSpPr/>
          <p:nvPr/>
        </p:nvGrpSpPr>
        <p:grpSpPr>
          <a:xfrm>
            <a:off x="3827922" y="440982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A1B2792-8E8E-44A0-8D6C-3C1951F9B5B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DECA3A-2F11-41A4-8C43-5D5CE410FA8F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A5804B7E-573E-4021-9C83-A056FE16C492}"/>
              </a:ext>
            </a:extLst>
          </p:cNvPr>
          <p:cNvSpPr txBox="1">
            <a:spLocks/>
          </p:cNvSpPr>
          <p:nvPr/>
        </p:nvSpPr>
        <p:spPr>
          <a:xfrm>
            <a:off x="3464175" y="485965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11ACE-5BFC-43FB-BEA2-EEA6C651FD31}"/>
              </a:ext>
            </a:extLst>
          </p:cNvPr>
          <p:cNvSpPr txBox="1"/>
          <p:nvPr/>
        </p:nvSpPr>
        <p:spPr>
          <a:xfrm>
            <a:off x="2937672" y="5333906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B595BA-C048-43FB-9B44-46C9D45B7301}"/>
              </a:ext>
            </a:extLst>
          </p:cNvPr>
          <p:cNvSpPr txBox="1"/>
          <p:nvPr/>
        </p:nvSpPr>
        <p:spPr>
          <a:xfrm>
            <a:off x="9318292" y="513844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4C61EC-598A-4D46-B3FE-D261A5F0F225}"/>
              </a:ext>
            </a:extLst>
          </p:cNvPr>
          <p:cNvGrpSpPr/>
          <p:nvPr/>
        </p:nvGrpSpPr>
        <p:grpSpPr>
          <a:xfrm>
            <a:off x="9405464" y="1817229"/>
            <a:ext cx="1850760" cy="3130828"/>
            <a:chOff x="9405464" y="1817229"/>
            <a:chExt cx="1850760" cy="313082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9CB790-9149-408F-B1AC-3AB990E087B8}"/>
                </a:ext>
              </a:extLst>
            </p:cNvPr>
            <p:cNvGrpSpPr/>
            <p:nvPr/>
          </p:nvGrpSpPr>
          <p:grpSpPr>
            <a:xfrm>
              <a:off x="9405464" y="2829234"/>
              <a:ext cx="1739355" cy="2118823"/>
              <a:chOff x="8639132" y="3031449"/>
              <a:chExt cx="2538541" cy="309236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3D1BB59-ACE2-45A1-9BCE-E84D95AA19E3}"/>
                  </a:ext>
                </a:extLst>
              </p:cNvPr>
              <p:cNvGrpSpPr/>
              <p:nvPr/>
            </p:nvGrpSpPr>
            <p:grpSpPr>
              <a:xfrm>
                <a:off x="9361227" y="4899623"/>
                <a:ext cx="1422003" cy="1224190"/>
                <a:chOff x="5580112" y="4160675"/>
                <a:chExt cx="2016224" cy="1735751"/>
              </a:xfrm>
            </p:grpSpPr>
            <p:sp>
              <p:nvSpPr>
                <p:cNvPr id="104" name="Trapezoid 1">
                  <a:extLst>
                    <a:ext uri="{FF2B5EF4-FFF2-40B4-BE49-F238E27FC236}">
                      <a16:creationId xmlns:a16="http://schemas.microsoft.com/office/drawing/2014/main" id="{0FCA8416-A38F-4D10-AC97-C431A194A372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5" name="Trapezoid 6">
                  <a:extLst>
                    <a:ext uri="{FF2B5EF4-FFF2-40B4-BE49-F238E27FC236}">
                      <a16:creationId xmlns:a16="http://schemas.microsoft.com/office/drawing/2014/main" id="{165D93D6-23BB-4572-840F-1AFF21B900B2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05F37DA-08E9-4747-BB0A-2B095B1DEC8A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AB2B2E66-7F0B-4F9B-9561-7E4144256ED6}"/>
                  </a:ext>
                </a:extLst>
              </p:cNvPr>
              <p:cNvSpPr/>
              <p:nvPr/>
            </p:nvSpPr>
            <p:spPr>
              <a:xfrm>
                <a:off x="9810121" y="3031449"/>
                <a:ext cx="384488" cy="2030026"/>
              </a:xfrm>
              <a:custGeom>
                <a:avLst/>
                <a:gdLst>
                  <a:gd name="connsiteX0" fmla="*/ 171450 w 323850"/>
                  <a:gd name="connsiteY0" fmla="*/ 28575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71450 w 323850"/>
                  <a:gd name="connsiteY9" fmla="*/ 28575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76225 w 323850"/>
                  <a:gd name="connsiteY7" fmla="*/ 0 h 2152650"/>
                  <a:gd name="connsiteX8" fmla="*/ 167117 w 323850"/>
                  <a:gd name="connsiteY8" fmla="*/ 2573 h 2152650"/>
                  <a:gd name="connsiteX0" fmla="*/ 167117 w 327783"/>
                  <a:gd name="connsiteY0" fmla="*/ 2573 h 2152650"/>
                  <a:gd name="connsiteX1" fmla="*/ 152400 w 327783"/>
                  <a:gd name="connsiteY1" fmla="*/ 647700 h 2152650"/>
                  <a:gd name="connsiteX2" fmla="*/ 0 w 327783"/>
                  <a:gd name="connsiteY2" fmla="*/ 1457325 h 2152650"/>
                  <a:gd name="connsiteX3" fmla="*/ 180975 w 327783"/>
                  <a:gd name="connsiteY3" fmla="*/ 2152650 h 2152650"/>
                  <a:gd name="connsiteX4" fmla="*/ 323850 w 327783"/>
                  <a:gd name="connsiteY4" fmla="*/ 2066925 h 2152650"/>
                  <a:gd name="connsiteX5" fmla="*/ 161925 w 327783"/>
                  <a:gd name="connsiteY5" fmla="*/ 1419225 h 2152650"/>
                  <a:gd name="connsiteX6" fmla="*/ 295275 w 327783"/>
                  <a:gd name="connsiteY6" fmla="*/ 628650 h 2152650"/>
                  <a:gd name="connsiteX7" fmla="*/ 276225 w 327783"/>
                  <a:gd name="connsiteY7" fmla="*/ 0 h 2152650"/>
                  <a:gd name="connsiteX8" fmla="*/ 167117 w 327783"/>
                  <a:gd name="connsiteY8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78793 w 361458"/>
                  <a:gd name="connsiteY0" fmla="*/ 2573 h 2152650"/>
                  <a:gd name="connsiteX1" fmla="*/ 164076 w 361458"/>
                  <a:gd name="connsiteY1" fmla="*/ 647700 h 2152650"/>
                  <a:gd name="connsiteX2" fmla="*/ 11676 w 361458"/>
                  <a:gd name="connsiteY2" fmla="*/ 1457325 h 2152650"/>
                  <a:gd name="connsiteX3" fmla="*/ 192651 w 361458"/>
                  <a:gd name="connsiteY3" fmla="*/ 2152650 h 2152650"/>
                  <a:gd name="connsiteX4" fmla="*/ 335526 w 361458"/>
                  <a:gd name="connsiteY4" fmla="*/ 2066925 h 2152650"/>
                  <a:gd name="connsiteX5" fmla="*/ 173601 w 361458"/>
                  <a:gd name="connsiteY5" fmla="*/ 1419225 h 2152650"/>
                  <a:gd name="connsiteX6" fmla="*/ 306951 w 361458"/>
                  <a:gd name="connsiteY6" fmla="*/ 628650 h 2152650"/>
                  <a:gd name="connsiteX7" fmla="*/ 360986 w 361458"/>
                  <a:gd name="connsiteY7" fmla="*/ 216050 h 2152650"/>
                  <a:gd name="connsiteX8" fmla="*/ 287901 w 361458"/>
                  <a:gd name="connsiteY8" fmla="*/ 0 h 2152650"/>
                  <a:gd name="connsiteX9" fmla="*/ 178793 w 361458"/>
                  <a:gd name="connsiteY9" fmla="*/ 2573 h 2152650"/>
                  <a:gd name="connsiteX0" fmla="*/ 178793 w 361849"/>
                  <a:gd name="connsiteY0" fmla="*/ 2573 h 2152650"/>
                  <a:gd name="connsiteX1" fmla="*/ 164076 w 361849"/>
                  <a:gd name="connsiteY1" fmla="*/ 647700 h 2152650"/>
                  <a:gd name="connsiteX2" fmla="*/ 11676 w 361849"/>
                  <a:gd name="connsiteY2" fmla="*/ 1457325 h 2152650"/>
                  <a:gd name="connsiteX3" fmla="*/ 192651 w 361849"/>
                  <a:gd name="connsiteY3" fmla="*/ 2152650 h 2152650"/>
                  <a:gd name="connsiteX4" fmla="*/ 335526 w 361849"/>
                  <a:gd name="connsiteY4" fmla="*/ 2066925 h 2152650"/>
                  <a:gd name="connsiteX5" fmla="*/ 173601 w 361849"/>
                  <a:gd name="connsiteY5" fmla="*/ 1419225 h 2152650"/>
                  <a:gd name="connsiteX6" fmla="*/ 315618 w 361849"/>
                  <a:gd name="connsiteY6" fmla="*/ 654652 h 2152650"/>
                  <a:gd name="connsiteX7" fmla="*/ 360986 w 361849"/>
                  <a:gd name="connsiteY7" fmla="*/ 216050 h 2152650"/>
                  <a:gd name="connsiteX8" fmla="*/ 287901 w 361849"/>
                  <a:gd name="connsiteY8" fmla="*/ 0 h 2152650"/>
                  <a:gd name="connsiteX9" fmla="*/ 178793 w 361849"/>
                  <a:gd name="connsiteY9" fmla="*/ 2573 h 2152650"/>
                  <a:gd name="connsiteX0" fmla="*/ 178793 w 361849"/>
                  <a:gd name="connsiteY0" fmla="*/ 2573 h 2152650"/>
                  <a:gd name="connsiteX1" fmla="*/ 164076 w 361849"/>
                  <a:gd name="connsiteY1" fmla="*/ 647700 h 2152650"/>
                  <a:gd name="connsiteX2" fmla="*/ 11676 w 361849"/>
                  <a:gd name="connsiteY2" fmla="*/ 1457325 h 2152650"/>
                  <a:gd name="connsiteX3" fmla="*/ 192651 w 361849"/>
                  <a:gd name="connsiteY3" fmla="*/ 2152650 h 2152650"/>
                  <a:gd name="connsiteX4" fmla="*/ 361528 w 361849"/>
                  <a:gd name="connsiteY4" fmla="*/ 2131929 h 2152650"/>
                  <a:gd name="connsiteX5" fmla="*/ 173601 w 361849"/>
                  <a:gd name="connsiteY5" fmla="*/ 1419225 h 2152650"/>
                  <a:gd name="connsiteX6" fmla="*/ 315618 w 361849"/>
                  <a:gd name="connsiteY6" fmla="*/ 654652 h 2152650"/>
                  <a:gd name="connsiteX7" fmla="*/ 360986 w 361849"/>
                  <a:gd name="connsiteY7" fmla="*/ 216050 h 2152650"/>
                  <a:gd name="connsiteX8" fmla="*/ 287901 w 361849"/>
                  <a:gd name="connsiteY8" fmla="*/ 0 h 2152650"/>
                  <a:gd name="connsiteX9" fmla="*/ 178793 w 361849"/>
                  <a:gd name="connsiteY9" fmla="*/ 2573 h 2152650"/>
                  <a:gd name="connsiteX0" fmla="*/ 178793 w 361528"/>
                  <a:gd name="connsiteY0" fmla="*/ 2573 h 2152650"/>
                  <a:gd name="connsiteX1" fmla="*/ 164076 w 361528"/>
                  <a:gd name="connsiteY1" fmla="*/ 647700 h 2152650"/>
                  <a:gd name="connsiteX2" fmla="*/ 11676 w 361528"/>
                  <a:gd name="connsiteY2" fmla="*/ 1457325 h 2152650"/>
                  <a:gd name="connsiteX3" fmla="*/ 192651 w 361528"/>
                  <a:gd name="connsiteY3" fmla="*/ 2152650 h 2152650"/>
                  <a:gd name="connsiteX4" fmla="*/ 361528 w 361528"/>
                  <a:gd name="connsiteY4" fmla="*/ 2131929 h 2152650"/>
                  <a:gd name="connsiteX5" fmla="*/ 173601 w 361528"/>
                  <a:gd name="connsiteY5" fmla="*/ 1419225 h 2152650"/>
                  <a:gd name="connsiteX6" fmla="*/ 315618 w 361528"/>
                  <a:gd name="connsiteY6" fmla="*/ 654652 h 2152650"/>
                  <a:gd name="connsiteX7" fmla="*/ 287901 w 361528"/>
                  <a:gd name="connsiteY7" fmla="*/ 0 h 2152650"/>
                  <a:gd name="connsiteX8" fmla="*/ 178793 w 361528"/>
                  <a:gd name="connsiteY8" fmla="*/ 2573 h 2152650"/>
                  <a:gd name="connsiteX0" fmla="*/ 178793 w 374776"/>
                  <a:gd name="connsiteY0" fmla="*/ 2573 h 2152650"/>
                  <a:gd name="connsiteX1" fmla="*/ 164076 w 374776"/>
                  <a:gd name="connsiteY1" fmla="*/ 647700 h 2152650"/>
                  <a:gd name="connsiteX2" fmla="*/ 11676 w 374776"/>
                  <a:gd name="connsiteY2" fmla="*/ 1457325 h 2152650"/>
                  <a:gd name="connsiteX3" fmla="*/ 192651 w 374776"/>
                  <a:gd name="connsiteY3" fmla="*/ 2152650 h 2152650"/>
                  <a:gd name="connsiteX4" fmla="*/ 361528 w 374776"/>
                  <a:gd name="connsiteY4" fmla="*/ 2131929 h 2152650"/>
                  <a:gd name="connsiteX5" fmla="*/ 173601 w 374776"/>
                  <a:gd name="connsiteY5" fmla="*/ 1419225 h 2152650"/>
                  <a:gd name="connsiteX6" fmla="*/ 315618 w 374776"/>
                  <a:gd name="connsiteY6" fmla="*/ 654652 h 2152650"/>
                  <a:gd name="connsiteX7" fmla="*/ 287901 w 374776"/>
                  <a:gd name="connsiteY7" fmla="*/ 0 h 2152650"/>
                  <a:gd name="connsiteX8" fmla="*/ 178793 w 374776"/>
                  <a:gd name="connsiteY8" fmla="*/ 2573 h 2152650"/>
                  <a:gd name="connsiteX0" fmla="*/ 178793 w 391181"/>
                  <a:gd name="connsiteY0" fmla="*/ 2573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78793 w 391181"/>
                  <a:gd name="connsiteY8" fmla="*/ 2573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50132 w 392855"/>
                  <a:gd name="connsiteY0" fmla="*/ 15574 h 2152650"/>
                  <a:gd name="connsiteX1" fmla="*/ 148416 w 392855"/>
                  <a:gd name="connsiteY1" fmla="*/ 647700 h 2152650"/>
                  <a:gd name="connsiteX2" fmla="*/ 13350 w 392855"/>
                  <a:gd name="connsiteY2" fmla="*/ 1457325 h 2152650"/>
                  <a:gd name="connsiteX3" fmla="*/ 194325 w 392855"/>
                  <a:gd name="connsiteY3" fmla="*/ 2152650 h 2152650"/>
                  <a:gd name="connsiteX4" fmla="*/ 363202 w 392855"/>
                  <a:gd name="connsiteY4" fmla="*/ 2131929 h 2152650"/>
                  <a:gd name="connsiteX5" fmla="*/ 175275 w 392855"/>
                  <a:gd name="connsiteY5" fmla="*/ 1419225 h 2152650"/>
                  <a:gd name="connsiteX6" fmla="*/ 317292 w 392855"/>
                  <a:gd name="connsiteY6" fmla="*/ 654652 h 2152650"/>
                  <a:gd name="connsiteX7" fmla="*/ 289575 w 392855"/>
                  <a:gd name="connsiteY7" fmla="*/ 0 h 2152650"/>
                  <a:gd name="connsiteX8" fmla="*/ 150132 w 392855"/>
                  <a:gd name="connsiteY8" fmla="*/ 15574 h 2152650"/>
                  <a:gd name="connsiteX0" fmla="*/ 132798 w 392855"/>
                  <a:gd name="connsiteY0" fmla="*/ 11240 h 2152650"/>
                  <a:gd name="connsiteX1" fmla="*/ 148416 w 392855"/>
                  <a:gd name="connsiteY1" fmla="*/ 647700 h 2152650"/>
                  <a:gd name="connsiteX2" fmla="*/ 13350 w 392855"/>
                  <a:gd name="connsiteY2" fmla="*/ 1457325 h 2152650"/>
                  <a:gd name="connsiteX3" fmla="*/ 194325 w 392855"/>
                  <a:gd name="connsiteY3" fmla="*/ 2152650 h 2152650"/>
                  <a:gd name="connsiteX4" fmla="*/ 363202 w 392855"/>
                  <a:gd name="connsiteY4" fmla="*/ 2131929 h 2152650"/>
                  <a:gd name="connsiteX5" fmla="*/ 175275 w 392855"/>
                  <a:gd name="connsiteY5" fmla="*/ 1419225 h 2152650"/>
                  <a:gd name="connsiteX6" fmla="*/ 317292 w 392855"/>
                  <a:gd name="connsiteY6" fmla="*/ 654652 h 2152650"/>
                  <a:gd name="connsiteX7" fmla="*/ 289575 w 392855"/>
                  <a:gd name="connsiteY7" fmla="*/ 0 h 2152650"/>
                  <a:gd name="connsiteX8" fmla="*/ 132798 w 392855"/>
                  <a:gd name="connsiteY8" fmla="*/ 11240 h 2152650"/>
                  <a:gd name="connsiteX0" fmla="*/ 115464 w 392855"/>
                  <a:gd name="connsiteY0" fmla="*/ 0 h 2158745"/>
                  <a:gd name="connsiteX1" fmla="*/ 148416 w 392855"/>
                  <a:gd name="connsiteY1" fmla="*/ 653795 h 2158745"/>
                  <a:gd name="connsiteX2" fmla="*/ 13350 w 392855"/>
                  <a:gd name="connsiteY2" fmla="*/ 1463420 h 2158745"/>
                  <a:gd name="connsiteX3" fmla="*/ 194325 w 392855"/>
                  <a:gd name="connsiteY3" fmla="*/ 2158745 h 2158745"/>
                  <a:gd name="connsiteX4" fmla="*/ 363202 w 392855"/>
                  <a:gd name="connsiteY4" fmla="*/ 2138024 h 2158745"/>
                  <a:gd name="connsiteX5" fmla="*/ 175275 w 392855"/>
                  <a:gd name="connsiteY5" fmla="*/ 1425320 h 2158745"/>
                  <a:gd name="connsiteX6" fmla="*/ 317292 w 392855"/>
                  <a:gd name="connsiteY6" fmla="*/ 660747 h 2158745"/>
                  <a:gd name="connsiteX7" fmla="*/ 289575 w 392855"/>
                  <a:gd name="connsiteY7" fmla="*/ 6095 h 2158745"/>
                  <a:gd name="connsiteX8" fmla="*/ 115464 w 392855"/>
                  <a:gd name="connsiteY8" fmla="*/ 0 h 2158745"/>
                  <a:gd name="connsiteX0" fmla="*/ 115464 w 392855"/>
                  <a:gd name="connsiteY0" fmla="*/ 0 h 2158745"/>
                  <a:gd name="connsiteX1" fmla="*/ 148416 w 392855"/>
                  <a:gd name="connsiteY1" fmla="*/ 653795 h 2158745"/>
                  <a:gd name="connsiteX2" fmla="*/ 13350 w 392855"/>
                  <a:gd name="connsiteY2" fmla="*/ 1463420 h 2158745"/>
                  <a:gd name="connsiteX3" fmla="*/ 194325 w 392855"/>
                  <a:gd name="connsiteY3" fmla="*/ 2158745 h 2158745"/>
                  <a:gd name="connsiteX4" fmla="*/ 363202 w 392855"/>
                  <a:gd name="connsiteY4" fmla="*/ 2138024 h 2158745"/>
                  <a:gd name="connsiteX5" fmla="*/ 175275 w 392855"/>
                  <a:gd name="connsiteY5" fmla="*/ 1425320 h 2158745"/>
                  <a:gd name="connsiteX6" fmla="*/ 317292 w 392855"/>
                  <a:gd name="connsiteY6" fmla="*/ 660747 h 2158745"/>
                  <a:gd name="connsiteX7" fmla="*/ 289575 w 392855"/>
                  <a:gd name="connsiteY7" fmla="*/ 6095 h 2158745"/>
                  <a:gd name="connsiteX8" fmla="*/ 115464 w 392855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46589 w 418794"/>
                  <a:gd name="connsiteY0" fmla="*/ 0 h 2158745"/>
                  <a:gd name="connsiteX1" fmla="*/ 179541 w 418794"/>
                  <a:gd name="connsiteY1" fmla="*/ 653795 h 2158745"/>
                  <a:gd name="connsiteX2" fmla="*/ 22807 w 418794"/>
                  <a:gd name="connsiteY2" fmla="*/ 1463420 h 2158745"/>
                  <a:gd name="connsiteX3" fmla="*/ 225450 w 418794"/>
                  <a:gd name="connsiteY3" fmla="*/ 2158745 h 2158745"/>
                  <a:gd name="connsiteX4" fmla="*/ 394327 w 418794"/>
                  <a:gd name="connsiteY4" fmla="*/ 2138024 h 2158745"/>
                  <a:gd name="connsiteX5" fmla="*/ 206400 w 418794"/>
                  <a:gd name="connsiteY5" fmla="*/ 1425320 h 2158745"/>
                  <a:gd name="connsiteX6" fmla="*/ 348417 w 418794"/>
                  <a:gd name="connsiteY6" fmla="*/ 660747 h 2158745"/>
                  <a:gd name="connsiteX7" fmla="*/ 320700 w 418794"/>
                  <a:gd name="connsiteY7" fmla="*/ 6095 h 2158745"/>
                  <a:gd name="connsiteX8" fmla="*/ 146589 w 418794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2139 w 408867"/>
                  <a:gd name="connsiteY5" fmla="*/ 1442655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83472 w 408867"/>
                  <a:gd name="connsiteY5" fmla="*/ 1464323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83472 w 408867"/>
                  <a:gd name="connsiteY5" fmla="*/ 1464323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8867" h="2158745">
                    <a:moveTo>
                      <a:pt x="136662" y="0"/>
                    </a:moveTo>
                    <a:cubicBezTo>
                      <a:pt x="357106" y="423057"/>
                      <a:pt x="226524" y="447420"/>
                      <a:pt x="169614" y="653795"/>
                    </a:cubicBezTo>
                    <a:cubicBezTo>
                      <a:pt x="62476" y="928004"/>
                      <a:pt x="-35995" y="1228214"/>
                      <a:pt x="12880" y="1463420"/>
                    </a:cubicBezTo>
                    <a:cubicBezTo>
                      <a:pt x="90539" y="1695195"/>
                      <a:pt x="124862" y="1909635"/>
                      <a:pt x="215523" y="2158745"/>
                    </a:cubicBezTo>
                    <a:lnTo>
                      <a:pt x="384400" y="2138024"/>
                    </a:lnTo>
                    <a:cubicBezTo>
                      <a:pt x="291422" y="1891788"/>
                      <a:pt x="246114" y="1701891"/>
                      <a:pt x="183472" y="1464323"/>
                    </a:cubicBezTo>
                    <a:cubicBezTo>
                      <a:pt x="123916" y="1200798"/>
                      <a:pt x="220367" y="928605"/>
                      <a:pt x="338490" y="660747"/>
                    </a:cubicBezTo>
                    <a:cubicBezTo>
                      <a:pt x="409544" y="458878"/>
                      <a:pt x="463586" y="335791"/>
                      <a:pt x="310773" y="6095"/>
                    </a:cubicBezTo>
                    <a:lnTo>
                      <a:pt x="1366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14B2FC8-8648-4535-9D67-7E2D81AFD03F}"/>
                  </a:ext>
                </a:extLst>
              </p:cNvPr>
              <p:cNvGrpSpPr/>
              <p:nvPr/>
            </p:nvGrpSpPr>
            <p:grpSpPr>
              <a:xfrm rot="15300000">
                <a:off x="8824481" y="3920674"/>
                <a:ext cx="840355" cy="1211053"/>
                <a:chOff x="967240" y="3289369"/>
                <a:chExt cx="1100200" cy="1585520"/>
              </a:xfrm>
            </p:grpSpPr>
            <p:sp>
              <p:nvSpPr>
                <p:cNvPr id="102" name="Freeform 3">
                  <a:extLst>
                    <a:ext uri="{FF2B5EF4-FFF2-40B4-BE49-F238E27FC236}">
                      <a16:creationId xmlns:a16="http://schemas.microsoft.com/office/drawing/2014/main" id="{D4277367-32DB-4804-BA2B-0D08464B4492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3" name="Freeform 4">
                  <a:extLst>
                    <a:ext uri="{FF2B5EF4-FFF2-40B4-BE49-F238E27FC236}">
                      <a16:creationId xmlns:a16="http://schemas.microsoft.com/office/drawing/2014/main" id="{1042DE07-68AD-4199-B8F2-D8259E5D747E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A4A2107-FDB8-467A-8131-A3238BD3E3DF}"/>
                  </a:ext>
                </a:extLst>
              </p:cNvPr>
              <p:cNvGrpSpPr/>
              <p:nvPr/>
            </p:nvGrpSpPr>
            <p:grpSpPr>
              <a:xfrm rot="5400000">
                <a:off x="10163425" y="3352604"/>
                <a:ext cx="830970" cy="1197527"/>
                <a:chOff x="967240" y="3289369"/>
                <a:chExt cx="1100200" cy="1585520"/>
              </a:xfrm>
            </p:grpSpPr>
            <p:sp>
              <p:nvSpPr>
                <p:cNvPr id="100" name="Freeform 16">
                  <a:extLst>
                    <a:ext uri="{FF2B5EF4-FFF2-40B4-BE49-F238E27FC236}">
                      <a16:creationId xmlns:a16="http://schemas.microsoft.com/office/drawing/2014/main" id="{38ADCC34-C2C4-47AC-9C30-70C4D99CC75D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1" name="Freeform 17">
                  <a:extLst>
                    <a:ext uri="{FF2B5EF4-FFF2-40B4-BE49-F238E27FC236}">
                      <a16:creationId xmlns:a16="http://schemas.microsoft.com/office/drawing/2014/main" id="{2E1EE6EA-FEDC-48D4-8285-988DA75FC3A7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8CA5F3F9-1D91-4517-BBFE-82D1D4CA0903}"/>
                  </a:ext>
                </a:extLst>
              </p:cNvPr>
              <p:cNvSpPr/>
              <p:nvPr/>
            </p:nvSpPr>
            <p:spPr>
              <a:xfrm rot="4272868">
                <a:off x="10380897" y="3982377"/>
                <a:ext cx="414016" cy="1165996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Chord 23">
                <a:extLst>
                  <a:ext uri="{FF2B5EF4-FFF2-40B4-BE49-F238E27FC236}">
                    <a16:creationId xmlns:a16="http://schemas.microsoft.com/office/drawing/2014/main" id="{04532190-A523-426A-912C-89F36E745610}"/>
                  </a:ext>
                </a:extLst>
              </p:cNvPr>
              <p:cNvSpPr/>
              <p:nvPr/>
            </p:nvSpPr>
            <p:spPr>
              <a:xfrm>
                <a:off x="9695350" y="4926932"/>
                <a:ext cx="722992" cy="177384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7" name="타원 4">
              <a:extLst>
                <a:ext uri="{FF2B5EF4-FFF2-40B4-BE49-F238E27FC236}">
                  <a16:creationId xmlns:a16="http://schemas.microsoft.com/office/drawing/2014/main" id="{CBE881D4-9352-4810-871B-A80850044625}"/>
                </a:ext>
              </a:extLst>
            </p:cNvPr>
            <p:cNvSpPr/>
            <p:nvPr/>
          </p:nvSpPr>
          <p:spPr>
            <a:xfrm>
              <a:off x="10082354" y="2482163"/>
              <a:ext cx="603493" cy="6034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8A6E7CD3-A2E8-42E8-90C7-8A9EE14A01C9}"/>
                </a:ext>
              </a:extLst>
            </p:cNvPr>
            <p:cNvSpPr/>
            <p:nvPr/>
          </p:nvSpPr>
          <p:spPr>
            <a:xfrm rot="15759340">
              <a:off x="9965994" y="1949897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F5F1EB9F-38B7-46DD-9B9C-2B183F390CF4}"/>
                </a:ext>
              </a:extLst>
            </p:cNvPr>
            <p:cNvSpPr/>
            <p:nvPr/>
          </p:nvSpPr>
          <p:spPr>
            <a:xfrm rot="11980498">
              <a:off x="9440016" y="2386941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A90257B0-0970-453A-8BA4-B5BA52B9BC72}"/>
                </a:ext>
              </a:extLst>
            </p:cNvPr>
            <p:cNvSpPr/>
            <p:nvPr/>
          </p:nvSpPr>
          <p:spPr>
            <a:xfrm rot="19265083">
              <a:off x="9564032" y="3030629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15C7AF9C-67B4-4536-A51E-D6BD3A3B7F0E}"/>
                </a:ext>
              </a:extLst>
            </p:cNvPr>
            <p:cNvSpPr/>
            <p:nvPr/>
          </p:nvSpPr>
          <p:spPr>
            <a:xfrm rot="9071228" flipH="1">
              <a:off x="10648040" y="2274437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C48A82E-20D2-492D-A666-1FCEE27E7E6B}"/>
                </a:ext>
              </a:extLst>
            </p:cNvPr>
            <p:cNvSpPr/>
            <p:nvPr/>
          </p:nvSpPr>
          <p:spPr>
            <a:xfrm rot="2334917" flipH="1">
              <a:off x="10652929" y="2959964"/>
              <a:ext cx="603295" cy="33796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Block Arc 11">
              <a:extLst>
                <a:ext uri="{FF2B5EF4-FFF2-40B4-BE49-F238E27FC236}">
                  <a16:creationId xmlns:a16="http://schemas.microsoft.com/office/drawing/2014/main" id="{222AE798-970A-4B77-AAA4-D70FA5EC9BEA}"/>
                </a:ext>
              </a:extLst>
            </p:cNvPr>
            <p:cNvSpPr/>
            <p:nvPr/>
          </p:nvSpPr>
          <p:spPr>
            <a:xfrm rot="10800000">
              <a:off x="10263150" y="2583448"/>
              <a:ext cx="241901" cy="393604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D1076D4-E1BC-4E68-A020-AC9874978148}"/>
              </a:ext>
            </a:extLst>
          </p:cNvPr>
          <p:cNvGrpSpPr/>
          <p:nvPr/>
        </p:nvGrpSpPr>
        <p:grpSpPr>
          <a:xfrm>
            <a:off x="3770519" y="3531079"/>
            <a:ext cx="414835" cy="704934"/>
            <a:chOff x="3703266" y="3402135"/>
            <a:chExt cx="508246" cy="863669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DB25052-30CE-462C-BB6B-36A3A017E72C}"/>
                </a:ext>
              </a:extLst>
            </p:cNvPr>
            <p:cNvSpPr/>
            <p:nvPr/>
          </p:nvSpPr>
          <p:spPr>
            <a:xfrm>
              <a:off x="3703266" y="3402135"/>
              <a:ext cx="508246" cy="622888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79734" h="2181178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994969" y="2128322"/>
                    <a:pt x="989616" y="2080148"/>
                    <a:pt x="972220" y="2033313"/>
                  </a:cubicBezTo>
                  <a:cubicBezTo>
                    <a:pt x="968206" y="2023277"/>
                    <a:pt x="969544" y="2013910"/>
                    <a:pt x="973558" y="2005212"/>
                  </a:cubicBezTo>
                  <a:cubicBezTo>
                    <a:pt x="1019724" y="1894146"/>
                    <a:pt x="1053178" y="1779065"/>
                    <a:pt x="1083286" y="1662647"/>
                  </a:cubicBezTo>
                  <a:cubicBezTo>
                    <a:pt x="1114733" y="1542883"/>
                    <a:pt x="1136143" y="1421111"/>
                    <a:pt x="1148186" y="1298002"/>
                  </a:cubicBezTo>
                  <a:cubicBezTo>
                    <a:pt x="1152201" y="1257188"/>
                    <a:pt x="1148856" y="1215706"/>
                    <a:pt x="1149525" y="1174892"/>
                  </a:cubicBezTo>
                  <a:cubicBezTo>
                    <a:pt x="1150194" y="1144115"/>
                    <a:pt x="1153539" y="1113338"/>
                    <a:pt x="1156884" y="1082560"/>
                  </a:cubicBezTo>
                  <a:cubicBezTo>
                    <a:pt x="1181640" y="1220389"/>
                    <a:pt x="1211079" y="1357549"/>
                    <a:pt x="1245871" y="1493371"/>
                  </a:cubicBezTo>
                  <a:cubicBezTo>
                    <a:pt x="1266613" y="1573660"/>
                    <a:pt x="1292706" y="1653280"/>
                    <a:pt x="1307426" y="1735576"/>
                  </a:cubicBezTo>
                  <a:cubicBezTo>
                    <a:pt x="1312779" y="1765684"/>
                    <a:pt x="1322815" y="1795792"/>
                    <a:pt x="1320807" y="1827908"/>
                  </a:cubicBezTo>
                  <a:cubicBezTo>
                    <a:pt x="1321476" y="1833261"/>
                    <a:pt x="1322145" y="1838613"/>
                    <a:pt x="1322145" y="1843966"/>
                  </a:cubicBezTo>
                  <a:cubicBezTo>
                    <a:pt x="1330174" y="1856678"/>
                    <a:pt x="1325491" y="1870728"/>
                    <a:pt x="1326829" y="1884779"/>
                  </a:cubicBezTo>
                  <a:cubicBezTo>
                    <a:pt x="1328167" y="1929607"/>
                    <a:pt x="1329505" y="1973766"/>
                    <a:pt x="1330843" y="2018593"/>
                  </a:cubicBezTo>
                  <a:cubicBezTo>
                    <a:pt x="1330843" y="2024615"/>
                    <a:pt x="1328167" y="2031975"/>
                    <a:pt x="1333520" y="2035990"/>
                  </a:cubicBezTo>
                  <a:cubicBezTo>
                    <a:pt x="1340211" y="2040673"/>
                    <a:pt x="1344894" y="2032644"/>
                    <a:pt x="1348908" y="2029968"/>
                  </a:cubicBezTo>
                  <a:cubicBezTo>
                    <a:pt x="1511493" y="1908196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accent6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F2EA06E-AFDF-47DB-ABB6-8797F4CDAE84}"/>
                </a:ext>
              </a:extLst>
            </p:cNvPr>
            <p:cNvSpPr/>
            <p:nvPr/>
          </p:nvSpPr>
          <p:spPr>
            <a:xfrm>
              <a:off x="3896056" y="3708428"/>
              <a:ext cx="188833" cy="557376"/>
            </a:xfrm>
            <a:custGeom>
              <a:avLst/>
              <a:gdLst>
                <a:gd name="connsiteX0" fmla="*/ 328541 w 655691"/>
                <a:gd name="connsiteY0" fmla="*/ 1095273 h 1947002"/>
                <a:gd name="connsiteX1" fmla="*/ 306462 w 655691"/>
                <a:gd name="connsiteY1" fmla="*/ 950753 h 1947002"/>
                <a:gd name="connsiteX2" fmla="*/ 307800 w 655691"/>
                <a:gd name="connsiteY2" fmla="*/ 922652 h 1947002"/>
                <a:gd name="connsiteX3" fmla="*/ 417528 w 655691"/>
                <a:gd name="connsiteY3" fmla="*/ 580087 h 1947002"/>
                <a:gd name="connsiteX4" fmla="*/ 482428 w 655691"/>
                <a:gd name="connsiteY4" fmla="*/ 215442 h 1947002"/>
                <a:gd name="connsiteX5" fmla="*/ 483766 w 655691"/>
                <a:gd name="connsiteY5" fmla="*/ 92332 h 1947002"/>
                <a:gd name="connsiteX6" fmla="*/ 491126 w 655691"/>
                <a:gd name="connsiteY6" fmla="*/ 0 h 1947002"/>
                <a:gd name="connsiteX7" fmla="*/ 580113 w 655691"/>
                <a:gd name="connsiteY7" fmla="*/ 410811 h 1947002"/>
                <a:gd name="connsiteX8" fmla="*/ 641668 w 655691"/>
                <a:gd name="connsiteY8" fmla="*/ 653015 h 1947002"/>
                <a:gd name="connsiteX9" fmla="*/ 655049 w 655691"/>
                <a:gd name="connsiteY9" fmla="*/ 745347 h 1947002"/>
                <a:gd name="connsiteX10" fmla="*/ 656387 w 655691"/>
                <a:gd name="connsiteY10" fmla="*/ 761405 h 1947002"/>
                <a:gd name="connsiteX11" fmla="*/ 661071 w 655691"/>
                <a:gd name="connsiteY11" fmla="*/ 802219 h 1947002"/>
                <a:gd name="connsiteX12" fmla="*/ 564055 w 655691"/>
                <a:gd name="connsiteY12" fmla="*/ 1047768 h 1947002"/>
                <a:gd name="connsiteX13" fmla="*/ 368686 w 655691"/>
                <a:gd name="connsiteY13" fmla="*/ 1581689 h 1947002"/>
                <a:gd name="connsiteX14" fmla="*/ 321181 w 655691"/>
                <a:gd name="connsiteY14" fmla="*/ 1722863 h 1947002"/>
                <a:gd name="connsiteX15" fmla="*/ 283044 w 655691"/>
                <a:gd name="connsiteY15" fmla="*/ 1769699 h 1947002"/>
                <a:gd name="connsiteX16" fmla="*/ 33480 w 655691"/>
                <a:gd name="connsiteY16" fmla="*/ 1947003 h 1947002"/>
                <a:gd name="connsiteX17" fmla="*/ 4041 w 655691"/>
                <a:gd name="connsiteY17" fmla="*/ 1944996 h 1947002"/>
                <a:gd name="connsiteX18" fmla="*/ 11400 w 655691"/>
                <a:gd name="connsiteY18" fmla="*/ 1914218 h 1947002"/>
                <a:gd name="connsiteX19" fmla="*/ 79646 w 655691"/>
                <a:gd name="connsiteY19" fmla="*/ 1850656 h 1947002"/>
                <a:gd name="connsiteX20" fmla="*/ 207439 w 655691"/>
                <a:gd name="connsiteY20" fmla="*/ 1635884 h 1947002"/>
                <a:gd name="connsiteX21" fmla="*/ 321181 w 655691"/>
                <a:gd name="connsiteY21" fmla="*/ 1226411 h 1947002"/>
                <a:gd name="connsiteX22" fmla="*/ 328541 w 655691"/>
                <a:gd name="connsiteY22" fmla="*/ 1095273 h 1947002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74063 w 661238"/>
                <a:gd name="connsiteY12" fmla="*/ 1077785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1238" h="1951771">
                  <a:moveTo>
                    <a:pt x="328541" y="1095273"/>
                  </a:moveTo>
                  <a:cubicBezTo>
                    <a:pt x="329210" y="1045761"/>
                    <a:pt x="323858" y="997588"/>
                    <a:pt x="306462" y="950753"/>
                  </a:cubicBezTo>
                  <a:cubicBezTo>
                    <a:pt x="302447" y="940717"/>
                    <a:pt x="303786" y="931350"/>
                    <a:pt x="307800" y="922652"/>
                  </a:cubicBezTo>
                  <a:cubicBezTo>
                    <a:pt x="353966" y="811586"/>
                    <a:pt x="387420" y="696505"/>
                    <a:pt x="417528" y="580087"/>
                  </a:cubicBezTo>
                  <a:cubicBezTo>
                    <a:pt x="448974" y="460322"/>
                    <a:pt x="470385" y="338551"/>
                    <a:pt x="482428" y="215442"/>
                  </a:cubicBezTo>
                  <a:cubicBezTo>
                    <a:pt x="486442" y="174628"/>
                    <a:pt x="483097" y="133145"/>
                    <a:pt x="483766" y="92332"/>
                  </a:cubicBezTo>
                  <a:cubicBezTo>
                    <a:pt x="484435" y="61555"/>
                    <a:pt x="487781" y="30777"/>
                    <a:pt x="491126" y="0"/>
                  </a:cubicBezTo>
                  <a:cubicBezTo>
                    <a:pt x="515882" y="137829"/>
                    <a:pt x="545321" y="274989"/>
                    <a:pt x="580113" y="410811"/>
                  </a:cubicBezTo>
                  <a:cubicBezTo>
                    <a:pt x="600854" y="491099"/>
                    <a:pt x="626948" y="570719"/>
                    <a:pt x="641668" y="653015"/>
                  </a:cubicBezTo>
                  <a:cubicBezTo>
                    <a:pt x="647020" y="683124"/>
                    <a:pt x="657056" y="713232"/>
                    <a:pt x="655049" y="745347"/>
                  </a:cubicBezTo>
                  <a:cubicBezTo>
                    <a:pt x="647020" y="751369"/>
                    <a:pt x="646351" y="756722"/>
                    <a:pt x="656387" y="761405"/>
                  </a:cubicBezTo>
                  <a:cubicBezTo>
                    <a:pt x="664416" y="774118"/>
                    <a:pt x="659732" y="788168"/>
                    <a:pt x="661071" y="802219"/>
                  </a:cubicBezTo>
                  <a:cubicBezTo>
                    <a:pt x="618250" y="879831"/>
                    <a:pt x="630711" y="924344"/>
                    <a:pt x="574063" y="1077785"/>
                  </a:cubicBezTo>
                  <a:cubicBezTo>
                    <a:pt x="517415" y="1231226"/>
                    <a:pt x="488089" y="1492476"/>
                    <a:pt x="321181" y="1722863"/>
                  </a:cubicBezTo>
                  <a:cubicBezTo>
                    <a:pt x="317167" y="1743605"/>
                    <a:pt x="297095" y="1755648"/>
                    <a:pt x="283044" y="1769699"/>
                  </a:cubicBezTo>
                  <a:cubicBezTo>
                    <a:pt x="210115" y="1843297"/>
                    <a:pt x="125143" y="1900168"/>
                    <a:pt x="33480" y="1947003"/>
                  </a:cubicBezTo>
                  <a:cubicBezTo>
                    <a:pt x="23444" y="1952355"/>
                    <a:pt x="12070" y="1955032"/>
                    <a:pt x="4041" y="1944996"/>
                  </a:cubicBezTo>
                  <a:cubicBezTo>
                    <a:pt x="-4657" y="1933622"/>
                    <a:pt x="2034" y="1922247"/>
                    <a:pt x="11400" y="1914218"/>
                  </a:cubicBezTo>
                  <a:cubicBezTo>
                    <a:pt x="34818" y="1893477"/>
                    <a:pt x="59574" y="1874074"/>
                    <a:pt x="79646" y="1850656"/>
                  </a:cubicBezTo>
                  <a:cubicBezTo>
                    <a:pt x="135179" y="1787094"/>
                    <a:pt x="173985" y="1712827"/>
                    <a:pt x="207439" y="1635884"/>
                  </a:cubicBezTo>
                  <a:cubicBezTo>
                    <a:pt x="264979" y="1504745"/>
                    <a:pt x="301778" y="1367585"/>
                    <a:pt x="321181" y="1226411"/>
                  </a:cubicBezTo>
                  <a:cubicBezTo>
                    <a:pt x="328541" y="1182921"/>
                    <a:pt x="332556" y="1138763"/>
                    <a:pt x="328541" y="10952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66B005-5624-46AE-9D8F-1AA0B17D2BB4}"/>
                </a:ext>
              </a:extLst>
            </p:cNvPr>
            <p:cNvSpPr/>
            <p:nvPr/>
          </p:nvSpPr>
          <p:spPr>
            <a:xfrm>
              <a:off x="4078376" y="3924138"/>
              <a:ext cx="1911" cy="3821"/>
            </a:xfrm>
            <a:custGeom>
              <a:avLst/>
              <a:gdLst>
                <a:gd name="connsiteX0" fmla="*/ 7947 w 6690"/>
                <a:gd name="connsiteY0" fmla="*/ 16058 h 13381"/>
                <a:gd name="connsiteX1" fmla="*/ 6609 w 6690"/>
                <a:gd name="connsiteY1" fmla="*/ 0 h 13381"/>
                <a:gd name="connsiteX2" fmla="*/ 7947 w 6690"/>
                <a:gd name="connsiteY2" fmla="*/ 16058 h 1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0" h="13381">
                  <a:moveTo>
                    <a:pt x="7947" y="16058"/>
                  </a:moveTo>
                  <a:cubicBezTo>
                    <a:pt x="-2758" y="12044"/>
                    <a:pt x="-2089" y="6022"/>
                    <a:pt x="6609" y="0"/>
                  </a:cubicBezTo>
                  <a:cubicBezTo>
                    <a:pt x="7278" y="5353"/>
                    <a:pt x="7947" y="10705"/>
                    <a:pt x="7947" y="16058"/>
                  </a:cubicBezTo>
                  <a:close/>
                </a:path>
              </a:pathLst>
            </a:custGeom>
            <a:solidFill>
              <a:srgbClr val="FEFEFE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010F1D0-AC89-4D14-B599-D5CD0BD94CCD}"/>
              </a:ext>
            </a:extLst>
          </p:cNvPr>
          <p:cNvSpPr/>
          <p:nvPr/>
        </p:nvSpPr>
        <p:spPr>
          <a:xfrm>
            <a:off x="6624787" y="3842079"/>
            <a:ext cx="1911" cy="3821"/>
          </a:xfrm>
          <a:custGeom>
            <a:avLst/>
            <a:gdLst>
              <a:gd name="connsiteX0" fmla="*/ 7947 w 6690"/>
              <a:gd name="connsiteY0" fmla="*/ 16058 h 13381"/>
              <a:gd name="connsiteX1" fmla="*/ 6609 w 6690"/>
              <a:gd name="connsiteY1" fmla="*/ 0 h 13381"/>
              <a:gd name="connsiteX2" fmla="*/ 7947 w 6690"/>
              <a:gd name="connsiteY2" fmla="*/ 16058 h 1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0" h="13381">
                <a:moveTo>
                  <a:pt x="7947" y="16058"/>
                </a:moveTo>
                <a:cubicBezTo>
                  <a:pt x="-2758" y="12044"/>
                  <a:pt x="-2089" y="6022"/>
                  <a:pt x="6609" y="0"/>
                </a:cubicBezTo>
                <a:cubicBezTo>
                  <a:pt x="7278" y="5353"/>
                  <a:pt x="7947" y="10705"/>
                  <a:pt x="7947" y="16058"/>
                </a:cubicBezTo>
                <a:close/>
              </a:path>
            </a:pathLst>
          </a:custGeom>
          <a:solidFill>
            <a:srgbClr val="FEFEFE"/>
          </a:solidFill>
          <a:ln w="6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190575B-BCAA-4947-B804-B66FB221871A}"/>
              </a:ext>
            </a:extLst>
          </p:cNvPr>
          <p:cNvGrpSpPr/>
          <p:nvPr/>
        </p:nvGrpSpPr>
        <p:grpSpPr>
          <a:xfrm>
            <a:off x="5662809" y="2662475"/>
            <a:ext cx="1004571" cy="1596830"/>
            <a:chOff x="5835453" y="2227346"/>
            <a:chExt cx="1230777" cy="1956399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05284A4-5C42-489B-8106-8C663CE728D4}"/>
                </a:ext>
              </a:extLst>
            </p:cNvPr>
            <p:cNvSpPr/>
            <p:nvPr/>
          </p:nvSpPr>
          <p:spPr>
            <a:xfrm>
              <a:off x="6249677" y="3320076"/>
              <a:ext cx="508246" cy="622888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79734" h="2181178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994969" y="2128322"/>
                    <a:pt x="989616" y="2080148"/>
                    <a:pt x="972220" y="2033313"/>
                  </a:cubicBezTo>
                  <a:cubicBezTo>
                    <a:pt x="968206" y="2023277"/>
                    <a:pt x="969544" y="2013910"/>
                    <a:pt x="973558" y="2005212"/>
                  </a:cubicBezTo>
                  <a:cubicBezTo>
                    <a:pt x="1019724" y="1894146"/>
                    <a:pt x="1053178" y="1779065"/>
                    <a:pt x="1083286" y="1662647"/>
                  </a:cubicBezTo>
                  <a:cubicBezTo>
                    <a:pt x="1114733" y="1542883"/>
                    <a:pt x="1136143" y="1421111"/>
                    <a:pt x="1148186" y="1298002"/>
                  </a:cubicBezTo>
                  <a:cubicBezTo>
                    <a:pt x="1152201" y="1257188"/>
                    <a:pt x="1148856" y="1215706"/>
                    <a:pt x="1149525" y="1174892"/>
                  </a:cubicBezTo>
                  <a:cubicBezTo>
                    <a:pt x="1150194" y="1144115"/>
                    <a:pt x="1153539" y="1113338"/>
                    <a:pt x="1156884" y="1082560"/>
                  </a:cubicBezTo>
                  <a:cubicBezTo>
                    <a:pt x="1181640" y="1220389"/>
                    <a:pt x="1211079" y="1357549"/>
                    <a:pt x="1245871" y="1493371"/>
                  </a:cubicBezTo>
                  <a:cubicBezTo>
                    <a:pt x="1266613" y="1573660"/>
                    <a:pt x="1292706" y="1653280"/>
                    <a:pt x="1307426" y="1735576"/>
                  </a:cubicBezTo>
                  <a:cubicBezTo>
                    <a:pt x="1312779" y="1765684"/>
                    <a:pt x="1322815" y="1795792"/>
                    <a:pt x="1320807" y="1827908"/>
                  </a:cubicBezTo>
                  <a:cubicBezTo>
                    <a:pt x="1321476" y="1833261"/>
                    <a:pt x="1322145" y="1838613"/>
                    <a:pt x="1322145" y="1843966"/>
                  </a:cubicBezTo>
                  <a:cubicBezTo>
                    <a:pt x="1330174" y="1856678"/>
                    <a:pt x="1325491" y="1870728"/>
                    <a:pt x="1326829" y="1884779"/>
                  </a:cubicBezTo>
                  <a:cubicBezTo>
                    <a:pt x="1328167" y="1929607"/>
                    <a:pt x="1329505" y="1973766"/>
                    <a:pt x="1330843" y="2018593"/>
                  </a:cubicBezTo>
                  <a:cubicBezTo>
                    <a:pt x="1330843" y="2024615"/>
                    <a:pt x="1328167" y="2031975"/>
                    <a:pt x="1333520" y="2035990"/>
                  </a:cubicBezTo>
                  <a:cubicBezTo>
                    <a:pt x="1340211" y="2040673"/>
                    <a:pt x="1344894" y="2032644"/>
                    <a:pt x="1348908" y="2029968"/>
                  </a:cubicBezTo>
                  <a:cubicBezTo>
                    <a:pt x="1511493" y="1908196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accent6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8276487-431F-4604-A47D-D735D5A99EAA}"/>
                </a:ext>
              </a:extLst>
            </p:cNvPr>
            <p:cNvSpPr/>
            <p:nvPr/>
          </p:nvSpPr>
          <p:spPr>
            <a:xfrm>
              <a:off x="6442467" y="3626369"/>
              <a:ext cx="188833" cy="557376"/>
            </a:xfrm>
            <a:custGeom>
              <a:avLst/>
              <a:gdLst>
                <a:gd name="connsiteX0" fmla="*/ 328541 w 655691"/>
                <a:gd name="connsiteY0" fmla="*/ 1095273 h 1947002"/>
                <a:gd name="connsiteX1" fmla="*/ 306462 w 655691"/>
                <a:gd name="connsiteY1" fmla="*/ 950753 h 1947002"/>
                <a:gd name="connsiteX2" fmla="*/ 307800 w 655691"/>
                <a:gd name="connsiteY2" fmla="*/ 922652 h 1947002"/>
                <a:gd name="connsiteX3" fmla="*/ 417528 w 655691"/>
                <a:gd name="connsiteY3" fmla="*/ 580087 h 1947002"/>
                <a:gd name="connsiteX4" fmla="*/ 482428 w 655691"/>
                <a:gd name="connsiteY4" fmla="*/ 215442 h 1947002"/>
                <a:gd name="connsiteX5" fmla="*/ 483766 w 655691"/>
                <a:gd name="connsiteY5" fmla="*/ 92332 h 1947002"/>
                <a:gd name="connsiteX6" fmla="*/ 491126 w 655691"/>
                <a:gd name="connsiteY6" fmla="*/ 0 h 1947002"/>
                <a:gd name="connsiteX7" fmla="*/ 580113 w 655691"/>
                <a:gd name="connsiteY7" fmla="*/ 410811 h 1947002"/>
                <a:gd name="connsiteX8" fmla="*/ 641668 w 655691"/>
                <a:gd name="connsiteY8" fmla="*/ 653015 h 1947002"/>
                <a:gd name="connsiteX9" fmla="*/ 655049 w 655691"/>
                <a:gd name="connsiteY9" fmla="*/ 745347 h 1947002"/>
                <a:gd name="connsiteX10" fmla="*/ 656387 w 655691"/>
                <a:gd name="connsiteY10" fmla="*/ 761405 h 1947002"/>
                <a:gd name="connsiteX11" fmla="*/ 661071 w 655691"/>
                <a:gd name="connsiteY11" fmla="*/ 802219 h 1947002"/>
                <a:gd name="connsiteX12" fmla="*/ 564055 w 655691"/>
                <a:gd name="connsiteY12" fmla="*/ 1047768 h 1947002"/>
                <a:gd name="connsiteX13" fmla="*/ 368686 w 655691"/>
                <a:gd name="connsiteY13" fmla="*/ 1581689 h 1947002"/>
                <a:gd name="connsiteX14" fmla="*/ 321181 w 655691"/>
                <a:gd name="connsiteY14" fmla="*/ 1722863 h 1947002"/>
                <a:gd name="connsiteX15" fmla="*/ 283044 w 655691"/>
                <a:gd name="connsiteY15" fmla="*/ 1769699 h 1947002"/>
                <a:gd name="connsiteX16" fmla="*/ 33480 w 655691"/>
                <a:gd name="connsiteY16" fmla="*/ 1947003 h 1947002"/>
                <a:gd name="connsiteX17" fmla="*/ 4041 w 655691"/>
                <a:gd name="connsiteY17" fmla="*/ 1944996 h 1947002"/>
                <a:gd name="connsiteX18" fmla="*/ 11400 w 655691"/>
                <a:gd name="connsiteY18" fmla="*/ 1914218 h 1947002"/>
                <a:gd name="connsiteX19" fmla="*/ 79646 w 655691"/>
                <a:gd name="connsiteY19" fmla="*/ 1850656 h 1947002"/>
                <a:gd name="connsiteX20" fmla="*/ 207439 w 655691"/>
                <a:gd name="connsiteY20" fmla="*/ 1635884 h 1947002"/>
                <a:gd name="connsiteX21" fmla="*/ 321181 w 655691"/>
                <a:gd name="connsiteY21" fmla="*/ 1226411 h 1947002"/>
                <a:gd name="connsiteX22" fmla="*/ 328541 w 655691"/>
                <a:gd name="connsiteY22" fmla="*/ 1095273 h 1947002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74063 w 661238"/>
                <a:gd name="connsiteY12" fmla="*/ 1077785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1238" h="1951771">
                  <a:moveTo>
                    <a:pt x="328541" y="1095273"/>
                  </a:moveTo>
                  <a:cubicBezTo>
                    <a:pt x="329210" y="1045761"/>
                    <a:pt x="323858" y="997588"/>
                    <a:pt x="306462" y="950753"/>
                  </a:cubicBezTo>
                  <a:cubicBezTo>
                    <a:pt x="302447" y="940717"/>
                    <a:pt x="303786" y="931350"/>
                    <a:pt x="307800" y="922652"/>
                  </a:cubicBezTo>
                  <a:cubicBezTo>
                    <a:pt x="353966" y="811586"/>
                    <a:pt x="387420" y="696505"/>
                    <a:pt x="417528" y="580087"/>
                  </a:cubicBezTo>
                  <a:cubicBezTo>
                    <a:pt x="448974" y="460322"/>
                    <a:pt x="470385" y="338551"/>
                    <a:pt x="482428" y="215442"/>
                  </a:cubicBezTo>
                  <a:cubicBezTo>
                    <a:pt x="486442" y="174628"/>
                    <a:pt x="483097" y="133145"/>
                    <a:pt x="483766" y="92332"/>
                  </a:cubicBezTo>
                  <a:cubicBezTo>
                    <a:pt x="484435" y="61555"/>
                    <a:pt x="487781" y="30777"/>
                    <a:pt x="491126" y="0"/>
                  </a:cubicBezTo>
                  <a:cubicBezTo>
                    <a:pt x="515882" y="137829"/>
                    <a:pt x="545321" y="274989"/>
                    <a:pt x="580113" y="410811"/>
                  </a:cubicBezTo>
                  <a:cubicBezTo>
                    <a:pt x="600854" y="491099"/>
                    <a:pt x="626948" y="570719"/>
                    <a:pt x="641668" y="653015"/>
                  </a:cubicBezTo>
                  <a:cubicBezTo>
                    <a:pt x="647020" y="683124"/>
                    <a:pt x="657056" y="713232"/>
                    <a:pt x="655049" y="745347"/>
                  </a:cubicBezTo>
                  <a:cubicBezTo>
                    <a:pt x="647020" y="751369"/>
                    <a:pt x="646351" y="756722"/>
                    <a:pt x="656387" y="761405"/>
                  </a:cubicBezTo>
                  <a:cubicBezTo>
                    <a:pt x="664416" y="774118"/>
                    <a:pt x="659732" y="788168"/>
                    <a:pt x="661071" y="802219"/>
                  </a:cubicBezTo>
                  <a:cubicBezTo>
                    <a:pt x="618250" y="879831"/>
                    <a:pt x="630711" y="924344"/>
                    <a:pt x="574063" y="1077785"/>
                  </a:cubicBezTo>
                  <a:cubicBezTo>
                    <a:pt x="517415" y="1231226"/>
                    <a:pt x="488089" y="1492476"/>
                    <a:pt x="321181" y="1722863"/>
                  </a:cubicBezTo>
                  <a:cubicBezTo>
                    <a:pt x="317167" y="1743605"/>
                    <a:pt x="297095" y="1755648"/>
                    <a:pt x="283044" y="1769699"/>
                  </a:cubicBezTo>
                  <a:cubicBezTo>
                    <a:pt x="210115" y="1843297"/>
                    <a:pt x="125143" y="1900168"/>
                    <a:pt x="33480" y="1947003"/>
                  </a:cubicBezTo>
                  <a:cubicBezTo>
                    <a:pt x="23444" y="1952355"/>
                    <a:pt x="12070" y="1955032"/>
                    <a:pt x="4041" y="1944996"/>
                  </a:cubicBezTo>
                  <a:cubicBezTo>
                    <a:pt x="-4657" y="1933622"/>
                    <a:pt x="2034" y="1922247"/>
                    <a:pt x="11400" y="1914218"/>
                  </a:cubicBezTo>
                  <a:cubicBezTo>
                    <a:pt x="34818" y="1893477"/>
                    <a:pt x="59574" y="1874074"/>
                    <a:pt x="79646" y="1850656"/>
                  </a:cubicBezTo>
                  <a:cubicBezTo>
                    <a:pt x="135179" y="1787094"/>
                    <a:pt x="173985" y="1712827"/>
                    <a:pt x="207439" y="1635884"/>
                  </a:cubicBezTo>
                  <a:cubicBezTo>
                    <a:pt x="264979" y="1504745"/>
                    <a:pt x="301778" y="1367585"/>
                    <a:pt x="321181" y="1226411"/>
                  </a:cubicBezTo>
                  <a:cubicBezTo>
                    <a:pt x="328541" y="1182921"/>
                    <a:pt x="332556" y="1138763"/>
                    <a:pt x="328541" y="10952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FAD0B5-1E57-46A2-AC68-D3241301F1F7}"/>
                </a:ext>
              </a:extLst>
            </p:cNvPr>
            <p:cNvSpPr/>
            <p:nvPr/>
          </p:nvSpPr>
          <p:spPr>
            <a:xfrm>
              <a:off x="5835453" y="2501305"/>
              <a:ext cx="663013" cy="370676"/>
            </a:xfrm>
            <a:custGeom>
              <a:avLst/>
              <a:gdLst>
                <a:gd name="connsiteX0" fmla="*/ 2276187 w 2321683"/>
                <a:gd name="connsiteY0" fmla="*/ 1051238 h 1298001"/>
                <a:gd name="connsiteX1" fmla="*/ 2275518 w 2321683"/>
                <a:gd name="connsiteY1" fmla="*/ 1059936 h 1298001"/>
                <a:gd name="connsiteX2" fmla="*/ 2268827 w 2321683"/>
                <a:gd name="connsiteY2" fmla="*/ 1050569 h 1298001"/>
                <a:gd name="connsiteX3" fmla="*/ 1662647 w 2321683"/>
                <a:gd name="connsiteY3" fmla="*/ 327301 h 1298001"/>
                <a:gd name="connsiteX4" fmla="*/ 1089920 w 2321683"/>
                <a:gd name="connsiteY4" fmla="*/ 35585 h 1298001"/>
                <a:gd name="connsiteX5" fmla="*/ 927335 w 2321683"/>
                <a:gd name="connsiteY5" fmla="*/ 8822 h 1298001"/>
                <a:gd name="connsiteX6" fmla="*/ 653685 w 2321683"/>
                <a:gd name="connsiteY6" fmla="*/ 10829 h 1298001"/>
                <a:gd name="connsiteX7" fmla="*/ 584101 w 2321683"/>
                <a:gd name="connsiteY7" fmla="*/ 20865 h 1298001"/>
                <a:gd name="connsiteX8" fmla="*/ 319817 w 2321683"/>
                <a:gd name="connsiteY8" fmla="*/ 138622 h 1298001"/>
                <a:gd name="connsiteX9" fmla="*/ 15389 w 2321683"/>
                <a:gd name="connsiteY9" fmla="*/ 590915 h 1298001"/>
                <a:gd name="connsiteX10" fmla="*/ 0 w 2321683"/>
                <a:gd name="connsiteY10" fmla="*/ 648456 h 1298001"/>
                <a:gd name="connsiteX11" fmla="*/ 0 w 2321683"/>
                <a:gd name="connsiteY11" fmla="*/ 792975 h 1298001"/>
                <a:gd name="connsiteX12" fmla="*/ 10036 w 2321683"/>
                <a:gd name="connsiteY12" fmla="*/ 825091 h 1298001"/>
                <a:gd name="connsiteX13" fmla="*/ 226816 w 2321683"/>
                <a:gd name="connsiteY13" fmla="*/ 1096066 h 1298001"/>
                <a:gd name="connsiteX14" fmla="*/ 471028 w 2321683"/>
                <a:gd name="connsiteY14" fmla="*/ 1163642 h 1298001"/>
                <a:gd name="connsiteX15" fmla="*/ 1376953 w 2321683"/>
                <a:gd name="connsiteY15" fmla="*/ 1205125 h 1298001"/>
                <a:gd name="connsiteX16" fmla="*/ 1378960 w 2321683"/>
                <a:gd name="connsiteY16" fmla="*/ 1199103 h 1298001"/>
                <a:gd name="connsiteX17" fmla="*/ 1376953 w 2321683"/>
                <a:gd name="connsiteY17" fmla="*/ 1205125 h 1298001"/>
                <a:gd name="connsiteX18" fmla="*/ 1579682 w 2321683"/>
                <a:gd name="connsiteY18" fmla="*/ 1209139 h 1298001"/>
                <a:gd name="connsiteX19" fmla="*/ 1870060 w 2321683"/>
                <a:gd name="connsiteY19" fmla="*/ 1221851 h 1298001"/>
                <a:gd name="connsiteX20" fmla="*/ 1906859 w 2321683"/>
                <a:gd name="connsiteY20" fmla="*/ 1227204 h 1298001"/>
                <a:gd name="connsiteX21" fmla="*/ 2215970 w 2321683"/>
                <a:gd name="connsiteY21" fmla="*/ 1294111 h 1298001"/>
                <a:gd name="connsiteX22" fmla="*/ 2247417 w 2321683"/>
                <a:gd name="connsiteY22" fmla="*/ 1298126 h 1298001"/>
                <a:gd name="connsiteX23" fmla="*/ 2327036 w 2321683"/>
                <a:gd name="connsiteY23" fmla="*/ 1202448 h 1298001"/>
                <a:gd name="connsiteX24" fmla="*/ 2276187 w 2321683"/>
                <a:gd name="connsiteY24" fmla="*/ 1051238 h 1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21683" h="1298001">
                  <a:moveTo>
                    <a:pt x="2276187" y="1051238"/>
                  </a:moveTo>
                  <a:cubicBezTo>
                    <a:pt x="2276187" y="1053914"/>
                    <a:pt x="2275518" y="1057259"/>
                    <a:pt x="2275518" y="1059936"/>
                  </a:cubicBezTo>
                  <a:cubicBezTo>
                    <a:pt x="2271503" y="1055252"/>
                    <a:pt x="2270165" y="1053245"/>
                    <a:pt x="2268827" y="1050569"/>
                  </a:cubicBezTo>
                  <a:cubicBezTo>
                    <a:pt x="2118286" y="766213"/>
                    <a:pt x="1914218" y="526684"/>
                    <a:pt x="1662647" y="327301"/>
                  </a:cubicBezTo>
                  <a:cubicBezTo>
                    <a:pt x="1491364" y="192148"/>
                    <a:pt x="1303354" y="89110"/>
                    <a:pt x="1089920" y="35585"/>
                  </a:cubicBezTo>
                  <a:cubicBezTo>
                    <a:pt x="1036394" y="22203"/>
                    <a:pt x="982199" y="16182"/>
                    <a:pt x="927335" y="8822"/>
                  </a:cubicBezTo>
                  <a:cubicBezTo>
                    <a:pt x="835672" y="-3891"/>
                    <a:pt x="744678" y="-2553"/>
                    <a:pt x="653685" y="10829"/>
                  </a:cubicBezTo>
                  <a:cubicBezTo>
                    <a:pt x="630267" y="14174"/>
                    <a:pt x="606849" y="16182"/>
                    <a:pt x="584101" y="20865"/>
                  </a:cubicBezTo>
                  <a:cubicBezTo>
                    <a:pt x="486416" y="38930"/>
                    <a:pt x="398099" y="77736"/>
                    <a:pt x="319817" y="138622"/>
                  </a:cubicBezTo>
                  <a:cubicBezTo>
                    <a:pt x="163254" y="252364"/>
                    <a:pt x="62893" y="403575"/>
                    <a:pt x="15389" y="590915"/>
                  </a:cubicBezTo>
                  <a:cubicBezTo>
                    <a:pt x="10705" y="610319"/>
                    <a:pt x="12043" y="631060"/>
                    <a:pt x="0" y="648456"/>
                  </a:cubicBezTo>
                  <a:cubicBezTo>
                    <a:pt x="0" y="696629"/>
                    <a:pt x="0" y="744802"/>
                    <a:pt x="0" y="792975"/>
                  </a:cubicBezTo>
                  <a:cubicBezTo>
                    <a:pt x="10036" y="801674"/>
                    <a:pt x="7360" y="813717"/>
                    <a:pt x="10036" y="825091"/>
                  </a:cubicBezTo>
                  <a:cubicBezTo>
                    <a:pt x="39475" y="950208"/>
                    <a:pt x="106383" y="1043878"/>
                    <a:pt x="226816" y="1096066"/>
                  </a:cubicBezTo>
                  <a:cubicBezTo>
                    <a:pt x="305097" y="1130188"/>
                    <a:pt x="387393" y="1150930"/>
                    <a:pt x="471028" y="1163642"/>
                  </a:cubicBezTo>
                  <a:cubicBezTo>
                    <a:pt x="771441" y="1209808"/>
                    <a:pt x="1074531" y="1202448"/>
                    <a:pt x="1376953" y="1205125"/>
                  </a:cubicBezTo>
                  <a:cubicBezTo>
                    <a:pt x="1377622" y="1203117"/>
                    <a:pt x="1378291" y="1201110"/>
                    <a:pt x="1378960" y="1199103"/>
                  </a:cubicBezTo>
                  <a:cubicBezTo>
                    <a:pt x="1378291" y="1201110"/>
                    <a:pt x="1377622" y="1203117"/>
                    <a:pt x="1376953" y="1205125"/>
                  </a:cubicBezTo>
                  <a:cubicBezTo>
                    <a:pt x="1444529" y="1206463"/>
                    <a:pt x="1512105" y="1208470"/>
                    <a:pt x="1579682" y="1209139"/>
                  </a:cubicBezTo>
                  <a:cubicBezTo>
                    <a:pt x="1676697" y="1210477"/>
                    <a:pt x="1773713" y="1216499"/>
                    <a:pt x="1870060" y="1221851"/>
                  </a:cubicBezTo>
                  <a:cubicBezTo>
                    <a:pt x="1882103" y="1223859"/>
                    <a:pt x="1894815" y="1225866"/>
                    <a:pt x="1906859" y="1227204"/>
                  </a:cubicBezTo>
                  <a:cubicBezTo>
                    <a:pt x="2012572" y="1239247"/>
                    <a:pt x="2117617" y="1251960"/>
                    <a:pt x="2215970" y="1294111"/>
                  </a:cubicBezTo>
                  <a:cubicBezTo>
                    <a:pt x="2226006" y="1298795"/>
                    <a:pt x="2236712" y="1297457"/>
                    <a:pt x="2247417" y="1298126"/>
                  </a:cubicBezTo>
                  <a:cubicBezTo>
                    <a:pt x="2290907" y="1281399"/>
                    <a:pt x="2324360" y="1255305"/>
                    <a:pt x="2327036" y="1202448"/>
                  </a:cubicBezTo>
                  <a:lnTo>
                    <a:pt x="2276187" y="1051238"/>
                  </a:lnTo>
                  <a:close/>
                </a:path>
              </a:pathLst>
            </a:custGeom>
            <a:solidFill>
              <a:schemeClr val="accent1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C9C9BFD-80C4-49C7-936A-6EA1A7C69480}"/>
                </a:ext>
              </a:extLst>
            </p:cNvPr>
            <p:cNvSpPr/>
            <p:nvPr/>
          </p:nvSpPr>
          <p:spPr>
            <a:xfrm>
              <a:off x="6482613" y="2227346"/>
              <a:ext cx="583617" cy="628048"/>
            </a:xfrm>
            <a:custGeom>
              <a:avLst/>
              <a:gdLst>
                <a:gd name="connsiteX0" fmla="*/ 2023257 w 2040673"/>
                <a:gd name="connsiteY0" fmla="*/ 857083 h 2194560"/>
                <a:gd name="connsiteX1" fmla="*/ 1672662 w 2040673"/>
                <a:gd name="connsiteY1" fmla="*/ 280342 h 2194560"/>
                <a:gd name="connsiteX2" fmla="*/ 1390983 w 2040673"/>
                <a:gd name="connsiteY2" fmla="*/ 81627 h 2194560"/>
                <a:gd name="connsiteX3" fmla="*/ 1275902 w 2040673"/>
                <a:gd name="connsiteY3" fmla="*/ 36799 h 2194560"/>
                <a:gd name="connsiteX4" fmla="*/ 1275902 w 2040673"/>
                <a:gd name="connsiteY4" fmla="*/ 36799 h 2194560"/>
                <a:gd name="connsiteX5" fmla="*/ 1253823 w 2040673"/>
                <a:gd name="connsiteY5" fmla="*/ 25425 h 2194560"/>
                <a:gd name="connsiteX6" fmla="*/ 1152793 w 2040673"/>
                <a:gd name="connsiteY6" fmla="*/ 0 h 2194560"/>
                <a:gd name="connsiteX7" fmla="*/ 1136735 w 2040673"/>
                <a:gd name="connsiteY7" fmla="*/ 0 h 2194560"/>
                <a:gd name="connsiteX8" fmla="*/ 1099267 w 2040673"/>
                <a:gd name="connsiteY8" fmla="*/ 0 h 2194560"/>
                <a:gd name="connsiteX9" fmla="*/ 1083209 w 2040673"/>
                <a:gd name="connsiteY9" fmla="*/ 0 h 2194560"/>
                <a:gd name="connsiteX10" fmla="*/ 1025000 w 2040673"/>
                <a:gd name="connsiteY10" fmla="*/ 5353 h 2194560"/>
                <a:gd name="connsiteX11" fmla="*/ 954747 w 2040673"/>
                <a:gd name="connsiteY11" fmla="*/ 16058 h 2194560"/>
                <a:gd name="connsiteX12" fmla="*/ 911257 w 2040673"/>
                <a:gd name="connsiteY12" fmla="*/ 24087 h 2194560"/>
                <a:gd name="connsiteX13" fmla="*/ 467662 w 2040673"/>
                <a:gd name="connsiteY13" fmla="*/ 292385 h 2194560"/>
                <a:gd name="connsiteX14" fmla="*/ 151859 w 2040673"/>
                <a:gd name="connsiteY14" fmla="*/ 861097 h 2194560"/>
                <a:gd name="connsiteX15" fmla="*/ 18044 w 2040673"/>
                <a:gd name="connsiteY15" fmla="*/ 1487350 h 2194560"/>
                <a:gd name="connsiteX16" fmla="*/ 5332 w 2040673"/>
                <a:gd name="connsiteY16" fmla="*/ 1947003 h 2194560"/>
                <a:gd name="connsiteX17" fmla="*/ 10685 w 2040673"/>
                <a:gd name="connsiteY17" fmla="*/ 2009227 h 2194560"/>
                <a:gd name="connsiteX18" fmla="*/ 62203 w 2040673"/>
                <a:gd name="connsiteY18" fmla="*/ 2161106 h 2194560"/>
                <a:gd name="connsiteX19" fmla="*/ 66218 w 2040673"/>
                <a:gd name="connsiteY19" fmla="*/ 2163783 h 2194560"/>
                <a:gd name="connsiteX20" fmla="*/ 78261 w 2040673"/>
                <a:gd name="connsiteY20" fmla="*/ 2171812 h 2194560"/>
                <a:gd name="connsiteX21" fmla="*/ 78930 w 2040673"/>
                <a:gd name="connsiteY21" fmla="*/ 2172481 h 2194560"/>
                <a:gd name="connsiteX22" fmla="*/ 84952 w 2040673"/>
                <a:gd name="connsiteY22" fmla="*/ 2176495 h 2194560"/>
                <a:gd name="connsiteX23" fmla="*/ 87628 w 2040673"/>
                <a:gd name="connsiteY23" fmla="*/ 2177833 h 2194560"/>
                <a:gd name="connsiteX24" fmla="*/ 92981 w 2040673"/>
                <a:gd name="connsiteY24" fmla="*/ 2181179 h 2194560"/>
                <a:gd name="connsiteX25" fmla="*/ 95657 w 2040673"/>
                <a:gd name="connsiteY25" fmla="*/ 2183186 h 2194560"/>
                <a:gd name="connsiteX26" fmla="*/ 100340 w 2040673"/>
                <a:gd name="connsiteY26" fmla="*/ 2185862 h 2194560"/>
                <a:gd name="connsiteX27" fmla="*/ 103686 w 2040673"/>
                <a:gd name="connsiteY27" fmla="*/ 2187200 h 2194560"/>
                <a:gd name="connsiteX28" fmla="*/ 108369 w 2040673"/>
                <a:gd name="connsiteY28" fmla="*/ 2189208 h 2194560"/>
                <a:gd name="connsiteX29" fmla="*/ 111715 w 2040673"/>
                <a:gd name="connsiteY29" fmla="*/ 2190546 h 2194560"/>
                <a:gd name="connsiteX30" fmla="*/ 117067 w 2040673"/>
                <a:gd name="connsiteY30" fmla="*/ 2192553 h 2194560"/>
                <a:gd name="connsiteX31" fmla="*/ 119744 w 2040673"/>
                <a:gd name="connsiteY31" fmla="*/ 2193891 h 2194560"/>
                <a:gd name="connsiteX32" fmla="*/ 128442 w 2040673"/>
                <a:gd name="connsiteY32" fmla="*/ 2196567 h 2194560"/>
                <a:gd name="connsiteX33" fmla="*/ 134463 w 2040673"/>
                <a:gd name="connsiteY33" fmla="*/ 2197905 h 2194560"/>
                <a:gd name="connsiteX34" fmla="*/ 135132 w 2040673"/>
                <a:gd name="connsiteY34" fmla="*/ 2197905 h 2194560"/>
                <a:gd name="connsiteX35" fmla="*/ 139816 w 2040673"/>
                <a:gd name="connsiteY35" fmla="*/ 2198575 h 2194560"/>
                <a:gd name="connsiteX36" fmla="*/ 140485 w 2040673"/>
                <a:gd name="connsiteY36" fmla="*/ 2198575 h 2194560"/>
                <a:gd name="connsiteX37" fmla="*/ 145168 w 2040673"/>
                <a:gd name="connsiteY37" fmla="*/ 2199244 h 2194560"/>
                <a:gd name="connsiteX38" fmla="*/ 145168 w 2040673"/>
                <a:gd name="connsiteY38" fmla="*/ 2199244 h 2194560"/>
                <a:gd name="connsiteX39" fmla="*/ 149852 w 2040673"/>
                <a:gd name="connsiteY39" fmla="*/ 2199244 h 2194560"/>
                <a:gd name="connsiteX40" fmla="*/ 149852 w 2040673"/>
                <a:gd name="connsiteY40" fmla="*/ 2199244 h 2194560"/>
                <a:gd name="connsiteX41" fmla="*/ 149852 w 2040673"/>
                <a:gd name="connsiteY41" fmla="*/ 2199244 h 2194560"/>
                <a:gd name="connsiteX42" fmla="*/ 153197 w 2040673"/>
                <a:gd name="connsiteY42" fmla="*/ 2198575 h 2194560"/>
                <a:gd name="connsiteX43" fmla="*/ 153197 w 2040673"/>
                <a:gd name="connsiteY43" fmla="*/ 2198575 h 2194560"/>
                <a:gd name="connsiteX44" fmla="*/ 156543 w 2040673"/>
                <a:gd name="connsiteY44" fmla="*/ 2197905 h 2194560"/>
                <a:gd name="connsiteX45" fmla="*/ 156543 w 2040673"/>
                <a:gd name="connsiteY45" fmla="*/ 2197905 h 2194560"/>
                <a:gd name="connsiteX46" fmla="*/ 159219 w 2040673"/>
                <a:gd name="connsiteY46" fmla="*/ 2196567 h 2194560"/>
                <a:gd name="connsiteX47" fmla="*/ 159219 w 2040673"/>
                <a:gd name="connsiteY47" fmla="*/ 2196567 h 2194560"/>
                <a:gd name="connsiteX48" fmla="*/ 161895 w 2040673"/>
                <a:gd name="connsiteY48" fmla="*/ 2194560 h 2194560"/>
                <a:gd name="connsiteX49" fmla="*/ 161895 w 2040673"/>
                <a:gd name="connsiteY49" fmla="*/ 2194560 h 2194560"/>
                <a:gd name="connsiteX50" fmla="*/ 163902 w 2040673"/>
                <a:gd name="connsiteY50" fmla="*/ 2192553 h 2194560"/>
                <a:gd name="connsiteX51" fmla="*/ 163902 w 2040673"/>
                <a:gd name="connsiteY51" fmla="*/ 2192553 h 2194560"/>
                <a:gd name="connsiteX52" fmla="*/ 165910 w 2040673"/>
                <a:gd name="connsiteY52" fmla="*/ 2189877 h 2194560"/>
                <a:gd name="connsiteX53" fmla="*/ 165910 w 2040673"/>
                <a:gd name="connsiteY53" fmla="*/ 2189877 h 2194560"/>
                <a:gd name="connsiteX54" fmla="*/ 167248 w 2040673"/>
                <a:gd name="connsiteY54" fmla="*/ 2186531 h 2194560"/>
                <a:gd name="connsiteX55" fmla="*/ 167248 w 2040673"/>
                <a:gd name="connsiteY55" fmla="*/ 2186531 h 2194560"/>
                <a:gd name="connsiteX56" fmla="*/ 169255 w 2040673"/>
                <a:gd name="connsiteY56" fmla="*/ 2179840 h 2194560"/>
                <a:gd name="connsiteX57" fmla="*/ 169255 w 2040673"/>
                <a:gd name="connsiteY57" fmla="*/ 2178502 h 2194560"/>
                <a:gd name="connsiteX58" fmla="*/ 169924 w 2040673"/>
                <a:gd name="connsiteY58" fmla="*/ 2175826 h 2194560"/>
                <a:gd name="connsiteX59" fmla="*/ 170593 w 2040673"/>
                <a:gd name="connsiteY59" fmla="*/ 2173819 h 2194560"/>
                <a:gd name="connsiteX60" fmla="*/ 171262 w 2040673"/>
                <a:gd name="connsiteY60" fmla="*/ 2171812 h 2194560"/>
                <a:gd name="connsiteX61" fmla="*/ 171931 w 2040673"/>
                <a:gd name="connsiteY61" fmla="*/ 2166459 h 2194560"/>
                <a:gd name="connsiteX62" fmla="*/ 179291 w 2040673"/>
                <a:gd name="connsiteY62" fmla="*/ 2141034 h 2194560"/>
                <a:gd name="connsiteX63" fmla="*/ 180629 w 2040673"/>
                <a:gd name="connsiteY63" fmla="*/ 2137020 h 2194560"/>
                <a:gd name="connsiteX64" fmla="*/ 229472 w 2040673"/>
                <a:gd name="connsiteY64" fmla="*/ 2128322 h 2194560"/>
                <a:gd name="connsiteX65" fmla="*/ 243522 w 2040673"/>
                <a:gd name="connsiteY65" fmla="*/ 2118286 h 2194560"/>
                <a:gd name="connsiteX66" fmla="*/ 251551 w 2040673"/>
                <a:gd name="connsiteY66" fmla="*/ 2110926 h 2194560"/>
                <a:gd name="connsiteX67" fmla="*/ 497101 w 2040673"/>
                <a:gd name="connsiteY67" fmla="*/ 1967744 h 2194560"/>
                <a:gd name="connsiteX68" fmla="*/ 600807 w 2040673"/>
                <a:gd name="connsiteY68" fmla="*/ 1915556 h 2194560"/>
                <a:gd name="connsiteX69" fmla="*/ 634261 w 2040673"/>
                <a:gd name="connsiteY69" fmla="*/ 1907528 h 2194560"/>
                <a:gd name="connsiteX70" fmla="*/ 820932 w 2040673"/>
                <a:gd name="connsiteY70" fmla="*/ 1834599 h 2194560"/>
                <a:gd name="connsiteX71" fmla="*/ 1515430 w 2040673"/>
                <a:gd name="connsiteY71" fmla="*/ 1572322 h 2194560"/>
                <a:gd name="connsiteX72" fmla="*/ 1876730 w 2040673"/>
                <a:gd name="connsiteY72" fmla="*/ 1360895 h 2194560"/>
                <a:gd name="connsiteX73" fmla="*/ 2026602 w 2040673"/>
                <a:gd name="connsiteY73" fmla="*/ 1147461 h 2194560"/>
                <a:gd name="connsiteX74" fmla="*/ 2023257 w 2040673"/>
                <a:gd name="connsiteY74" fmla="*/ 857083 h 2194560"/>
                <a:gd name="connsiteX75" fmla="*/ 1219031 w 2040673"/>
                <a:gd name="connsiteY75" fmla="*/ 181988 h 2194560"/>
                <a:gd name="connsiteX76" fmla="*/ 1156138 w 2040673"/>
                <a:gd name="connsiteY76" fmla="*/ 353271 h 2194560"/>
                <a:gd name="connsiteX77" fmla="*/ 1219031 w 2040673"/>
                <a:gd name="connsiteY77" fmla="*/ 181988 h 2194560"/>
                <a:gd name="connsiteX0" fmla="*/ 2023257 w 2043660"/>
                <a:gd name="connsiteY0" fmla="*/ 857083 h 2199245"/>
                <a:gd name="connsiteX1" fmla="*/ 1672662 w 2043660"/>
                <a:gd name="connsiteY1" fmla="*/ 280342 h 2199245"/>
                <a:gd name="connsiteX2" fmla="*/ 1390983 w 2043660"/>
                <a:gd name="connsiteY2" fmla="*/ 81627 h 2199245"/>
                <a:gd name="connsiteX3" fmla="*/ 1275902 w 2043660"/>
                <a:gd name="connsiteY3" fmla="*/ 36799 h 2199245"/>
                <a:gd name="connsiteX4" fmla="*/ 1275902 w 2043660"/>
                <a:gd name="connsiteY4" fmla="*/ 36799 h 2199245"/>
                <a:gd name="connsiteX5" fmla="*/ 1253823 w 2043660"/>
                <a:gd name="connsiteY5" fmla="*/ 25425 h 2199245"/>
                <a:gd name="connsiteX6" fmla="*/ 1152793 w 2043660"/>
                <a:gd name="connsiteY6" fmla="*/ 0 h 2199245"/>
                <a:gd name="connsiteX7" fmla="*/ 1136735 w 2043660"/>
                <a:gd name="connsiteY7" fmla="*/ 0 h 2199245"/>
                <a:gd name="connsiteX8" fmla="*/ 1099267 w 2043660"/>
                <a:gd name="connsiteY8" fmla="*/ 0 h 2199245"/>
                <a:gd name="connsiteX9" fmla="*/ 1083209 w 2043660"/>
                <a:gd name="connsiteY9" fmla="*/ 0 h 2199245"/>
                <a:gd name="connsiteX10" fmla="*/ 1025000 w 2043660"/>
                <a:gd name="connsiteY10" fmla="*/ 5353 h 2199245"/>
                <a:gd name="connsiteX11" fmla="*/ 954747 w 2043660"/>
                <a:gd name="connsiteY11" fmla="*/ 16058 h 2199245"/>
                <a:gd name="connsiteX12" fmla="*/ 911257 w 2043660"/>
                <a:gd name="connsiteY12" fmla="*/ 24087 h 2199245"/>
                <a:gd name="connsiteX13" fmla="*/ 467662 w 2043660"/>
                <a:gd name="connsiteY13" fmla="*/ 292385 h 2199245"/>
                <a:gd name="connsiteX14" fmla="*/ 151859 w 2043660"/>
                <a:gd name="connsiteY14" fmla="*/ 861097 h 2199245"/>
                <a:gd name="connsiteX15" fmla="*/ 18044 w 2043660"/>
                <a:gd name="connsiteY15" fmla="*/ 1487350 h 2199245"/>
                <a:gd name="connsiteX16" fmla="*/ 5332 w 2043660"/>
                <a:gd name="connsiteY16" fmla="*/ 1947003 h 2199245"/>
                <a:gd name="connsiteX17" fmla="*/ 10685 w 2043660"/>
                <a:gd name="connsiteY17" fmla="*/ 2009227 h 2199245"/>
                <a:gd name="connsiteX18" fmla="*/ 62203 w 2043660"/>
                <a:gd name="connsiteY18" fmla="*/ 2161106 h 2199245"/>
                <a:gd name="connsiteX19" fmla="*/ 66218 w 2043660"/>
                <a:gd name="connsiteY19" fmla="*/ 2163783 h 2199245"/>
                <a:gd name="connsiteX20" fmla="*/ 78261 w 2043660"/>
                <a:gd name="connsiteY20" fmla="*/ 2171812 h 2199245"/>
                <a:gd name="connsiteX21" fmla="*/ 78930 w 2043660"/>
                <a:gd name="connsiteY21" fmla="*/ 2172481 h 2199245"/>
                <a:gd name="connsiteX22" fmla="*/ 84952 w 2043660"/>
                <a:gd name="connsiteY22" fmla="*/ 2176495 h 2199245"/>
                <a:gd name="connsiteX23" fmla="*/ 87628 w 2043660"/>
                <a:gd name="connsiteY23" fmla="*/ 2177833 h 2199245"/>
                <a:gd name="connsiteX24" fmla="*/ 92981 w 2043660"/>
                <a:gd name="connsiteY24" fmla="*/ 2181179 h 2199245"/>
                <a:gd name="connsiteX25" fmla="*/ 95657 w 2043660"/>
                <a:gd name="connsiteY25" fmla="*/ 2183186 h 2199245"/>
                <a:gd name="connsiteX26" fmla="*/ 100340 w 2043660"/>
                <a:gd name="connsiteY26" fmla="*/ 2185862 h 2199245"/>
                <a:gd name="connsiteX27" fmla="*/ 103686 w 2043660"/>
                <a:gd name="connsiteY27" fmla="*/ 2187200 h 2199245"/>
                <a:gd name="connsiteX28" fmla="*/ 108369 w 2043660"/>
                <a:gd name="connsiteY28" fmla="*/ 2189208 h 2199245"/>
                <a:gd name="connsiteX29" fmla="*/ 111715 w 2043660"/>
                <a:gd name="connsiteY29" fmla="*/ 2190546 h 2199245"/>
                <a:gd name="connsiteX30" fmla="*/ 117067 w 2043660"/>
                <a:gd name="connsiteY30" fmla="*/ 2192553 h 2199245"/>
                <a:gd name="connsiteX31" fmla="*/ 119744 w 2043660"/>
                <a:gd name="connsiteY31" fmla="*/ 2193891 h 2199245"/>
                <a:gd name="connsiteX32" fmla="*/ 128442 w 2043660"/>
                <a:gd name="connsiteY32" fmla="*/ 2196567 h 2199245"/>
                <a:gd name="connsiteX33" fmla="*/ 134463 w 2043660"/>
                <a:gd name="connsiteY33" fmla="*/ 2197905 h 2199245"/>
                <a:gd name="connsiteX34" fmla="*/ 135132 w 2043660"/>
                <a:gd name="connsiteY34" fmla="*/ 2197905 h 2199245"/>
                <a:gd name="connsiteX35" fmla="*/ 139816 w 2043660"/>
                <a:gd name="connsiteY35" fmla="*/ 2198575 h 2199245"/>
                <a:gd name="connsiteX36" fmla="*/ 140485 w 2043660"/>
                <a:gd name="connsiteY36" fmla="*/ 2198575 h 2199245"/>
                <a:gd name="connsiteX37" fmla="*/ 145168 w 2043660"/>
                <a:gd name="connsiteY37" fmla="*/ 2199244 h 2199245"/>
                <a:gd name="connsiteX38" fmla="*/ 145168 w 2043660"/>
                <a:gd name="connsiteY38" fmla="*/ 2199244 h 2199245"/>
                <a:gd name="connsiteX39" fmla="*/ 149852 w 2043660"/>
                <a:gd name="connsiteY39" fmla="*/ 2199244 h 2199245"/>
                <a:gd name="connsiteX40" fmla="*/ 149852 w 2043660"/>
                <a:gd name="connsiteY40" fmla="*/ 2199244 h 2199245"/>
                <a:gd name="connsiteX41" fmla="*/ 149852 w 2043660"/>
                <a:gd name="connsiteY41" fmla="*/ 2199244 h 2199245"/>
                <a:gd name="connsiteX42" fmla="*/ 153197 w 2043660"/>
                <a:gd name="connsiteY42" fmla="*/ 2198575 h 2199245"/>
                <a:gd name="connsiteX43" fmla="*/ 153197 w 2043660"/>
                <a:gd name="connsiteY43" fmla="*/ 2198575 h 2199245"/>
                <a:gd name="connsiteX44" fmla="*/ 156543 w 2043660"/>
                <a:gd name="connsiteY44" fmla="*/ 2197905 h 2199245"/>
                <a:gd name="connsiteX45" fmla="*/ 156543 w 2043660"/>
                <a:gd name="connsiteY45" fmla="*/ 2197905 h 2199245"/>
                <a:gd name="connsiteX46" fmla="*/ 159219 w 2043660"/>
                <a:gd name="connsiteY46" fmla="*/ 2196567 h 2199245"/>
                <a:gd name="connsiteX47" fmla="*/ 159219 w 2043660"/>
                <a:gd name="connsiteY47" fmla="*/ 2196567 h 2199245"/>
                <a:gd name="connsiteX48" fmla="*/ 161895 w 2043660"/>
                <a:gd name="connsiteY48" fmla="*/ 2194560 h 2199245"/>
                <a:gd name="connsiteX49" fmla="*/ 161895 w 2043660"/>
                <a:gd name="connsiteY49" fmla="*/ 2194560 h 2199245"/>
                <a:gd name="connsiteX50" fmla="*/ 163902 w 2043660"/>
                <a:gd name="connsiteY50" fmla="*/ 2192553 h 2199245"/>
                <a:gd name="connsiteX51" fmla="*/ 163902 w 2043660"/>
                <a:gd name="connsiteY51" fmla="*/ 2192553 h 2199245"/>
                <a:gd name="connsiteX52" fmla="*/ 165910 w 2043660"/>
                <a:gd name="connsiteY52" fmla="*/ 2189877 h 2199245"/>
                <a:gd name="connsiteX53" fmla="*/ 165910 w 2043660"/>
                <a:gd name="connsiteY53" fmla="*/ 2189877 h 2199245"/>
                <a:gd name="connsiteX54" fmla="*/ 167248 w 2043660"/>
                <a:gd name="connsiteY54" fmla="*/ 2186531 h 2199245"/>
                <a:gd name="connsiteX55" fmla="*/ 167248 w 2043660"/>
                <a:gd name="connsiteY55" fmla="*/ 2186531 h 2199245"/>
                <a:gd name="connsiteX56" fmla="*/ 169255 w 2043660"/>
                <a:gd name="connsiteY56" fmla="*/ 2179840 h 2199245"/>
                <a:gd name="connsiteX57" fmla="*/ 169255 w 2043660"/>
                <a:gd name="connsiteY57" fmla="*/ 2178502 h 2199245"/>
                <a:gd name="connsiteX58" fmla="*/ 169924 w 2043660"/>
                <a:gd name="connsiteY58" fmla="*/ 2175826 h 2199245"/>
                <a:gd name="connsiteX59" fmla="*/ 170593 w 2043660"/>
                <a:gd name="connsiteY59" fmla="*/ 2173819 h 2199245"/>
                <a:gd name="connsiteX60" fmla="*/ 171262 w 2043660"/>
                <a:gd name="connsiteY60" fmla="*/ 2171812 h 2199245"/>
                <a:gd name="connsiteX61" fmla="*/ 171931 w 2043660"/>
                <a:gd name="connsiteY61" fmla="*/ 2166459 h 2199245"/>
                <a:gd name="connsiteX62" fmla="*/ 179291 w 2043660"/>
                <a:gd name="connsiteY62" fmla="*/ 2141034 h 2199245"/>
                <a:gd name="connsiteX63" fmla="*/ 180629 w 2043660"/>
                <a:gd name="connsiteY63" fmla="*/ 2137020 h 2199245"/>
                <a:gd name="connsiteX64" fmla="*/ 229472 w 2043660"/>
                <a:gd name="connsiteY64" fmla="*/ 2128322 h 2199245"/>
                <a:gd name="connsiteX65" fmla="*/ 243522 w 2043660"/>
                <a:gd name="connsiteY65" fmla="*/ 2118286 h 2199245"/>
                <a:gd name="connsiteX66" fmla="*/ 251551 w 2043660"/>
                <a:gd name="connsiteY66" fmla="*/ 2110926 h 2199245"/>
                <a:gd name="connsiteX67" fmla="*/ 497101 w 2043660"/>
                <a:gd name="connsiteY67" fmla="*/ 1967744 h 2199245"/>
                <a:gd name="connsiteX68" fmla="*/ 600807 w 2043660"/>
                <a:gd name="connsiteY68" fmla="*/ 1915556 h 2199245"/>
                <a:gd name="connsiteX69" fmla="*/ 634261 w 2043660"/>
                <a:gd name="connsiteY69" fmla="*/ 1907528 h 2199245"/>
                <a:gd name="connsiteX70" fmla="*/ 820932 w 2043660"/>
                <a:gd name="connsiteY70" fmla="*/ 1834599 h 2199245"/>
                <a:gd name="connsiteX71" fmla="*/ 1515430 w 2043660"/>
                <a:gd name="connsiteY71" fmla="*/ 1572322 h 2199245"/>
                <a:gd name="connsiteX72" fmla="*/ 1876730 w 2043660"/>
                <a:gd name="connsiteY72" fmla="*/ 1360895 h 2199245"/>
                <a:gd name="connsiteX73" fmla="*/ 2026602 w 2043660"/>
                <a:gd name="connsiteY73" fmla="*/ 1147461 h 2199245"/>
                <a:gd name="connsiteX74" fmla="*/ 2023257 w 2043660"/>
                <a:gd name="connsiteY74" fmla="*/ 857083 h 21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43660" h="2199245">
                  <a:moveTo>
                    <a:pt x="2023257" y="857083"/>
                  </a:moveTo>
                  <a:cubicBezTo>
                    <a:pt x="1966386" y="628929"/>
                    <a:pt x="1838592" y="442926"/>
                    <a:pt x="1672662" y="280342"/>
                  </a:cubicBezTo>
                  <a:cubicBezTo>
                    <a:pt x="1589697" y="199384"/>
                    <a:pt x="1497365" y="130469"/>
                    <a:pt x="1390983" y="81627"/>
                  </a:cubicBezTo>
                  <a:cubicBezTo>
                    <a:pt x="1353514" y="64231"/>
                    <a:pt x="1317385" y="44159"/>
                    <a:pt x="1275902" y="36799"/>
                  </a:cubicBezTo>
                  <a:lnTo>
                    <a:pt x="1275902" y="36799"/>
                  </a:lnTo>
                  <a:cubicBezTo>
                    <a:pt x="1271888" y="26094"/>
                    <a:pt x="1261182" y="28101"/>
                    <a:pt x="1253823" y="25425"/>
                  </a:cubicBezTo>
                  <a:cubicBezTo>
                    <a:pt x="1221038" y="13381"/>
                    <a:pt x="1184908" y="15389"/>
                    <a:pt x="1152793" y="0"/>
                  </a:cubicBezTo>
                  <a:lnTo>
                    <a:pt x="1136735" y="0"/>
                  </a:lnTo>
                  <a:cubicBezTo>
                    <a:pt x="1124022" y="9367"/>
                    <a:pt x="1111979" y="8029"/>
                    <a:pt x="1099267" y="0"/>
                  </a:cubicBezTo>
                  <a:lnTo>
                    <a:pt x="1083209" y="0"/>
                  </a:lnTo>
                  <a:cubicBezTo>
                    <a:pt x="1064475" y="11374"/>
                    <a:pt x="1044403" y="3345"/>
                    <a:pt x="1025000" y="5353"/>
                  </a:cubicBezTo>
                  <a:cubicBezTo>
                    <a:pt x="1002251" y="13381"/>
                    <a:pt x="976826" y="6022"/>
                    <a:pt x="954747" y="16058"/>
                  </a:cubicBezTo>
                  <a:cubicBezTo>
                    <a:pt x="940027" y="18734"/>
                    <a:pt x="925308" y="20741"/>
                    <a:pt x="911257" y="24087"/>
                  </a:cubicBezTo>
                  <a:cubicBezTo>
                    <a:pt x="734622" y="66238"/>
                    <a:pt x="589433" y="159908"/>
                    <a:pt x="467662" y="292385"/>
                  </a:cubicBezTo>
                  <a:cubicBezTo>
                    <a:pt x="317789" y="456977"/>
                    <a:pt x="222781" y="653015"/>
                    <a:pt x="151859" y="861097"/>
                  </a:cubicBezTo>
                  <a:cubicBezTo>
                    <a:pt x="82275" y="1064496"/>
                    <a:pt x="40793" y="1273915"/>
                    <a:pt x="18044" y="1487350"/>
                  </a:cubicBezTo>
                  <a:cubicBezTo>
                    <a:pt x="1987" y="1639898"/>
                    <a:pt x="-6042" y="1793116"/>
                    <a:pt x="5332" y="1947003"/>
                  </a:cubicBezTo>
                  <a:cubicBezTo>
                    <a:pt x="6670" y="1967075"/>
                    <a:pt x="12023" y="1987147"/>
                    <a:pt x="10685" y="2009227"/>
                  </a:cubicBezTo>
                  <a:lnTo>
                    <a:pt x="62203" y="2161106"/>
                  </a:lnTo>
                  <a:cubicBezTo>
                    <a:pt x="63541" y="2161776"/>
                    <a:pt x="64880" y="2163114"/>
                    <a:pt x="66218" y="2163783"/>
                  </a:cubicBezTo>
                  <a:lnTo>
                    <a:pt x="78261" y="2171812"/>
                  </a:lnTo>
                  <a:cubicBezTo>
                    <a:pt x="78261" y="2171812"/>
                    <a:pt x="78930" y="2171812"/>
                    <a:pt x="78930" y="2172481"/>
                  </a:cubicBezTo>
                  <a:lnTo>
                    <a:pt x="84952" y="2176495"/>
                  </a:lnTo>
                  <a:cubicBezTo>
                    <a:pt x="85621" y="2177164"/>
                    <a:pt x="86290" y="2177164"/>
                    <a:pt x="87628" y="2177833"/>
                  </a:cubicBezTo>
                  <a:cubicBezTo>
                    <a:pt x="89635" y="2179172"/>
                    <a:pt x="90973" y="2179840"/>
                    <a:pt x="92981" y="2181179"/>
                  </a:cubicBezTo>
                  <a:cubicBezTo>
                    <a:pt x="93650" y="2181848"/>
                    <a:pt x="94988" y="2182517"/>
                    <a:pt x="95657" y="2183186"/>
                  </a:cubicBezTo>
                  <a:cubicBezTo>
                    <a:pt x="96995" y="2183855"/>
                    <a:pt x="99002" y="2185193"/>
                    <a:pt x="100340" y="2185862"/>
                  </a:cubicBezTo>
                  <a:cubicBezTo>
                    <a:pt x="101679" y="2186531"/>
                    <a:pt x="102348" y="2187200"/>
                    <a:pt x="103686" y="2187200"/>
                  </a:cubicBezTo>
                  <a:cubicBezTo>
                    <a:pt x="105024" y="2187869"/>
                    <a:pt x="107031" y="2188539"/>
                    <a:pt x="108369" y="2189208"/>
                  </a:cubicBezTo>
                  <a:cubicBezTo>
                    <a:pt x="109708" y="2189877"/>
                    <a:pt x="110376" y="2189877"/>
                    <a:pt x="111715" y="2190546"/>
                  </a:cubicBezTo>
                  <a:cubicBezTo>
                    <a:pt x="113722" y="2191215"/>
                    <a:pt x="115060" y="2191884"/>
                    <a:pt x="117067" y="2192553"/>
                  </a:cubicBezTo>
                  <a:cubicBezTo>
                    <a:pt x="117736" y="2192553"/>
                    <a:pt x="119075" y="2193222"/>
                    <a:pt x="119744" y="2193891"/>
                  </a:cubicBezTo>
                  <a:cubicBezTo>
                    <a:pt x="122420" y="2194560"/>
                    <a:pt x="125096" y="2195898"/>
                    <a:pt x="128442" y="2196567"/>
                  </a:cubicBezTo>
                  <a:cubicBezTo>
                    <a:pt x="130449" y="2197236"/>
                    <a:pt x="132456" y="2197236"/>
                    <a:pt x="134463" y="2197905"/>
                  </a:cubicBezTo>
                  <a:lnTo>
                    <a:pt x="135132" y="2197905"/>
                  </a:lnTo>
                  <a:cubicBezTo>
                    <a:pt x="137139" y="2197905"/>
                    <a:pt x="138478" y="2198575"/>
                    <a:pt x="139816" y="2198575"/>
                  </a:cubicBezTo>
                  <a:lnTo>
                    <a:pt x="140485" y="2198575"/>
                  </a:lnTo>
                  <a:cubicBezTo>
                    <a:pt x="141823" y="2198575"/>
                    <a:pt x="143830" y="2199244"/>
                    <a:pt x="145168" y="2199244"/>
                  </a:cubicBezTo>
                  <a:lnTo>
                    <a:pt x="145168" y="2199244"/>
                  </a:lnTo>
                  <a:lnTo>
                    <a:pt x="149852" y="2199244"/>
                  </a:lnTo>
                  <a:lnTo>
                    <a:pt x="149852" y="2199244"/>
                  </a:lnTo>
                  <a:lnTo>
                    <a:pt x="149852" y="2199244"/>
                  </a:lnTo>
                  <a:cubicBezTo>
                    <a:pt x="151190" y="2199244"/>
                    <a:pt x="152528" y="2199244"/>
                    <a:pt x="153197" y="2198575"/>
                  </a:cubicBezTo>
                  <a:lnTo>
                    <a:pt x="153197" y="2198575"/>
                  </a:lnTo>
                  <a:cubicBezTo>
                    <a:pt x="154535" y="2198575"/>
                    <a:pt x="155204" y="2197905"/>
                    <a:pt x="156543" y="2197905"/>
                  </a:cubicBezTo>
                  <a:lnTo>
                    <a:pt x="156543" y="2197905"/>
                  </a:lnTo>
                  <a:cubicBezTo>
                    <a:pt x="157212" y="2197236"/>
                    <a:pt x="158550" y="2197236"/>
                    <a:pt x="159219" y="2196567"/>
                  </a:cubicBezTo>
                  <a:lnTo>
                    <a:pt x="159219" y="2196567"/>
                  </a:lnTo>
                  <a:cubicBezTo>
                    <a:pt x="159888" y="2195898"/>
                    <a:pt x="161226" y="2195229"/>
                    <a:pt x="161895" y="2194560"/>
                  </a:cubicBezTo>
                  <a:lnTo>
                    <a:pt x="161895" y="2194560"/>
                  </a:lnTo>
                  <a:lnTo>
                    <a:pt x="163902" y="2192553"/>
                  </a:lnTo>
                  <a:lnTo>
                    <a:pt x="163902" y="2192553"/>
                  </a:lnTo>
                  <a:cubicBezTo>
                    <a:pt x="164571" y="2191884"/>
                    <a:pt x="165241" y="2190546"/>
                    <a:pt x="165910" y="2189877"/>
                  </a:cubicBezTo>
                  <a:lnTo>
                    <a:pt x="165910" y="2189877"/>
                  </a:lnTo>
                  <a:cubicBezTo>
                    <a:pt x="166579" y="2188539"/>
                    <a:pt x="167248" y="2187869"/>
                    <a:pt x="167248" y="2186531"/>
                  </a:cubicBezTo>
                  <a:lnTo>
                    <a:pt x="167248" y="2186531"/>
                  </a:lnTo>
                  <a:cubicBezTo>
                    <a:pt x="167917" y="2184524"/>
                    <a:pt x="168586" y="2182517"/>
                    <a:pt x="169255" y="2179840"/>
                  </a:cubicBezTo>
                  <a:lnTo>
                    <a:pt x="169255" y="2178502"/>
                  </a:lnTo>
                  <a:cubicBezTo>
                    <a:pt x="169255" y="2177833"/>
                    <a:pt x="169924" y="2176495"/>
                    <a:pt x="169924" y="2175826"/>
                  </a:cubicBezTo>
                  <a:cubicBezTo>
                    <a:pt x="169924" y="2175157"/>
                    <a:pt x="169924" y="2174488"/>
                    <a:pt x="170593" y="2173819"/>
                  </a:cubicBezTo>
                  <a:cubicBezTo>
                    <a:pt x="170593" y="2173150"/>
                    <a:pt x="170593" y="2172481"/>
                    <a:pt x="171262" y="2171812"/>
                  </a:cubicBezTo>
                  <a:cubicBezTo>
                    <a:pt x="171262" y="2170473"/>
                    <a:pt x="171931" y="2168466"/>
                    <a:pt x="171931" y="2166459"/>
                  </a:cubicBezTo>
                  <a:cubicBezTo>
                    <a:pt x="173269" y="2157761"/>
                    <a:pt x="175946" y="2149063"/>
                    <a:pt x="179291" y="2141034"/>
                  </a:cubicBezTo>
                  <a:cubicBezTo>
                    <a:pt x="179960" y="2139696"/>
                    <a:pt x="180629" y="2138358"/>
                    <a:pt x="180629" y="2137020"/>
                  </a:cubicBezTo>
                  <a:cubicBezTo>
                    <a:pt x="197356" y="2133674"/>
                    <a:pt x="213414" y="2130998"/>
                    <a:pt x="229472" y="2128322"/>
                  </a:cubicBezTo>
                  <a:cubicBezTo>
                    <a:pt x="233486" y="2124977"/>
                    <a:pt x="238169" y="2121631"/>
                    <a:pt x="243522" y="2118286"/>
                  </a:cubicBezTo>
                  <a:cubicBezTo>
                    <a:pt x="246198" y="2116278"/>
                    <a:pt x="248875" y="2113602"/>
                    <a:pt x="251551" y="2110926"/>
                  </a:cubicBezTo>
                  <a:cubicBezTo>
                    <a:pt x="327156" y="2052048"/>
                    <a:pt x="412128" y="2009896"/>
                    <a:pt x="497101" y="1967744"/>
                  </a:cubicBezTo>
                  <a:cubicBezTo>
                    <a:pt x="531893" y="1950348"/>
                    <a:pt x="569361" y="1938974"/>
                    <a:pt x="600807" y="1915556"/>
                  </a:cubicBezTo>
                  <a:cubicBezTo>
                    <a:pt x="612850" y="1915556"/>
                    <a:pt x="623556" y="1911542"/>
                    <a:pt x="634261" y="1907528"/>
                  </a:cubicBezTo>
                  <a:lnTo>
                    <a:pt x="820932" y="1834599"/>
                  </a:lnTo>
                  <a:cubicBezTo>
                    <a:pt x="1053101" y="1748288"/>
                    <a:pt x="1288615" y="1672014"/>
                    <a:pt x="1515430" y="1572322"/>
                  </a:cubicBezTo>
                  <a:cubicBezTo>
                    <a:pt x="1643892" y="1515451"/>
                    <a:pt x="1769009" y="1452558"/>
                    <a:pt x="1876730" y="1360895"/>
                  </a:cubicBezTo>
                  <a:cubicBezTo>
                    <a:pt x="1944975" y="1302686"/>
                    <a:pt x="2002515" y="1235778"/>
                    <a:pt x="2026602" y="1147461"/>
                  </a:cubicBezTo>
                  <a:cubicBezTo>
                    <a:pt x="2052696" y="1049776"/>
                    <a:pt x="2046674" y="952760"/>
                    <a:pt x="2023257" y="857083"/>
                  </a:cubicBezTo>
                  <a:close/>
                </a:path>
              </a:pathLst>
            </a:custGeom>
            <a:solidFill>
              <a:schemeClr val="accent2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67AE8E0-E836-442E-9634-F7D01626E8DD}"/>
                </a:ext>
              </a:extLst>
            </p:cNvPr>
            <p:cNvSpPr/>
            <p:nvPr/>
          </p:nvSpPr>
          <p:spPr>
            <a:xfrm>
              <a:off x="6448000" y="2834949"/>
              <a:ext cx="120374" cy="491050"/>
            </a:xfrm>
            <a:custGeom>
              <a:avLst/>
              <a:gdLst>
                <a:gd name="connsiteX0" fmla="*/ 318562 w 421516"/>
                <a:gd name="connsiteY0" fmla="*/ 1215037 h 1719518"/>
                <a:gd name="connsiteX1" fmla="*/ 422269 w 421516"/>
                <a:gd name="connsiteY1" fmla="*/ 573396 h 1719518"/>
                <a:gd name="connsiteX2" fmla="*/ 390153 w 421516"/>
                <a:gd name="connsiteY2" fmla="*/ 349256 h 1719518"/>
                <a:gd name="connsiteX3" fmla="*/ 388146 w 421516"/>
                <a:gd name="connsiteY3" fmla="*/ 333867 h 1719518"/>
                <a:gd name="connsiteX4" fmla="*/ 384801 w 421516"/>
                <a:gd name="connsiteY4" fmla="*/ 322493 h 1719518"/>
                <a:gd name="connsiteX5" fmla="*/ 374765 w 421516"/>
                <a:gd name="connsiteY5" fmla="*/ 290378 h 1719518"/>
                <a:gd name="connsiteX6" fmla="*/ 329937 w 421516"/>
                <a:gd name="connsiteY6" fmla="*/ 112404 h 1719518"/>
                <a:gd name="connsiteX7" fmla="*/ 350678 w 421516"/>
                <a:gd name="connsiteY7" fmla="*/ 0 h 1719518"/>
                <a:gd name="connsiteX8" fmla="*/ 301836 w 421516"/>
                <a:gd name="connsiteY8" fmla="*/ 8698 h 1719518"/>
                <a:gd name="connsiteX9" fmla="*/ 300498 w 421516"/>
                <a:gd name="connsiteY9" fmla="*/ 12712 h 1719518"/>
                <a:gd name="connsiteX10" fmla="*/ 293138 w 421516"/>
                <a:gd name="connsiteY10" fmla="*/ 38137 h 1719518"/>
                <a:gd name="connsiteX11" fmla="*/ 289792 w 421516"/>
                <a:gd name="connsiteY11" fmla="*/ 54195 h 1719518"/>
                <a:gd name="connsiteX12" fmla="*/ 270389 w 421516"/>
                <a:gd name="connsiteY12" fmla="*/ 71591 h 1719518"/>
                <a:gd name="connsiteX13" fmla="*/ 248310 w 421516"/>
                <a:gd name="connsiteY13" fmla="*/ 68914 h 1719518"/>
                <a:gd name="connsiteX14" fmla="*/ 186086 w 421516"/>
                <a:gd name="connsiteY14" fmla="*/ 37468 h 1719518"/>
                <a:gd name="connsiteX15" fmla="*/ 181402 w 421516"/>
                <a:gd name="connsiteY15" fmla="*/ 38806 h 1719518"/>
                <a:gd name="connsiteX16" fmla="*/ 101783 w 421516"/>
                <a:gd name="connsiteY16" fmla="*/ 130469 h 1719518"/>
                <a:gd name="connsiteX17" fmla="*/ 163338 w 421516"/>
                <a:gd name="connsiteY17" fmla="*/ 343234 h 1719518"/>
                <a:gd name="connsiteX18" fmla="*/ 173374 w 421516"/>
                <a:gd name="connsiteY18" fmla="*/ 349256 h 1719518"/>
                <a:gd name="connsiteX19" fmla="*/ 163338 w 421516"/>
                <a:gd name="connsiteY19" fmla="*/ 343234 h 1719518"/>
                <a:gd name="connsiteX20" fmla="*/ 166683 w 421516"/>
                <a:gd name="connsiteY20" fmla="*/ 369328 h 1719518"/>
                <a:gd name="connsiteX21" fmla="*/ 163338 w 421516"/>
                <a:gd name="connsiteY21" fmla="*/ 960789 h 1719518"/>
                <a:gd name="connsiteX22" fmla="*/ 60969 w 421516"/>
                <a:gd name="connsiteY22" fmla="*/ 1267894 h 1719518"/>
                <a:gd name="connsiteX23" fmla="*/ 8112 w 421516"/>
                <a:gd name="connsiteY23" fmla="*/ 1720856 h 1719518"/>
                <a:gd name="connsiteX24" fmla="*/ 109143 w 421516"/>
                <a:gd name="connsiteY24" fmla="*/ 1704798 h 1719518"/>
                <a:gd name="connsiteX25" fmla="*/ 231583 w 421516"/>
                <a:gd name="connsiteY25" fmla="*/ 1698777 h 1719518"/>
                <a:gd name="connsiteX26" fmla="*/ 230245 w 421516"/>
                <a:gd name="connsiteY26" fmla="*/ 1512105 h 1719518"/>
                <a:gd name="connsiteX27" fmla="*/ 318562 w 421516"/>
                <a:gd name="connsiteY27" fmla="*/ 1215037 h 1719518"/>
                <a:gd name="connsiteX28" fmla="*/ 275073 w 421516"/>
                <a:gd name="connsiteY28" fmla="*/ 353940 h 1719518"/>
                <a:gd name="connsiteX29" fmla="*/ 235597 w 421516"/>
                <a:gd name="connsiteY29" fmla="*/ 353940 h 1719518"/>
                <a:gd name="connsiteX30" fmla="*/ 275073 w 421516"/>
                <a:gd name="connsiteY30" fmla="*/ 353940 h 171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1516" h="1719518">
                  <a:moveTo>
                    <a:pt x="318562" y="1215037"/>
                  </a:moveTo>
                  <a:cubicBezTo>
                    <a:pt x="394837" y="1007624"/>
                    <a:pt x="440334" y="795528"/>
                    <a:pt x="422269" y="573396"/>
                  </a:cubicBezTo>
                  <a:cubicBezTo>
                    <a:pt x="416247" y="497790"/>
                    <a:pt x="409556" y="422854"/>
                    <a:pt x="390153" y="349256"/>
                  </a:cubicBezTo>
                  <a:cubicBezTo>
                    <a:pt x="389484" y="343904"/>
                    <a:pt x="388815" y="338551"/>
                    <a:pt x="388146" y="333867"/>
                  </a:cubicBezTo>
                  <a:cubicBezTo>
                    <a:pt x="380117" y="331860"/>
                    <a:pt x="376103" y="329184"/>
                    <a:pt x="384801" y="322493"/>
                  </a:cubicBezTo>
                  <a:cubicBezTo>
                    <a:pt x="381455" y="311788"/>
                    <a:pt x="375434" y="301083"/>
                    <a:pt x="374765" y="290378"/>
                  </a:cubicBezTo>
                  <a:cubicBezTo>
                    <a:pt x="370750" y="228154"/>
                    <a:pt x="353354" y="168607"/>
                    <a:pt x="329937" y="112404"/>
                  </a:cubicBezTo>
                  <a:cubicBezTo>
                    <a:pt x="309195" y="62893"/>
                    <a:pt x="314548" y="28101"/>
                    <a:pt x="350678" y="0"/>
                  </a:cubicBezTo>
                  <a:cubicBezTo>
                    <a:pt x="334620" y="2676"/>
                    <a:pt x="318562" y="5353"/>
                    <a:pt x="301836" y="8698"/>
                  </a:cubicBezTo>
                  <a:cubicBezTo>
                    <a:pt x="301167" y="10036"/>
                    <a:pt x="300498" y="11374"/>
                    <a:pt x="300498" y="12712"/>
                  </a:cubicBezTo>
                  <a:cubicBezTo>
                    <a:pt x="297152" y="20741"/>
                    <a:pt x="294476" y="29439"/>
                    <a:pt x="293138" y="38137"/>
                  </a:cubicBezTo>
                  <a:cubicBezTo>
                    <a:pt x="292469" y="44828"/>
                    <a:pt x="291131" y="49511"/>
                    <a:pt x="289792" y="54195"/>
                  </a:cubicBezTo>
                  <a:cubicBezTo>
                    <a:pt x="286447" y="65569"/>
                    <a:pt x="280425" y="70922"/>
                    <a:pt x="270389" y="71591"/>
                  </a:cubicBezTo>
                  <a:cubicBezTo>
                    <a:pt x="264368" y="72260"/>
                    <a:pt x="257677" y="70922"/>
                    <a:pt x="248310" y="68914"/>
                  </a:cubicBezTo>
                  <a:cubicBezTo>
                    <a:pt x="226230" y="63562"/>
                    <a:pt x="207496" y="50850"/>
                    <a:pt x="186086" y="37468"/>
                  </a:cubicBezTo>
                  <a:cubicBezTo>
                    <a:pt x="184748" y="38137"/>
                    <a:pt x="183410" y="38137"/>
                    <a:pt x="181402" y="38806"/>
                  </a:cubicBezTo>
                  <a:cubicBezTo>
                    <a:pt x="177388" y="89656"/>
                    <a:pt x="144603" y="114412"/>
                    <a:pt x="101783" y="130469"/>
                  </a:cubicBezTo>
                  <a:cubicBezTo>
                    <a:pt x="122524" y="201391"/>
                    <a:pt x="142596" y="272313"/>
                    <a:pt x="163338" y="343234"/>
                  </a:cubicBezTo>
                  <a:cubicBezTo>
                    <a:pt x="166683" y="345242"/>
                    <a:pt x="170028" y="347249"/>
                    <a:pt x="173374" y="349256"/>
                  </a:cubicBezTo>
                  <a:cubicBezTo>
                    <a:pt x="170028" y="347249"/>
                    <a:pt x="166683" y="345242"/>
                    <a:pt x="163338" y="343234"/>
                  </a:cubicBezTo>
                  <a:cubicBezTo>
                    <a:pt x="164676" y="351933"/>
                    <a:pt x="164676" y="360630"/>
                    <a:pt x="166683" y="369328"/>
                  </a:cubicBezTo>
                  <a:cubicBezTo>
                    <a:pt x="208834" y="566705"/>
                    <a:pt x="215525" y="763413"/>
                    <a:pt x="163338" y="960789"/>
                  </a:cubicBezTo>
                  <a:cubicBezTo>
                    <a:pt x="135236" y="1065165"/>
                    <a:pt x="95761" y="1165526"/>
                    <a:pt x="60969" y="1267894"/>
                  </a:cubicBezTo>
                  <a:cubicBezTo>
                    <a:pt x="10789" y="1415090"/>
                    <a:pt x="-13967" y="1564962"/>
                    <a:pt x="8112" y="1720856"/>
                  </a:cubicBezTo>
                  <a:cubicBezTo>
                    <a:pt x="42235" y="1717511"/>
                    <a:pt x="74351" y="1704130"/>
                    <a:pt x="109143" y="1704798"/>
                  </a:cubicBezTo>
                  <a:cubicBezTo>
                    <a:pt x="149287" y="1694762"/>
                    <a:pt x="190770" y="1701453"/>
                    <a:pt x="231583" y="1698777"/>
                  </a:cubicBezTo>
                  <a:cubicBezTo>
                    <a:pt x="220878" y="1636553"/>
                    <a:pt x="221547" y="1574329"/>
                    <a:pt x="230245" y="1512105"/>
                  </a:cubicBezTo>
                  <a:cubicBezTo>
                    <a:pt x="246303" y="1408399"/>
                    <a:pt x="283102" y="1312052"/>
                    <a:pt x="318562" y="1215037"/>
                  </a:cubicBezTo>
                  <a:close/>
                  <a:moveTo>
                    <a:pt x="275073" y="353940"/>
                  </a:moveTo>
                  <a:cubicBezTo>
                    <a:pt x="261691" y="353940"/>
                    <a:pt x="248979" y="353940"/>
                    <a:pt x="235597" y="353940"/>
                  </a:cubicBezTo>
                  <a:cubicBezTo>
                    <a:pt x="248979" y="353940"/>
                    <a:pt x="261691" y="353940"/>
                    <a:pt x="275073" y="353940"/>
                  </a:cubicBezTo>
                  <a:close/>
                </a:path>
              </a:pathLst>
            </a:custGeom>
            <a:solidFill>
              <a:schemeClr val="accent5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6B5C8B3-281B-4E11-90AC-520675F28EFA}"/>
              </a:ext>
            </a:extLst>
          </p:cNvPr>
          <p:cNvSpPr/>
          <p:nvPr/>
        </p:nvSpPr>
        <p:spPr>
          <a:xfrm>
            <a:off x="1668611" y="3487670"/>
            <a:ext cx="415372" cy="512161"/>
          </a:xfrm>
          <a:custGeom>
            <a:avLst/>
            <a:gdLst>
              <a:gd name="connsiteX0" fmla="*/ 1601818 w 1779734"/>
              <a:gd name="connsiteY0" fmla="*/ 431552 h 2181178"/>
              <a:gd name="connsiteX1" fmla="*/ 1099344 w 1779734"/>
              <a:gd name="connsiteY1" fmla="*/ 28770 h 2181178"/>
              <a:gd name="connsiteX2" fmla="*/ 928061 w 1779734"/>
              <a:gd name="connsiteY2" fmla="*/ 0 h 2181178"/>
              <a:gd name="connsiteX3" fmla="*/ 805621 w 1779734"/>
              <a:gd name="connsiteY3" fmla="*/ 6021 h 2181178"/>
              <a:gd name="connsiteX4" fmla="*/ 813650 w 1779734"/>
              <a:gd name="connsiteY4" fmla="*/ 38806 h 2181178"/>
              <a:gd name="connsiteX5" fmla="*/ 805621 w 1779734"/>
              <a:gd name="connsiteY5" fmla="*/ 6021 h 2181178"/>
              <a:gd name="connsiteX6" fmla="*/ 704591 w 1779734"/>
              <a:gd name="connsiteY6" fmla="*/ 22079 h 2181178"/>
              <a:gd name="connsiteX7" fmla="*/ 689871 w 1779734"/>
              <a:gd name="connsiteY7" fmla="*/ 28101 h 2181178"/>
              <a:gd name="connsiteX8" fmla="*/ 407522 w 1779734"/>
              <a:gd name="connsiteY8" fmla="*/ 176635 h 2181178"/>
              <a:gd name="connsiteX9" fmla="*/ 52914 w 1779734"/>
              <a:gd name="connsiteY9" fmla="*/ 729959 h 2181178"/>
              <a:gd name="connsiteX10" fmla="*/ 99749 w 1779734"/>
              <a:gd name="connsiteY10" fmla="*/ 1586372 h 2181178"/>
              <a:gd name="connsiteX11" fmla="*/ 749419 w 1779734"/>
              <a:gd name="connsiteY11" fmla="*/ 2169804 h 2181178"/>
              <a:gd name="connsiteX12" fmla="*/ 994300 w 1779734"/>
              <a:gd name="connsiteY12" fmla="*/ 2177833 h 2181178"/>
              <a:gd name="connsiteX13" fmla="*/ 972220 w 1779734"/>
              <a:gd name="connsiteY13" fmla="*/ 2033313 h 2181178"/>
              <a:gd name="connsiteX14" fmla="*/ 973558 w 1779734"/>
              <a:gd name="connsiteY14" fmla="*/ 2005212 h 2181178"/>
              <a:gd name="connsiteX15" fmla="*/ 1083286 w 1779734"/>
              <a:gd name="connsiteY15" fmla="*/ 1662647 h 2181178"/>
              <a:gd name="connsiteX16" fmla="*/ 1148186 w 1779734"/>
              <a:gd name="connsiteY16" fmla="*/ 1298002 h 2181178"/>
              <a:gd name="connsiteX17" fmla="*/ 1149525 w 1779734"/>
              <a:gd name="connsiteY17" fmla="*/ 1174892 h 2181178"/>
              <a:gd name="connsiteX18" fmla="*/ 1156884 w 1779734"/>
              <a:gd name="connsiteY18" fmla="*/ 1082560 h 2181178"/>
              <a:gd name="connsiteX19" fmla="*/ 1245871 w 1779734"/>
              <a:gd name="connsiteY19" fmla="*/ 1493371 h 2181178"/>
              <a:gd name="connsiteX20" fmla="*/ 1307426 w 1779734"/>
              <a:gd name="connsiteY20" fmla="*/ 1735576 h 2181178"/>
              <a:gd name="connsiteX21" fmla="*/ 1320807 w 1779734"/>
              <a:gd name="connsiteY21" fmla="*/ 1827908 h 2181178"/>
              <a:gd name="connsiteX22" fmla="*/ 1322145 w 1779734"/>
              <a:gd name="connsiteY22" fmla="*/ 1843966 h 2181178"/>
              <a:gd name="connsiteX23" fmla="*/ 1326829 w 1779734"/>
              <a:gd name="connsiteY23" fmla="*/ 1884779 h 2181178"/>
              <a:gd name="connsiteX24" fmla="*/ 1330843 w 1779734"/>
              <a:gd name="connsiteY24" fmla="*/ 2018593 h 2181178"/>
              <a:gd name="connsiteX25" fmla="*/ 1333520 w 1779734"/>
              <a:gd name="connsiteY25" fmla="*/ 2035990 h 2181178"/>
              <a:gd name="connsiteX26" fmla="*/ 1348908 w 1779734"/>
              <a:gd name="connsiteY26" fmla="*/ 2029968 h 2181178"/>
              <a:gd name="connsiteX27" fmla="*/ 1694819 w 1779734"/>
              <a:gd name="connsiteY27" fmla="*/ 1560948 h 2181178"/>
              <a:gd name="connsiteX28" fmla="*/ 1728273 w 1779734"/>
              <a:gd name="connsiteY28" fmla="*/ 1467277 h 2181178"/>
              <a:gd name="connsiteX29" fmla="*/ 1775777 w 1779734"/>
              <a:gd name="connsiteY29" fmla="*/ 1219720 h 2181178"/>
              <a:gd name="connsiteX30" fmla="*/ 1601818 w 1779734"/>
              <a:gd name="connsiteY30" fmla="*/ 431552 h 2181178"/>
              <a:gd name="connsiteX0" fmla="*/ 1601818 w 1782038"/>
              <a:gd name="connsiteY0" fmla="*/ 431552 h 2184855"/>
              <a:gd name="connsiteX1" fmla="*/ 1099344 w 1782038"/>
              <a:gd name="connsiteY1" fmla="*/ 28770 h 2184855"/>
              <a:gd name="connsiteX2" fmla="*/ 928061 w 1782038"/>
              <a:gd name="connsiteY2" fmla="*/ 0 h 2184855"/>
              <a:gd name="connsiteX3" fmla="*/ 805621 w 1782038"/>
              <a:gd name="connsiteY3" fmla="*/ 6021 h 2184855"/>
              <a:gd name="connsiteX4" fmla="*/ 813650 w 1782038"/>
              <a:gd name="connsiteY4" fmla="*/ 38806 h 2184855"/>
              <a:gd name="connsiteX5" fmla="*/ 805621 w 1782038"/>
              <a:gd name="connsiteY5" fmla="*/ 6021 h 2184855"/>
              <a:gd name="connsiteX6" fmla="*/ 704591 w 1782038"/>
              <a:gd name="connsiteY6" fmla="*/ 22079 h 2184855"/>
              <a:gd name="connsiteX7" fmla="*/ 689871 w 1782038"/>
              <a:gd name="connsiteY7" fmla="*/ 28101 h 2184855"/>
              <a:gd name="connsiteX8" fmla="*/ 407522 w 1782038"/>
              <a:gd name="connsiteY8" fmla="*/ 176635 h 2184855"/>
              <a:gd name="connsiteX9" fmla="*/ 52914 w 1782038"/>
              <a:gd name="connsiteY9" fmla="*/ 729959 h 2184855"/>
              <a:gd name="connsiteX10" fmla="*/ 99749 w 1782038"/>
              <a:gd name="connsiteY10" fmla="*/ 1586372 h 2184855"/>
              <a:gd name="connsiteX11" fmla="*/ 749419 w 1782038"/>
              <a:gd name="connsiteY11" fmla="*/ 2169804 h 2184855"/>
              <a:gd name="connsiteX12" fmla="*/ 994300 w 1782038"/>
              <a:gd name="connsiteY12" fmla="*/ 2177833 h 2184855"/>
              <a:gd name="connsiteX13" fmla="*/ 972220 w 1782038"/>
              <a:gd name="connsiteY13" fmla="*/ 2033313 h 2184855"/>
              <a:gd name="connsiteX14" fmla="*/ 973558 w 1782038"/>
              <a:gd name="connsiteY14" fmla="*/ 2005212 h 2184855"/>
              <a:gd name="connsiteX15" fmla="*/ 1083286 w 1782038"/>
              <a:gd name="connsiteY15" fmla="*/ 1662647 h 2184855"/>
              <a:gd name="connsiteX16" fmla="*/ 1148186 w 1782038"/>
              <a:gd name="connsiteY16" fmla="*/ 1298002 h 2184855"/>
              <a:gd name="connsiteX17" fmla="*/ 860134 w 1782038"/>
              <a:gd name="connsiteY17" fmla="*/ 194699 h 2184855"/>
              <a:gd name="connsiteX18" fmla="*/ 1156884 w 1782038"/>
              <a:gd name="connsiteY18" fmla="*/ 1082560 h 2184855"/>
              <a:gd name="connsiteX19" fmla="*/ 1245871 w 1782038"/>
              <a:gd name="connsiteY19" fmla="*/ 1493371 h 2184855"/>
              <a:gd name="connsiteX20" fmla="*/ 1307426 w 1782038"/>
              <a:gd name="connsiteY20" fmla="*/ 1735576 h 2184855"/>
              <a:gd name="connsiteX21" fmla="*/ 1320807 w 1782038"/>
              <a:gd name="connsiteY21" fmla="*/ 1827908 h 2184855"/>
              <a:gd name="connsiteX22" fmla="*/ 1322145 w 1782038"/>
              <a:gd name="connsiteY22" fmla="*/ 1843966 h 2184855"/>
              <a:gd name="connsiteX23" fmla="*/ 1326829 w 1782038"/>
              <a:gd name="connsiteY23" fmla="*/ 1884779 h 2184855"/>
              <a:gd name="connsiteX24" fmla="*/ 1330843 w 1782038"/>
              <a:gd name="connsiteY24" fmla="*/ 2018593 h 2184855"/>
              <a:gd name="connsiteX25" fmla="*/ 1333520 w 1782038"/>
              <a:gd name="connsiteY25" fmla="*/ 2035990 h 2184855"/>
              <a:gd name="connsiteX26" fmla="*/ 1348908 w 1782038"/>
              <a:gd name="connsiteY26" fmla="*/ 2029968 h 2184855"/>
              <a:gd name="connsiteX27" fmla="*/ 1694819 w 1782038"/>
              <a:gd name="connsiteY27" fmla="*/ 1560948 h 2184855"/>
              <a:gd name="connsiteX28" fmla="*/ 1728273 w 1782038"/>
              <a:gd name="connsiteY28" fmla="*/ 1467277 h 2184855"/>
              <a:gd name="connsiteX29" fmla="*/ 1775777 w 1782038"/>
              <a:gd name="connsiteY29" fmla="*/ 1219720 h 2184855"/>
              <a:gd name="connsiteX30" fmla="*/ 1601818 w 1782038"/>
              <a:gd name="connsiteY30" fmla="*/ 431552 h 2184855"/>
              <a:gd name="connsiteX0" fmla="*/ 1601818 w 1782038"/>
              <a:gd name="connsiteY0" fmla="*/ 431552 h 2184855"/>
              <a:gd name="connsiteX1" fmla="*/ 1099344 w 1782038"/>
              <a:gd name="connsiteY1" fmla="*/ 28770 h 2184855"/>
              <a:gd name="connsiteX2" fmla="*/ 928061 w 1782038"/>
              <a:gd name="connsiteY2" fmla="*/ 0 h 2184855"/>
              <a:gd name="connsiteX3" fmla="*/ 805621 w 1782038"/>
              <a:gd name="connsiteY3" fmla="*/ 6021 h 2184855"/>
              <a:gd name="connsiteX4" fmla="*/ 813650 w 1782038"/>
              <a:gd name="connsiteY4" fmla="*/ 38806 h 2184855"/>
              <a:gd name="connsiteX5" fmla="*/ 805621 w 1782038"/>
              <a:gd name="connsiteY5" fmla="*/ 6021 h 2184855"/>
              <a:gd name="connsiteX6" fmla="*/ 704591 w 1782038"/>
              <a:gd name="connsiteY6" fmla="*/ 22079 h 2184855"/>
              <a:gd name="connsiteX7" fmla="*/ 689871 w 1782038"/>
              <a:gd name="connsiteY7" fmla="*/ 28101 h 2184855"/>
              <a:gd name="connsiteX8" fmla="*/ 407522 w 1782038"/>
              <a:gd name="connsiteY8" fmla="*/ 176635 h 2184855"/>
              <a:gd name="connsiteX9" fmla="*/ 52914 w 1782038"/>
              <a:gd name="connsiteY9" fmla="*/ 729959 h 2184855"/>
              <a:gd name="connsiteX10" fmla="*/ 99749 w 1782038"/>
              <a:gd name="connsiteY10" fmla="*/ 1586372 h 2184855"/>
              <a:gd name="connsiteX11" fmla="*/ 749419 w 1782038"/>
              <a:gd name="connsiteY11" fmla="*/ 2169804 h 2184855"/>
              <a:gd name="connsiteX12" fmla="*/ 994300 w 1782038"/>
              <a:gd name="connsiteY12" fmla="*/ 2177833 h 2184855"/>
              <a:gd name="connsiteX13" fmla="*/ 972220 w 1782038"/>
              <a:gd name="connsiteY13" fmla="*/ 2033313 h 2184855"/>
              <a:gd name="connsiteX14" fmla="*/ 973558 w 1782038"/>
              <a:gd name="connsiteY14" fmla="*/ 2005212 h 2184855"/>
              <a:gd name="connsiteX15" fmla="*/ 1083286 w 1782038"/>
              <a:gd name="connsiteY15" fmla="*/ 1662647 h 2184855"/>
              <a:gd name="connsiteX16" fmla="*/ 1148186 w 1782038"/>
              <a:gd name="connsiteY16" fmla="*/ 1298002 h 2184855"/>
              <a:gd name="connsiteX17" fmla="*/ 860134 w 1782038"/>
              <a:gd name="connsiteY17" fmla="*/ 194699 h 2184855"/>
              <a:gd name="connsiteX18" fmla="*/ 895498 w 1782038"/>
              <a:gd name="connsiteY18" fmla="*/ 83695 h 2184855"/>
              <a:gd name="connsiteX19" fmla="*/ 1245871 w 1782038"/>
              <a:gd name="connsiteY19" fmla="*/ 1493371 h 2184855"/>
              <a:gd name="connsiteX20" fmla="*/ 1307426 w 1782038"/>
              <a:gd name="connsiteY20" fmla="*/ 1735576 h 2184855"/>
              <a:gd name="connsiteX21" fmla="*/ 1320807 w 1782038"/>
              <a:gd name="connsiteY21" fmla="*/ 1827908 h 2184855"/>
              <a:gd name="connsiteX22" fmla="*/ 1322145 w 1782038"/>
              <a:gd name="connsiteY22" fmla="*/ 1843966 h 2184855"/>
              <a:gd name="connsiteX23" fmla="*/ 1326829 w 1782038"/>
              <a:gd name="connsiteY23" fmla="*/ 1884779 h 2184855"/>
              <a:gd name="connsiteX24" fmla="*/ 1330843 w 1782038"/>
              <a:gd name="connsiteY24" fmla="*/ 2018593 h 2184855"/>
              <a:gd name="connsiteX25" fmla="*/ 1333520 w 1782038"/>
              <a:gd name="connsiteY25" fmla="*/ 2035990 h 2184855"/>
              <a:gd name="connsiteX26" fmla="*/ 1348908 w 1782038"/>
              <a:gd name="connsiteY26" fmla="*/ 2029968 h 2184855"/>
              <a:gd name="connsiteX27" fmla="*/ 1694819 w 1782038"/>
              <a:gd name="connsiteY27" fmla="*/ 1560948 h 2184855"/>
              <a:gd name="connsiteX28" fmla="*/ 1728273 w 1782038"/>
              <a:gd name="connsiteY28" fmla="*/ 1467277 h 2184855"/>
              <a:gd name="connsiteX29" fmla="*/ 1775777 w 1782038"/>
              <a:gd name="connsiteY29" fmla="*/ 1219720 h 2184855"/>
              <a:gd name="connsiteX30" fmla="*/ 1601818 w 1782038"/>
              <a:gd name="connsiteY30" fmla="*/ 431552 h 2184855"/>
              <a:gd name="connsiteX0" fmla="*/ 1601818 w 1782038"/>
              <a:gd name="connsiteY0" fmla="*/ 431552 h 2184855"/>
              <a:gd name="connsiteX1" fmla="*/ 1099344 w 1782038"/>
              <a:gd name="connsiteY1" fmla="*/ 28770 h 2184855"/>
              <a:gd name="connsiteX2" fmla="*/ 928061 w 1782038"/>
              <a:gd name="connsiteY2" fmla="*/ 0 h 2184855"/>
              <a:gd name="connsiteX3" fmla="*/ 805621 w 1782038"/>
              <a:gd name="connsiteY3" fmla="*/ 6021 h 2184855"/>
              <a:gd name="connsiteX4" fmla="*/ 813650 w 1782038"/>
              <a:gd name="connsiteY4" fmla="*/ 38806 h 2184855"/>
              <a:gd name="connsiteX5" fmla="*/ 805621 w 1782038"/>
              <a:gd name="connsiteY5" fmla="*/ 6021 h 2184855"/>
              <a:gd name="connsiteX6" fmla="*/ 704591 w 1782038"/>
              <a:gd name="connsiteY6" fmla="*/ 22079 h 2184855"/>
              <a:gd name="connsiteX7" fmla="*/ 689871 w 1782038"/>
              <a:gd name="connsiteY7" fmla="*/ 28101 h 2184855"/>
              <a:gd name="connsiteX8" fmla="*/ 407522 w 1782038"/>
              <a:gd name="connsiteY8" fmla="*/ 176635 h 2184855"/>
              <a:gd name="connsiteX9" fmla="*/ 52914 w 1782038"/>
              <a:gd name="connsiteY9" fmla="*/ 729959 h 2184855"/>
              <a:gd name="connsiteX10" fmla="*/ 99749 w 1782038"/>
              <a:gd name="connsiteY10" fmla="*/ 1586372 h 2184855"/>
              <a:gd name="connsiteX11" fmla="*/ 749419 w 1782038"/>
              <a:gd name="connsiteY11" fmla="*/ 2169804 h 2184855"/>
              <a:gd name="connsiteX12" fmla="*/ 994300 w 1782038"/>
              <a:gd name="connsiteY12" fmla="*/ 2177833 h 2184855"/>
              <a:gd name="connsiteX13" fmla="*/ 972220 w 1782038"/>
              <a:gd name="connsiteY13" fmla="*/ 2033313 h 2184855"/>
              <a:gd name="connsiteX14" fmla="*/ 973558 w 1782038"/>
              <a:gd name="connsiteY14" fmla="*/ 2005212 h 2184855"/>
              <a:gd name="connsiteX15" fmla="*/ 1083286 w 1782038"/>
              <a:gd name="connsiteY15" fmla="*/ 1662647 h 2184855"/>
              <a:gd name="connsiteX16" fmla="*/ 1148186 w 1782038"/>
              <a:gd name="connsiteY16" fmla="*/ 1298002 h 2184855"/>
              <a:gd name="connsiteX17" fmla="*/ 860134 w 1782038"/>
              <a:gd name="connsiteY17" fmla="*/ 194699 h 2184855"/>
              <a:gd name="connsiteX18" fmla="*/ 895498 w 1782038"/>
              <a:gd name="connsiteY18" fmla="*/ 83695 h 2184855"/>
              <a:gd name="connsiteX19" fmla="*/ 1245871 w 1782038"/>
              <a:gd name="connsiteY19" fmla="*/ 1493371 h 2184855"/>
              <a:gd name="connsiteX20" fmla="*/ 1307426 w 1782038"/>
              <a:gd name="connsiteY20" fmla="*/ 1735576 h 2184855"/>
              <a:gd name="connsiteX21" fmla="*/ 1320807 w 1782038"/>
              <a:gd name="connsiteY21" fmla="*/ 1827908 h 2184855"/>
              <a:gd name="connsiteX22" fmla="*/ 1322145 w 1782038"/>
              <a:gd name="connsiteY22" fmla="*/ 1843966 h 2184855"/>
              <a:gd name="connsiteX23" fmla="*/ 1326829 w 1782038"/>
              <a:gd name="connsiteY23" fmla="*/ 1884779 h 2184855"/>
              <a:gd name="connsiteX24" fmla="*/ 1330843 w 1782038"/>
              <a:gd name="connsiteY24" fmla="*/ 2018593 h 2184855"/>
              <a:gd name="connsiteX25" fmla="*/ 1333521 w 1782038"/>
              <a:gd name="connsiteY25" fmla="*/ 2035990 h 2184855"/>
              <a:gd name="connsiteX26" fmla="*/ 1348908 w 1782038"/>
              <a:gd name="connsiteY26" fmla="*/ 2029968 h 2184855"/>
              <a:gd name="connsiteX27" fmla="*/ 1694819 w 1782038"/>
              <a:gd name="connsiteY27" fmla="*/ 1560948 h 2184855"/>
              <a:gd name="connsiteX28" fmla="*/ 1728273 w 1782038"/>
              <a:gd name="connsiteY28" fmla="*/ 1467277 h 2184855"/>
              <a:gd name="connsiteX29" fmla="*/ 1775777 w 1782038"/>
              <a:gd name="connsiteY29" fmla="*/ 1219720 h 2184855"/>
              <a:gd name="connsiteX30" fmla="*/ 1601818 w 1782038"/>
              <a:gd name="connsiteY30" fmla="*/ 431552 h 2184855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20807 w 1782038"/>
              <a:gd name="connsiteY21" fmla="*/ 1827908 h 2213552"/>
              <a:gd name="connsiteX22" fmla="*/ 1322145 w 1782038"/>
              <a:gd name="connsiteY22" fmla="*/ 1843966 h 2213552"/>
              <a:gd name="connsiteX23" fmla="*/ 1326829 w 1782038"/>
              <a:gd name="connsiteY23" fmla="*/ 1884779 h 2213552"/>
              <a:gd name="connsiteX24" fmla="*/ 1330843 w 1782038"/>
              <a:gd name="connsiteY24" fmla="*/ 2018593 h 2213552"/>
              <a:gd name="connsiteX25" fmla="*/ 1100142 w 1782038"/>
              <a:gd name="connsiteY25" fmla="*/ 2213355 h 2213552"/>
              <a:gd name="connsiteX26" fmla="*/ 1348908 w 1782038"/>
              <a:gd name="connsiteY26" fmla="*/ 2029968 h 2213552"/>
              <a:gd name="connsiteX27" fmla="*/ 1694819 w 1782038"/>
              <a:gd name="connsiteY27" fmla="*/ 1560948 h 2213552"/>
              <a:gd name="connsiteX28" fmla="*/ 1728273 w 1782038"/>
              <a:gd name="connsiteY28" fmla="*/ 1467277 h 2213552"/>
              <a:gd name="connsiteX29" fmla="*/ 1775777 w 1782038"/>
              <a:gd name="connsiteY29" fmla="*/ 1219720 h 2213552"/>
              <a:gd name="connsiteX30" fmla="*/ 1601818 w 1782038"/>
              <a:gd name="connsiteY30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20807 w 1782038"/>
              <a:gd name="connsiteY21" fmla="*/ 1827908 h 2213552"/>
              <a:gd name="connsiteX22" fmla="*/ 1322145 w 1782038"/>
              <a:gd name="connsiteY22" fmla="*/ 1843966 h 2213552"/>
              <a:gd name="connsiteX23" fmla="*/ 1330843 w 1782038"/>
              <a:gd name="connsiteY23" fmla="*/ 2018593 h 2213552"/>
              <a:gd name="connsiteX24" fmla="*/ 1100142 w 1782038"/>
              <a:gd name="connsiteY24" fmla="*/ 2213355 h 2213552"/>
              <a:gd name="connsiteX25" fmla="*/ 1348908 w 1782038"/>
              <a:gd name="connsiteY25" fmla="*/ 2029968 h 2213552"/>
              <a:gd name="connsiteX26" fmla="*/ 1694819 w 1782038"/>
              <a:gd name="connsiteY26" fmla="*/ 1560948 h 2213552"/>
              <a:gd name="connsiteX27" fmla="*/ 1728273 w 1782038"/>
              <a:gd name="connsiteY27" fmla="*/ 1467277 h 2213552"/>
              <a:gd name="connsiteX28" fmla="*/ 1775777 w 1782038"/>
              <a:gd name="connsiteY28" fmla="*/ 1219720 h 2213552"/>
              <a:gd name="connsiteX29" fmla="*/ 1601818 w 1782038"/>
              <a:gd name="connsiteY29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20807 w 1782038"/>
              <a:gd name="connsiteY21" fmla="*/ 1827908 h 2213552"/>
              <a:gd name="connsiteX22" fmla="*/ 1330843 w 1782038"/>
              <a:gd name="connsiteY22" fmla="*/ 2018593 h 2213552"/>
              <a:gd name="connsiteX23" fmla="*/ 1100142 w 1782038"/>
              <a:gd name="connsiteY23" fmla="*/ 2213355 h 2213552"/>
              <a:gd name="connsiteX24" fmla="*/ 1348908 w 1782038"/>
              <a:gd name="connsiteY24" fmla="*/ 2029968 h 2213552"/>
              <a:gd name="connsiteX25" fmla="*/ 1694819 w 1782038"/>
              <a:gd name="connsiteY25" fmla="*/ 1560948 h 2213552"/>
              <a:gd name="connsiteX26" fmla="*/ 1728273 w 1782038"/>
              <a:gd name="connsiteY26" fmla="*/ 1467277 h 2213552"/>
              <a:gd name="connsiteX27" fmla="*/ 1775777 w 1782038"/>
              <a:gd name="connsiteY27" fmla="*/ 1219720 h 2213552"/>
              <a:gd name="connsiteX28" fmla="*/ 1601818 w 1782038"/>
              <a:gd name="connsiteY28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30843 w 1782038"/>
              <a:gd name="connsiteY21" fmla="*/ 2018593 h 2213552"/>
              <a:gd name="connsiteX22" fmla="*/ 1100142 w 1782038"/>
              <a:gd name="connsiteY22" fmla="*/ 2213355 h 2213552"/>
              <a:gd name="connsiteX23" fmla="*/ 1348908 w 1782038"/>
              <a:gd name="connsiteY23" fmla="*/ 2029968 h 2213552"/>
              <a:gd name="connsiteX24" fmla="*/ 1694819 w 1782038"/>
              <a:gd name="connsiteY24" fmla="*/ 1560948 h 2213552"/>
              <a:gd name="connsiteX25" fmla="*/ 1728273 w 1782038"/>
              <a:gd name="connsiteY25" fmla="*/ 1467277 h 2213552"/>
              <a:gd name="connsiteX26" fmla="*/ 1775777 w 1782038"/>
              <a:gd name="connsiteY26" fmla="*/ 1219720 h 2213552"/>
              <a:gd name="connsiteX27" fmla="*/ 1601818 w 1782038"/>
              <a:gd name="connsiteY27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30843 w 1782038"/>
              <a:gd name="connsiteY20" fmla="*/ 2018593 h 2213552"/>
              <a:gd name="connsiteX21" fmla="*/ 1100142 w 1782038"/>
              <a:gd name="connsiteY21" fmla="*/ 2213355 h 2213552"/>
              <a:gd name="connsiteX22" fmla="*/ 1348908 w 1782038"/>
              <a:gd name="connsiteY22" fmla="*/ 2029968 h 2213552"/>
              <a:gd name="connsiteX23" fmla="*/ 1694819 w 1782038"/>
              <a:gd name="connsiteY23" fmla="*/ 1560948 h 2213552"/>
              <a:gd name="connsiteX24" fmla="*/ 1728273 w 1782038"/>
              <a:gd name="connsiteY24" fmla="*/ 1467277 h 2213552"/>
              <a:gd name="connsiteX25" fmla="*/ 1775777 w 1782038"/>
              <a:gd name="connsiteY25" fmla="*/ 1219720 h 2213552"/>
              <a:gd name="connsiteX26" fmla="*/ 1601818 w 1782038"/>
              <a:gd name="connsiteY26" fmla="*/ 431552 h 2213552"/>
              <a:gd name="connsiteX0" fmla="*/ 1601818 w 1782038"/>
              <a:gd name="connsiteY0" fmla="*/ 431552 h 2239066"/>
              <a:gd name="connsiteX1" fmla="*/ 1099344 w 1782038"/>
              <a:gd name="connsiteY1" fmla="*/ 28770 h 2239066"/>
              <a:gd name="connsiteX2" fmla="*/ 928061 w 1782038"/>
              <a:gd name="connsiteY2" fmla="*/ 0 h 2239066"/>
              <a:gd name="connsiteX3" fmla="*/ 805621 w 1782038"/>
              <a:gd name="connsiteY3" fmla="*/ 6021 h 2239066"/>
              <a:gd name="connsiteX4" fmla="*/ 813650 w 1782038"/>
              <a:gd name="connsiteY4" fmla="*/ 38806 h 2239066"/>
              <a:gd name="connsiteX5" fmla="*/ 805621 w 1782038"/>
              <a:gd name="connsiteY5" fmla="*/ 6021 h 2239066"/>
              <a:gd name="connsiteX6" fmla="*/ 704591 w 1782038"/>
              <a:gd name="connsiteY6" fmla="*/ 22079 h 2239066"/>
              <a:gd name="connsiteX7" fmla="*/ 689871 w 1782038"/>
              <a:gd name="connsiteY7" fmla="*/ 28101 h 2239066"/>
              <a:gd name="connsiteX8" fmla="*/ 407522 w 1782038"/>
              <a:gd name="connsiteY8" fmla="*/ 176635 h 2239066"/>
              <a:gd name="connsiteX9" fmla="*/ 52914 w 1782038"/>
              <a:gd name="connsiteY9" fmla="*/ 729959 h 2239066"/>
              <a:gd name="connsiteX10" fmla="*/ 99749 w 1782038"/>
              <a:gd name="connsiteY10" fmla="*/ 1586372 h 2239066"/>
              <a:gd name="connsiteX11" fmla="*/ 749419 w 1782038"/>
              <a:gd name="connsiteY11" fmla="*/ 2169804 h 2239066"/>
              <a:gd name="connsiteX12" fmla="*/ 994300 w 1782038"/>
              <a:gd name="connsiteY12" fmla="*/ 2177833 h 2239066"/>
              <a:gd name="connsiteX13" fmla="*/ 972220 w 1782038"/>
              <a:gd name="connsiteY13" fmla="*/ 2033313 h 2239066"/>
              <a:gd name="connsiteX14" fmla="*/ 973558 w 1782038"/>
              <a:gd name="connsiteY14" fmla="*/ 2005212 h 2239066"/>
              <a:gd name="connsiteX15" fmla="*/ 1083286 w 1782038"/>
              <a:gd name="connsiteY15" fmla="*/ 1662647 h 2239066"/>
              <a:gd name="connsiteX16" fmla="*/ 1148186 w 1782038"/>
              <a:gd name="connsiteY16" fmla="*/ 1298002 h 2239066"/>
              <a:gd name="connsiteX17" fmla="*/ 860134 w 1782038"/>
              <a:gd name="connsiteY17" fmla="*/ 194699 h 2239066"/>
              <a:gd name="connsiteX18" fmla="*/ 895498 w 1782038"/>
              <a:gd name="connsiteY18" fmla="*/ 83695 h 2239066"/>
              <a:gd name="connsiteX19" fmla="*/ 1245871 w 1782038"/>
              <a:gd name="connsiteY19" fmla="*/ 1493371 h 2239066"/>
              <a:gd name="connsiteX20" fmla="*/ 1100142 w 1782038"/>
              <a:gd name="connsiteY20" fmla="*/ 2213355 h 2239066"/>
              <a:gd name="connsiteX21" fmla="*/ 1348908 w 1782038"/>
              <a:gd name="connsiteY21" fmla="*/ 2029968 h 2239066"/>
              <a:gd name="connsiteX22" fmla="*/ 1694819 w 1782038"/>
              <a:gd name="connsiteY22" fmla="*/ 1560948 h 2239066"/>
              <a:gd name="connsiteX23" fmla="*/ 1728273 w 1782038"/>
              <a:gd name="connsiteY23" fmla="*/ 1467277 h 2239066"/>
              <a:gd name="connsiteX24" fmla="*/ 1775777 w 1782038"/>
              <a:gd name="connsiteY24" fmla="*/ 1219720 h 2239066"/>
              <a:gd name="connsiteX25" fmla="*/ 1601818 w 1782038"/>
              <a:gd name="connsiteY25" fmla="*/ 431552 h 2239066"/>
              <a:gd name="connsiteX0" fmla="*/ 1601818 w 1782038"/>
              <a:gd name="connsiteY0" fmla="*/ 431552 h 2239062"/>
              <a:gd name="connsiteX1" fmla="*/ 1099344 w 1782038"/>
              <a:gd name="connsiteY1" fmla="*/ 28770 h 2239062"/>
              <a:gd name="connsiteX2" fmla="*/ 928061 w 1782038"/>
              <a:gd name="connsiteY2" fmla="*/ 0 h 2239062"/>
              <a:gd name="connsiteX3" fmla="*/ 805621 w 1782038"/>
              <a:gd name="connsiteY3" fmla="*/ 6021 h 2239062"/>
              <a:gd name="connsiteX4" fmla="*/ 813650 w 1782038"/>
              <a:gd name="connsiteY4" fmla="*/ 38806 h 2239062"/>
              <a:gd name="connsiteX5" fmla="*/ 805621 w 1782038"/>
              <a:gd name="connsiteY5" fmla="*/ 6021 h 2239062"/>
              <a:gd name="connsiteX6" fmla="*/ 704591 w 1782038"/>
              <a:gd name="connsiteY6" fmla="*/ 22079 h 2239062"/>
              <a:gd name="connsiteX7" fmla="*/ 689871 w 1782038"/>
              <a:gd name="connsiteY7" fmla="*/ 28101 h 2239062"/>
              <a:gd name="connsiteX8" fmla="*/ 407522 w 1782038"/>
              <a:gd name="connsiteY8" fmla="*/ 176635 h 2239062"/>
              <a:gd name="connsiteX9" fmla="*/ 52914 w 1782038"/>
              <a:gd name="connsiteY9" fmla="*/ 729959 h 2239062"/>
              <a:gd name="connsiteX10" fmla="*/ 99749 w 1782038"/>
              <a:gd name="connsiteY10" fmla="*/ 1586372 h 2239062"/>
              <a:gd name="connsiteX11" fmla="*/ 749419 w 1782038"/>
              <a:gd name="connsiteY11" fmla="*/ 2169804 h 2239062"/>
              <a:gd name="connsiteX12" fmla="*/ 994300 w 1782038"/>
              <a:gd name="connsiteY12" fmla="*/ 2177833 h 2239062"/>
              <a:gd name="connsiteX13" fmla="*/ 972220 w 1782038"/>
              <a:gd name="connsiteY13" fmla="*/ 2033313 h 2239062"/>
              <a:gd name="connsiteX14" fmla="*/ 1083286 w 1782038"/>
              <a:gd name="connsiteY14" fmla="*/ 1662647 h 2239062"/>
              <a:gd name="connsiteX15" fmla="*/ 1148186 w 1782038"/>
              <a:gd name="connsiteY15" fmla="*/ 1298002 h 2239062"/>
              <a:gd name="connsiteX16" fmla="*/ 860134 w 1782038"/>
              <a:gd name="connsiteY16" fmla="*/ 194699 h 2239062"/>
              <a:gd name="connsiteX17" fmla="*/ 895498 w 1782038"/>
              <a:gd name="connsiteY17" fmla="*/ 83695 h 2239062"/>
              <a:gd name="connsiteX18" fmla="*/ 1245871 w 1782038"/>
              <a:gd name="connsiteY18" fmla="*/ 1493371 h 2239062"/>
              <a:gd name="connsiteX19" fmla="*/ 1100142 w 1782038"/>
              <a:gd name="connsiteY19" fmla="*/ 2213355 h 2239062"/>
              <a:gd name="connsiteX20" fmla="*/ 1348908 w 1782038"/>
              <a:gd name="connsiteY20" fmla="*/ 2029968 h 2239062"/>
              <a:gd name="connsiteX21" fmla="*/ 1694819 w 1782038"/>
              <a:gd name="connsiteY21" fmla="*/ 1560948 h 2239062"/>
              <a:gd name="connsiteX22" fmla="*/ 1728273 w 1782038"/>
              <a:gd name="connsiteY22" fmla="*/ 1467277 h 2239062"/>
              <a:gd name="connsiteX23" fmla="*/ 1775777 w 1782038"/>
              <a:gd name="connsiteY23" fmla="*/ 1219720 h 2239062"/>
              <a:gd name="connsiteX24" fmla="*/ 1601818 w 1782038"/>
              <a:gd name="connsiteY24" fmla="*/ 431552 h 2239062"/>
              <a:gd name="connsiteX0" fmla="*/ 1601818 w 1782038"/>
              <a:gd name="connsiteY0" fmla="*/ 431552 h 2239066"/>
              <a:gd name="connsiteX1" fmla="*/ 1099344 w 1782038"/>
              <a:gd name="connsiteY1" fmla="*/ 28770 h 2239066"/>
              <a:gd name="connsiteX2" fmla="*/ 928061 w 1782038"/>
              <a:gd name="connsiteY2" fmla="*/ 0 h 2239066"/>
              <a:gd name="connsiteX3" fmla="*/ 805621 w 1782038"/>
              <a:gd name="connsiteY3" fmla="*/ 6021 h 2239066"/>
              <a:gd name="connsiteX4" fmla="*/ 813650 w 1782038"/>
              <a:gd name="connsiteY4" fmla="*/ 38806 h 2239066"/>
              <a:gd name="connsiteX5" fmla="*/ 805621 w 1782038"/>
              <a:gd name="connsiteY5" fmla="*/ 6021 h 2239066"/>
              <a:gd name="connsiteX6" fmla="*/ 704591 w 1782038"/>
              <a:gd name="connsiteY6" fmla="*/ 22079 h 2239066"/>
              <a:gd name="connsiteX7" fmla="*/ 689871 w 1782038"/>
              <a:gd name="connsiteY7" fmla="*/ 28101 h 2239066"/>
              <a:gd name="connsiteX8" fmla="*/ 407522 w 1782038"/>
              <a:gd name="connsiteY8" fmla="*/ 176635 h 2239066"/>
              <a:gd name="connsiteX9" fmla="*/ 52914 w 1782038"/>
              <a:gd name="connsiteY9" fmla="*/ 729959 h 2239066"/>
              <a:gd name="connsiteX10" fmla="*/ 99749 w 1782038"/>
              <a:gd name="connsiteY10" fmla="*/ 1586372 h 2239066"/>
              <a:gd name="connsiteX11" fmla="*/ 749419 w 1782038"/>
              <a:gd name="connsiteY11" fmla="*/ 2169804 h 2239066"/>
              <a:gd name="connsiteX12" fmla="*/ 994300 w 1782038"/>
              <a:gd name="connsiteY12" fmla="*/ 2177833 h 2239066"/>
              <a:gd name="connsiteX13" fmla="*/ 1083286 w 1782038"/>
              <a:gd name="connsiteY13" fmla="*/ 1662647 h 2239066"/>
              <a:gd name="connsiteX14" fmla="*/ 1148186 w 1782038"/>
              <a:gd name="connsiteY14" fmla="*/ 1298002 h 2239066"/>
              <a:gd name="connsiteX15" fmla="*/ 860134 w 1782038"/>
              <a:gd name="connsiteY15" fmla="*/ 194699 h 2239066"/>
              <a:gd name="connsiteX16" fmla="*/ 895498 w 1782038"/>
              <a:gd name="connsiteY16" fmla="*/ 83695 h 2239066"/>
              <a:gd name="connsiteX17" fmla="*/ 1245871 w 1782038"/>
              <a:gd name="connsiteY17" fmla="*/ 1493371 h 2239066"/>
              <a:gd name="connsiteX18" fmla="*/ 1100142 w 1782038"/>
              <a:gd name="connsiteY18" fmla="*/ 2213355 h 2239066"/>
              <a:gd name="connsiteX19" fmla="*/ 1348908 w 1782038"/>
              <a:gd name="connsiteY19" fmla="*/ 2029968 h 2239066"/>
              <a:gd name="connsiteX20" fmla="*/ 1694819 w 1782038"/>
              <a:gd name="connsiteY20" fmla="*/ 1560948 h 2239066"/>
              <a:gd name="connsiteX21" fmla="*/ 1728273 w 1782038"/>
              <a:gd name="connsiteY21" fmla="*/ 1467277 h 2239066"/>
              <a:gd name="connsiteX22" fmla="*/ 1775777 w 1782038"/>
              <a:gd name="connsiteY22" fmla="*/ 1219720 h 2239066"/>
              <a:gd name="connsiteX23" fmla="*/ 1601818 w 1782038"/>
              <a:gd name="connsiteY23" fmla="*/ 431552 h 2239066"/>
              <a:gd name="connsiteX0" fmla="*/ 1601818 w 1782038"/>
              <a:gd name="connsiteY0" fmla="*/ 431552 h 2239062"/>
              <a:gd name="connsiteX1" fmla="*/ 1099344 w 1782038"/>
              <a:gd name="connsiteY1" fmla="*/ 28770 h 2239062"/>
              <a:gd name="connsiteX2" fmla="*/ 928061 w 1782038"/>
              <a:gd name="connsiteY2" fmla="*/ 0 h 2239062"/>
              <a:gd name="connsiteX3" fmla="*/ 805621 w 1782038"/>
              <a:gd name="connsiteY3" fmla="*/ 6021 h 2239062"/>
              <a:gd name="connsiteX4" fmla="*/ 813650 w 1782038"/>
              <a:gd name="connsiteY4" fmla="*/ 38806 h 2239062"/>
              <a:gd name="connsiteX5" fmla="*/ 805621 w 1782038"/>
              <a:gd name="connsiteY5" fmla="*/ 6021 h 2239062"/>
              <a:gd name="connsiteX6" fmla="*/ 704591 w 1782038"/>
              <a:gd name="connsiteY6" fmla="*/ 22079 h 2239062"/>
              <a:gd name="connsiteX7" fmla="*/ 689871 w 1782038"/>
              <a:gd name="connsiteY7" fmla="*/ 28101 h 2239062"/>
              <a:gd name="connsiteX8" fmla="*/ 407522 w 1782038"/>
              <a:gd name="connsiteY8" fmla="*/ 176635 h 2239062"/>
              <a:gd name="connsiteX9" fmla="*/ 52914 w 1782038"/>
              <a:gd name="connsiteY9" fmla="*/ 729959 h 2239062"/>
              <a:gd name="connsiteX10" fmla="*/ 99749 w 1782038"/>
              <a:gd name="connsiteY10" fmla="*/ 1586372 h 2239062"/>
              <a:gd name="connsiteX11" fmla="*/ 749419 w 1782038"/>
              <a:gd name="connsiteY11" fmla="*/ 2169804 h 2239062"/>
              <a:gd name="connsiteX12" fmla="*/ 994300 w 1782038"/>
              <a:gd name="connsiteY12" fmla="*/ 2177833 h 2239062"/>
              <a:gd name="connsiteX13" fmla="*/ 1148186 w 1782038"/>
              <a:gd name="connsiteY13" fmla="*/ 1298002 h 2239062"/>
              <a:gd name="connsiteX14" fmla="*/ 860134 w 1782038"/>
              <a:gd name="connsiteY14" fmla="*/ 194699 h 2239062"/>
              <a:gd name="connsiteX15" fmla="*/ 895498 w 1782038"/>
              <a:gd name="connsiteY15" fmla="*/ 83695 h 2239062"/>
              <a:gd name="connsiteX16" fmla="*/ 1245871 w 1782038"/>
              <a:gd name="connsiteY16" fmla="*/ 1493371 h 2239062"/>
              <a:gd name="connsiteX17" fmla="*/ 1100142 w 1782038"/>
              <a:gd name="connsiteY17" fmla="*/ 2213355 h 2239062"/>
              <a:gd name="connsiteX18" fmla="*/ 1348908 w 1782038"/>
              <a:gd name="connsiteY18" fmla="*/ 2029968 h 2239062"/>
              <a:gd name="connsiteX19" fmla="*/ 1694819 w 1782038"/>
              <a:gd name="connsiteY19" fmla="*/ 1560948 h 2239062"/>
              <a:gd name="connsiteX20" fmla="*/ 1728273 w 1782038"/>
              <a:gd name="connsiteY20" fmla="*/ 1467277 h 2239062"/>
              <a:gd name="connsiteX21" fmla="*/ 1775777 w 1782038"/>
              <a:gd name="connsiteY21" fmla="*/ 1219720 h 2239062"/>
              <a:gd name="connsiteX22" fmla="*/ 1601818 w 1782038"/>
              <a:gd name="connsiteY22" fmla="*/ 431552 h 2239062"/>
              <a:gd name="connsiteX0" fmla="*/ 1601818 w 1782038"/>
              <a:gd name="connsiteY0" fmla="*/ 431552 h 2239066"/>
              <a:gd name="connsiteX1" fmla="*/ 1099344 w 1782038"/>
              <a:gd name="connsiteY1" fmla="*/ 28770 h 2239066"/>
              <a:gd name="connsiteX2" fmla="*/ 928061 w 1782038"/>
              <a:gd name="connsiteY2" fmla="*/ 0 h 2239066"/>
              <a:gd name="connsiteX3" fmla="*/ 805621 w 1782038"/>
              <a:gd name="connsiteY3" fmla="*/ 6021 h 2239066"/>
              <a:gd name="connsiteX4" fmla="*/ 813650 w 1782038"/>
              <a:gd name="connsiteY4" fmla="*/ 38806 h 2239066"/>
              <a:gd name="connsiteX5" fmla="*/ 805621 w 1782038"/>
              <a:gd name="connsiteY5" fmla="*/ 6021 h 2239066"/>
              <a:gd name="connsiteX6" fmla="*/ 704591 w 1782038"/>
              <a:gd name="connsiteY6" fmla="*/ 22079 h 2239066"/>
              <a:gd name="connsiteX7" fmla="*/ 689871 w 1782038"/>
              <a:gd name="connsiteY7" fmla="*/ 28101 h 2239066"/>
              <a:gd name="connsiteX8" fmla="*/ 407522 w 1782038"/>
              <a:gd name="connsiteY8" fmla="*/ 176635 h 2239066"/>
              <a:gd name="connsiteX9" fmla="*/ 52914 w 1782038"/>
              <a:gd name="connsiteY9" fmla="*/ 729959 h 2239066"/>
              <a:gd name="connsiteX10" fmla="*/ 99749 w 1782038"/>
              <a:gd name="connsiteY10" fmla="*/ 1586372 h 2239066"/>
              <a:gd name="connsiteX11" fmla="*/ 749419 w 1782038"/>
              <a:gd name="connsiteY11" fmla="*/ 2169804 h 2239066"/>
              <a:gd name="connsiteX12" fmla="*/ 994300 w 1782038"/>
              <a:gd name="connsiteY12" fmla="*/ 2177833 h 2239066"/>
              <a:gd name="connsiteX13" fmla="*/ 1148186 w 1782038"/>
              <a:gd name="connsiteY13" fmla="*/ 1298002 h 2239066"/>
              <a:gd name="connsiteX14" fmla="*/ 860134 w 1782038"/>
              <a:gd name="connsiteY14" fmla="*/ 194699 h 2239066"/>
              <a:gd name="connsiteX15" fmla="*/ 895498 w 1782038"/>
              <a:gd name="connsiteY15" fmla="*/ 83695 h 2239066"/>
              <a:gd name="connsiteX16" fmla="*/ 1171188 w 1782038"/>
              <a:gd name="connsiteY16" fmla="*/ 1250653 h 2239066"/>
              <a:gd name="connsiteX17" fmla="*/ 1100142 w 1782038"/>
              <a:gd name="connsiteY17" fmla="*/ 2213355 h 2239066"/>
              <a:gd name="connsiteX18" fmla="*/ 1348908 w 1782038"/>
              <a:gd name="connsiteY18" fmla="*/ 2029968 h 2239066"/>
              <a:gd name="connsiteX19" fmla="*/ 1694819 w 1782038"/>
              <a:gd name="connsiteY19" fmla="*/ 1560948 h 2239066"/>
              <a:gd name="connsiteX20" fmla="*/ 1728273 w 1782038"/>
              <a:gd name="connsiteY20" fmla="*/ 1467277 h 2239066"/>
              <a:gd name="connsiteX21" fmla="*/ 1775777 w 1782038"/>
              <a:gd name="connsiteY21" fmla="*/ 1219720 h 2239066"/>
              <a:gd name="connsiteX22" fmla="*/ 1601818 w 1782038"/>
              <a:gd name="connsiteY22" fmla="*/ 431552 h 2239066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171188 w 1782038"/>
              <a:gd name="connsiteY16" fmla="*/ 1250653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208527 w 1782038"/>
              <a:gd name="connsiteY16" fmla="*/ 1278660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208527 w 1782038"/>
              <a:gd name="connsiteY16" fmla="*/ 1278660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208527 w 1782038"/>
              <a:gd name="connsiteY16" fmla="*/ 1278660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82038" h="2197287">
                <a:moveTo>
                  <a:pt x="1601818" y="431552"/>
                </a:moveTo>
                <a:cubicBezTo>
                  <a:pt x="1482723" y="238190"/>
                  <a:pt x="1319469" y="96346"/>
                  <a:pt x="1099344" y="28770"/>
                </a:cubicBezTo>
                <a:cubicBezTo>
                  <a:pt x="1043811" y="11374"/>
                  <a:pt x="986271" y="3345"/>
                  <a:pt x="928061" y="0"/>
                </a:cubicBezTo>
                <a:cubicBezTo>
                  <a:pt x="887248" y="2676"/>
                  <a:pt x="845765" y="-4015"/>
                  <a:pt x="805621" y="6021"/>
                </a:cubicBezTo>
                <a:cubicBezTo>
                  <a:pt x="804283" y="18065"/>
                  <a:pt x="808297" y="28770"/>
                  <a:pt x="813650" y="38806"/>
                </a:cubicBezTo>
                <a:cubicBezTo>
                  <a:pt x="808297" y="28770"/>
                  <a:pt x="804283" y="18734"/>
                  <a:pt x="805621" y="6021"/>
                </a:cubicBezTo>
                <a:cubicBezTo>
                  <a:pt x="770829" y="5353"/>
                  <a:pt x="738714" y="18734"/>
                  <a:pt x="704591" y="22079"/>
                </a:cubicBezTo>
                <a:cubicBezTo>
                  <a:pt x="699907" y="24086"/>
                  <a:pt x="695224" y="26763"/>
                  <a:pt x="689871" y="28101"/>
                </a:cubicBezTo>
                <a:cubicBezTo>
                  <a:pt x="585496" y="58209"/>
                  <a:pt x="491826" y="108390"/>
                  <a:pt x="407522" y="176635"/>
                </a:cubicBezTo>
                <a:cubicBezTo>
                  <a:pt x="228211" y="321824"/>
                  <a:pt x="114468" y="510503"/>
                  <a:pt x="52914" y="729959"/>
                </a:cubicBezTo>
                <a:cubicBezTo>
                  <a:pt x="-28713" y="1020337"/>
                  <a:pt x="-18008" y="1308038"/>
                  <a:pt x="99749" y="1586372"/>
                </a:cubicBezTo>
                <a:cubicBezTo>
                  <a:pt x="224196" y="1880765"/>
                  <a:pt x="424249" y="2096875"/>
                  <a:pt x="749419" y="2169804"/>
                </a:cubicBezTo>
                <a:cubicBezTo>
                  <a:pt x="830377" y="2187869"/>
                  <a:pt x="912004" y="2188538"/>
                  <a:pt x="994300" y="2177833"/>
                </a:cubicBezTo>
                <a:cubicBezTo>
                  <a:pt x="1060761" y="2032533"/>
                  <a:pt x="1170547" y="1628524"/>
                  <a:pt x="1148186" y="1298002"/>
                </a:cubicBezTo>
                <a:cubicBezTo>
                  <a:pt x="1105527" y="1098489"/>
                  <a:pt x="859465" y="235513"/>
                  <a:pt x="860134" y="194699"/>
                </a:cubicBezTo>
                <a:cubicBezTo>
                  <a:pt x="860803" y="163922"/>
                  <a:pt x="892153" y="114473"/>
                  <a:pt x="895498" y="83695"/>
                </a:cubicBezTo>
                <a:cubicBezTo>
                  <a:pt x="920254" y="221524"/>
                  <a:pt x="1173735" y="1142838"/>
                  <a:pt x="1208527" y="1278660"/>
                </a:cubicBezTo>
                <a:cubicBezTo>
                  <a:pt x="1242634" y="1633603"/>
                  <a:pt x="1148318" y="2039909"/>
                  <a:pt x="1062803" y="2166682"/>
                </a:cubicBezTo>
                <a:cubicBezTo>
                  <a:pt x="1079976" y="2256115"/>
                  <a:pt x="1243572" y="2130924"/>
                  <a:pt x="1348908" y="2029968"/>
                </a:cubicBezTo>
                <a:cubicBezTo>
                  <a:pt x="1454244" y="1929012"/>
                  <a:pt x="1624567" y="1750295"/>
                  <a:pt x="1694819" y="1560948"/>
                </a:cubicBezTo>
                <a:cubicBezTo>
                  <a:pt x="1706193" y="1529501"/>
                  <a:pt x="1718237" y="1498724"/>
                  <a:pt x="1728273" y="1467277"/>
                </a:cubicBezTo>
                <a:cubicBezTo>
                  <a:pt x="1754367" y="1386989"/>
                  <a:pt x="1768417" y="1303355"/>
                  <a:pt x="1775777" y="1219720"/>
                </a:cubicBezTo>
                <a:cubicBezTo>
                  <a:pt x="1801202" y="938040"/>
                  <a:pt x="1750352" y="673756"/>
                  <a:pt x="1601818" y="431552"/>
                </a:cubicBezTo>
                <a:close/>
              </a:path>
            </a:pathLst>
          </a:custGeom>
          <a:solidFill>
            <a:schemeClr val="accent6"/>
          </a:solidFill>
          <a:ln w="6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45970425-707E-4D73-863E-E15B780D7387}"/>
              </a:ext>
            </a:extLst>
          </p:cNvPr>
          <p:cNvSpPr txBox="1">
            <a:spLocks/>
          </p:cNvSpPr>
          <p:nvPr/>
        </p:nvSpPr>
        <p:spPr>
          <a:xfrm>
            <a:off x="9881986" y="4392941"/>
            <a:ext cx="1024939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C85A60-9780-469E-80D5-AC7C999D4014}"/>
              </a:ext>
            </a:extLst>
          </p:cNvPr>
          <p:cNvGrpSpPr/>
          <p:nvPr/>
        </p:nvGrpSpPr>
        <p:grpSpPr>
          <a:xfrm>
            <a:off x="7673333" y="2278260"/>
            <a:ext cx="862205" cy="1849046"/>
            <a:chOff x="7673333" y="2278260"/>
            <a:chExt cx="862205" cy="1849046"/>
          </a:xfrm>
        </p:grpSpPr>
        <p:grpSp>
          <p:nvGrpSpPr>
            <p:cNvPr id="36" name="그룹 22">
              <a:extLst>
                <a:ext uri="{FF2B5EF4-FFF2-40B4-BE49-F238E27FC236}">
                  <a16:creationId xmlns:a16="http://schemas.microsoft.com/office/drawing/2014/main" id="{1CEEECC3-FC55-4426-9760-C0FECF5024EC}"/>
                </a:ext>
              </a:extLst>
            </p:cNvPr>
            <p:cNvGrpSpPr/>
            <p:nvPr/>
          </p:nvGrpSpPr>
          <p:grpSpPr>
            <a:xfrm>
              <a:off x="7673333" y="2797366"/>
              <a:ext cx="862205" cy="1329940"/>
              <a:chOff x="7311137" y="4298740"/>
              <a:chExt cx="1360941" cy="1965858"/>
            </a:xfrm>
          </p:grpSpPr>
          <p:grpSp>
            <p:nvGrpSpPr>
              <p:cNvPr id="43" name="그룹 23">
                <a:extLst>
                  <a:ext uri="{FF2B5EF4-FFF2-40B4-BE49-F238E27FC236}">
                    <a16:creationId xmlns:a16="http://schemas.microsoft.com/office/drawing/2014/main" id="{39205DF4-ED76-4DE8-96D8-BDCD7E388C3F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7521194" y="5284915"/>
                <a:chExt cx="1137987" cy="979683"/>
              </a:xfrm>
            </p:grpSpPr>
            <p:grpSp>
              <p:nvGrpSpPr>
                <p:cNvPr id="49" name="Group 7">
                  <a:extLst>
                    <a:ext uri="{FF2B5EF4-FFF2-40B4-BE49-F238E27FC236}">
                      <a16:creationId xmlns:a16="http://schemas.microsoft.com/office/drawing/2014/main" id="{00BF05ED-3368-444B-95C7-2EBED4F508E2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5580112" y="4160675"/>
                  <a:chExt cx="2016224" cy="1735751"/>
                </a:xfrm>
              </p:grpSpPr>
              <p:sp>
                <p:nvSpPr>
                  <p:cNvPr id="51" name="Trapezoid 1">
                    <a:extLst>
                      <a:ext uri="{FF2B5EF4-FFF2-40B4-BE49-F238E27FC236}">
                        <a16:creationId xmlns:a16="http://schemas.microsoft.com/office/drawing/2014/main" id="{F406F910-3B64-41A5-A0E7-4661D7576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96136" y="4653136"/>
                    <a:ext cx="1584176" cy="1243290"/>
                  </a:xfrm>
                  <a:custGeom>
                    <a:avLst/>
                    <a:gdLst>
                      <a:gd name="connsiteX0" fmla="*/ 0 w 1584176"/>
                      <a:gd name="connsiteY0" fmla="*/ 1216152 h 1216152"/>
                      <a:gd name="connsiteX1" fmla="*/ 304038 w 1584176"/>
                      <a:gd name="connsiteY1" fmla="*/ 0 h 1216152"/>
                      <a:gd name="connsiteX2" fmla="*/ 1280138 w 1584176"/>
                      <a:gd name="connsiteY2" fmla="*/ 0 h 1216152"/>
                      <a:gd name="connsiteX3" fmla="*/ 1584176 w 1584176"/>
                      <a:gd name="connsiteY3" fmla="*/ 1216152 h 1216152"/>
                      <a:gd name="connsiteX4" fmla="*/ 0 w 1584176"/>
                      <a:gd name="connsiteY4" fmla="*/ 1216152 h 1216152"/>
                      <a:gd name="connsiteX0" fmla="*/ 0 w 1584176"/>
                      <a:gd name="connsiteY0" fmla="*/ 1235792 h 1235792"/>
                      <a:gd name="connsiteX1" fmla="*/ 304038 w 1584176"/>
                      <a:gd name="connsiteY1" fmla="*/ 19640 h 1235792"/>
                      <a:gd name="connsiteX2" fmla="*/ 1280138 w 1584176"/>
                      <a:gd name="connsiteY2" fmla="*/ 19640 h 1235792"/>
                      <a:gd name="connsiteX3" fmla="*/ 1584176 w 1584176"/>
                      <a:gd name="connsiteY3" fmla="*/ 1235792 h 1235792"/>
                      <a:gd name="connsiteX4" fmla="*/ 0 w 1584176"/>
                      <a:gd name="connsiteY4" fmla="*/ 1235792 h 1235792"/>
                      <a:gd name="connsiteX0" fmla="*/ 0 w 1584176"/>
                      <a:gd name="connsiteY0" fmla="*/ 1243290 h 1243290"/>
                      <a:gd name="connsiteX1" fmla="*/ 304038 w 1584176"/>
                      <a:gd name="connsiteY1" fmla="*/ 27138 h 1243290"/>
                      <a:gd name="connsiteX2" fmla="*/ 1280138 w 1584176"/>
                      <a:gd name="connsiteY2" fmla="*/ 27138 h 1243290"/>
                      <a:gd name="connsiteX3" fmla="*/ 1584176 w 1584176"/>
                      <a:gd name="connsiteY3" fmla="*/ 1243290 h 1243290"/>
                      <a:gd name="connsiteX4" fmla="*/ 0 w 1584176"/>
                      <a:gd name="connsiteY4" fmla="*/ 1243290 h 1243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4176" h="1243290">
                        <a:moveTo>
                          <a:pt x="0" y="1243290"/>
                        </a:moveTo>
                        <a:lnTo>
                          <a:pt x="304038" y="27138"/>
                        </a:lnTo>
                        <a:cubicBezTo>
                          <a:pt x="629405" y="-57"/>
                          <a:pt x="941174" y="-17053"/>
                          <a:pt x="1280138" y="27138"/>
                        </a:cubicBezTo>
                        <a:lnTo>
                          <a:pt x="1584176" y="1243290"/>
                        </a:lnTo>
                        <a:lnTo>
                          <a:pt x="0" y="1243290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Trapezoid 6">
                    <a:extLst>
                      <a:ext uri="{FF2B5EF4-FFF2-40B4-BE49-F238E27FC236}">
                        <a16:creationId xmlns:a16="http://schemas.microsoft.com/office/drawing/2014/main" id="{AC4E8712-1C6C-4AE9-8DA9-D73414350AA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80112" y="4312147"/>
                    <a:ext cx="2016224" cy="471979"/>
                  </a:xfrm>
                  <a:custGeom>
                    <a:avLst/>
                    <a:gdLst>
                      <a:gd name="connsiteX0" fmla="*/ 0 w 2016224"/>
                      <a:gd name="connsiteY0" fmla="*/ 360040 h 360040"/>
                      <a:gd name="connsiteX1" fmla="*/ 128109 w 2016224"/>
                      <a:gd name="connsiteY1" fmla="*/ 0 h 360040"/>
                      <a:gd name="connsiteX2" fmla="*/ 1888115 w 2016224"/>
                      <a:gd name="connsiteY2" fmla="*/ 0 h 360040"/>
                      <a:gd name="connsiteX3" fmla="*/ 2016224 w 2016224"/>
                      <a:gd name="connsiteY3" fmla="*/ 360040 h 360040"/>
                      <a:gd name="connsiteX4" fmla="*/ 0 w 2016224"/>
                      <a:gd name="connsiteY4" fmla="*/ 360040 h 360040"/>
                      <a:gd name="connsiteX0" fmla="*/ 0 w 2016224"/>
                      <a:gd name="connsiteY0" fmla="*/ 431046 h 431046"/>
                      <a:gd name="connsiteX1" fmla="*/ 128109 w 2016224"/>
                      <a:gd name="connsiteY1" fmla="*/ 71006 h 431046"/>
                      <a:gd name="connsiteX2" fmla="*/ 1888115 w 2016224"/>
                      <a:gd name="connsiteY2" fmla="*/ 71006 h 431046"/>
                      <a:gd name="connsiteX3" fmla="*/ 2016224 w 2016224"/>
                      <a:gd name="connsiteY3" fmla="*/ 431046 h 431046"/>
                      <a:gd name="connsiteX4" fmla="*/ 0 w 2016224"/>
                      <a:gd name="connsiteY4" fmla="*/ 431046 h 431046"/>
                      <a:gd name="connsiteX0" fmla="*/ 0 w 2016224"/>
                      <a:gd name="connsiteY0" fmla="*/ 458241 h 458241"/>
                      <a:gd name="connsiteX1" fmla="*/ 128109 w 2016224"/>
                      <a:gd name="connsiteY1" fmla="*/ 98201 h 458241"/>
                      <a:gd name="connsiteX2" fmla="*/ 1888115 w 2016224"/>
                      <a:gd name="connsiteY2" fmla="*/ 98201 h 458241"/>
                      <a:gd name="connsiteX3" fmla="*/ 2016224 w 2016224"/>
                      <a:gd name="connsiteY3" fmla="*/ 458241 h 458241"/>
                      <a:gd name="connsiteX4" fmla="*/ 0 w 2016224"/>
                      <a:gd name="connsiteY4" fmla="*/ 458241 h 458241"/>
                      <a:gd name="connsiteX0" fmla="*/ 0 w 2016224"/>
                      <a:gd name="connsiteY0" fmla="*/ 465296 h 465296"/>
                      <a:gd name="connsiteX1" fmla="*/ 128109 w 2016224"/>
                      <a:gd name="connsiteY1" fmla="*/ 105256 h 465296"/>
                      <a:gd name="connsiteX2" fmla="*/ 1888115 w 2016224"/>
                      <a:gd name="connsiteY2" fmla="*/ 105256 h 465296"/>
                      <a:gd name="connsiteX3" fmla="*/ 2016224 w 2016224"/>
                      <a:gd name="connsiteY3" fmla="*/ 465296 h 465296"/>
                      <a:gd name="connsiteX4" fmla="*/ 0 w 2016224"/>
                      <a:gd name="connsiteY4" fmla="*/ 465296 h 465296"/>
                      <a:gd name="connsiteX0" fmla="*/ 0 w 2016224"/>
                      <a:gd name="connsiteY0" fmla="*/ 471979 h 471979"/>
                      <a:gd name="connsiteX1" fmla="*/ 128109 w 2016224"/>
                      <a:gd name="connsiteY1" fmla="*/ 111939 h 471979"/>
                      <a:gd name="connsiteX2" fmla="*/ 1888115 w 2016224"/>
                      <a:gd name="connsiteY2" fmla="*/ 111939 h 471979"/>
                      <a:gd name="connsiteX3" fmla="*/ 2016224 w 2016224"/>
                      <a:gd name="connsiteY3" fmla="*/ 471979 h 471979"/>
                      <a:gd name="connsiteX4" fmla="*/ 0 w 2016224"/>
                      <a:gd name="connsiteY4" fmla="*/ 471979 h 471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6224" h="471979">
                        <a:moveTo>
                          <a:pt x="0" y="471979"/>
                        </a:moveTo>
                        <a:lnTo>
                          <a:pt x="128109" y="111939"/>
                        </a:lnTo>
                        <a:cubicBezTo>
                          <a:pt x="572010" y="-7034"/>
                          <a:pt x="1260655" y="-64822"/>
                          <a:pt x="1888115" y="111939"/>
                        </a:cubicBezTo>
                        <a:lnTo>
                          <a:pt x="2016224" y="471979"/>
                        </a:lnTo>
                        <a:lnTo>
                          <a:pt x="0" y="471979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Oval 5">
                    <a:extLst>
                      <a:ext uri="{FF2B5EF4-FFF2-40B4-BE49-F238E27FC236}">
                        <a16:creationId xmlns:a16="http://schemas.microsoft.com/office/drawing/2014/main" id="{931F8A39-8137-4ADB-9619-A72C625DDCA5}"/>
                      </a:ext>
                    </a:extLst>
                  </p:cNvPr>
                  <p:cNvSpPr/>
                  <p:nvPr/>
                </p:nvSpPr>
                <p:spPr>
                  <a:xfrm>
                    <a:off x="5580223" y="4160675"/>
                    <a:ext cx="2016000" cy="30294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0" name="Chord 23">
                  <a:extLst>
                    <a:ext uri="{FF2B5EF4-FFF2-40B4-BE49-F238E27FC236}">
                      <a16:creationId xmlns:a16="http://schemas.microsoft.com/office/drawing/2014/main" id="{CB52D55D-3F25-45E0-8D13-CE64E2A3ADBC}"/>
                    </a:ext>
                  </a:extLst>
                </p:cNvPr>
                <p:cNvSpPr/>
                <p:nvPr/>
              </p:nvSpPr>
              <p:spPr>
                <a:xfrm>
                  <a:off x="7788585" y="5306768"/>
                  <a:ext cx="578589" cy="141955"/>
                </a:xfrm>
                <a:custGeom>
                  <a:avLst/>
                  <a:gdLst>
                    <a:gd name="connsiteX0" fmla="*/ 115433 w 914400"/>
                    <a:gd name="connsiteY0" fmla="*/ 153510 h 914400"/>
                    <a:gd name="connsiteX1" fmla="*/ 462323 w 914400"/>
                    <a:gd name="connsiteY1" fmla="*/ 28 h 914400"/>
                    <a:gd name="connsiteX2" fmla="*/ 805686 w 914400"/>
                    <a:gd name="connsiteY2" fmla="*/ 161244 h 914400"/>
                    <a:gd name="connsiteX3" fmla="*/ 115433 w 914400"/>
                    <a:gd name="connsiteY3" fmla="*/ 153510 h 914400"/>
                    <a:gd name="connsiteX0" fmla="*/ 0 w 723591"/>
                    <a:gd name="connsiteY0" fmla="*/ 177315 h 177532"/>
                    <a:gd name="connsiteX1" fmla="*/ 380228 w 723591"/>
                    <a:gd name="connsiteY1" fmla="*/ 21 h 177532"/>
                    <a:gd name="connsiteX2" fmla="*/ 723591 w 723591"/>
                    <a:gd name="connsiteY2" fmla="*/ 161237 h 177532"/>
                    <a:gd name="connsiteX3" fmla="*/ 0 w 723591"/>
                    <a:gd name="connsiteY3" fmla="*/ 177315 h 177532"/>
                    <a:gd name="connsiteX0" fmla="*/ 0 w 759310"/>
                    <a:gd name="connsiteY0" fmla="*/ 177315 h 185049"/>
                    <a:gd name="connsiteX1" fmla="*/ 380228 w 759310"/>
                    <a:gd name="connsiteY1" fmla="*/ 21 h 185049"/>
                    <a:gd name="connsiteX2" fmla="*/ 759310 w 759310"/>
                    <a:gd name="connsiteY2" fmla="*/ 185049 h 185049"/>
                    <a:gd name="connsiteX3" fmla="*/ 0 w 759310"/>
                    <a:gd name="connsiteY3" fmla="*/ 177315 h 185049"/>
                    <a:gd name="connsiteX0" fmla="*/ 0 w 759310"/>
                    <a:gd name="connsiteY0" fmla="*/ 177315 h 188144"/>
                    <a:gd name="connsiteX1" fmla="*/ 380228 w 759310"/>
                    <a:gd name="connsiteY1" fmla="*/ 21 h 188144"/>
                    <a:gd name="connsiteX2" fmla="*/ 759310 w 759310"/>
                    <a:gd name="connsiteY2" fmla="*/ 185049 h 188144"/>
                    <a:gd name="connsiteX3" fmla="*/ 0 w 759310"/>
                    <a:gd name="connsiteY3" fmla="*/ 177315 h 188144"/>
                    <a:gd name="connsiteX0" fmla="*/ 0 w 759310"/>
                    <a:gd name="connsiteY0" fmla="*/ 177315 h 191233"/>
                    <a:gd name="connsiteX1" fmla="*/ 380228 w 759310"/>
                    <a:gd name="connsiteY1" fmla="*/ 21 h 191233"/>
                    <a:gd name="connsiteX2" fmla="*/ 759310 w 759310"/>
                    <a:gd name="connsiteY2" fmla="*/ 185049 h 191233"/>
                    <a:gd name="connsiteX3" fmla="*/ 0 w 759310"/>
                    <a:gd name="connsiteY3" fmla="*/ 177315 h 191233"/>
                    <a:gd name="connsiteX0" fmla="*/ 0 w 759310"/>
                    <a:gd name="connsiteY0" fmla="*/ 177315 h 187572"/>
                    <a:gd name="connsiteX1" fmla="*/ 380228 w 759310"/>
                    <a:gd name="connsiteY1" fmla="*/ 21 h 187572"/>
                    <a:gd name="connsiteX2" fmla="*/ 759310 w 759310"/>
                    <a:gd name="connsiteY2" fmla="*/ 177905 h 187572"/>
                    <a:gd name="connsiteX3" fmla="*/ 0 w 759310"/>
                    <a:gd name="connsiteY3" fmla="*/ 177315 h 187572"/>
                    <a:gd name="connsiteX0" fmla="*/ 0 w 768835"/>
                    <a:gd name="connsiteY0" fmla="*/ 177315 h 188632"/>
                    <a:gd name="connsiteX1" fmla="*/ 380228 w 768835"/>
                    <a:gd name="connsiteY1" fmla="*/ 21 h 188632"/>
                    <a:gd name="connsiteX2" fmla="*/ 768835 w 768835"/>
                    <a:gd name="connsiteY2" fmla="*/ 180287 h 188632"/>
                    <a:gd name="connsiteX3" fmla="*/ 0 w 768835"/>
                    <a:gd name="connsiteY3" fmla="*/ 177315 h 18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8835" h="188632">
                      <a:moveTo>
                        <a:pt x="0" y="177315"/>
                      </a:moveTo>
                      <a:cubicBezTo>
                        <a:pt x="87950" y="78338"/>
                        <a:pt x="247828" y="-1462"/>
                        <a:pt x="380228" y="21"/>
                      </a:cubicBezTo>
                      <a:cubicBezTo>
                        <a:pt x="512627" y="1505"/>
                        <a:pt x="683125" y="79364"/>
                        <a:pt x="768835" y="180287"/>
                      </a:cubicBezTo>
                      <a:cubicBezTo>
                        <a:pt x="513351" y="189616"/>
                        <a:pt x="257866" y="194180"/>
                        <a:pt x="0" y="1773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24">
                <a:extLst>
                  <a:ext uri="{FF2B5EF4-FFF2-40B4-BE49-F238E27FC236}">
                    <a16:creationId xmlns:a16="http://schemas.microsoft.com/office/drawing/2014/main" id="{DC5857EA-37E5-45B4-832E-0DE5BABF893B}"/>
                  </a:ext>
                </a:extLst>
              </p:cNvPr>
              <p:cNvGrpSpPr/>
              <p:nvPr/>
            </p:nvGrpSpPr>
            <p:grpSpPr>
              <a:xfrm>
                <a:off x="7311137" y="4298740"/>
                <a:ext cx="1360941" cy="1039848"/>
                <a:chOff x="7311137" y="4298740"/>
                <a:chExt cx="1360941" cy="1039848"/>
              </a:xfrm>
            </p:grpSpPr>
            <p:sp>
              <p:nvSpPr>
                <p:cNvPr id="45" name="Freeform 9">
                  <a:extLst>
                    <a:ext uri="{FF2B5EF4-FFF2-40B4-BE49-F238E27FC236}">
                      <a16:creationId xmlns:a16="http://schemas.microsoft.com/office/drawing/2014/main" id="{6D118836-AD28-4C93-A508-D0FC58C785E0}"/>
                    </a:ext>
                  </a:extLst>
                </p:cNvPr>
                <p:cNvSpPr/>
                <p:nvPr/>
              </p:nvSpPr>
              <p:spPr>
                <a:xfrm>
                  <a:off x="7967244" y="4298740"/>
                  <a:ext cx="165150" cy="1039848"/>
                </a:xfrm>
                <a:custGeom>
                  <a:avLst/>
                  <a:gdLst>
                    <a:gd name="connsiteX0" fmla="*/ 171450 w 323850"/>
                    <a:gd name="connsiteY0" fmla="*/ 28575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71450 w 323850"/>
                    <a:gd name="connsiteY9" fmla="*/ 28575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76225 w 323850"/>
                    <a:gd name="connsiteY7" fmla="*/ 0 h 2152650"/>
                    <a:gd name="connsiteX8" fmla="*/ 167117 w 323850"/>
                    <a:gd name="connsiteY8" fmla="*/ 2573 h 2152650"/>
                    <a:gd name="connsiteX0" fmla="*/ 167117 w 327783"/>
                    <a:gd name="connsiteY0" fmla="*/ 2573 h 2152650"/>
                    <a:gd name="connsiteX1" fmla="*/ 152400 w 327783"/>
                    <a:gd name="connsiteY1" fmla="*/ 647700 h 2152650"/>
                    <a:gd name="connsiteX2" fmla="*/ 0 w 327783"/>
                    <a:gd name="connsiteY2" fmla="*/ 1457325 h 2152650"/>
                    <a:gd name="connsiteX3" fmla="*/ 180975 w 327783"/>
                    <a:gd name="connsiteY3" fmla="*/ 2152650 h 2152650"/>
                    <a:gd name="connsiteX4" fmla="*/ 323850 w 327783"/>
                    <a:gd name="connsiteY4" fmla="*/ 2066925 h 2152650"/>
                    <a:gd name="connsiteX5" fmla="*/ 161925 w 327783"/>
                    <a:gd name="connsiteY5" fmla="*/ 1419225 h 2152650"/>
                    <a:gd name="connsiteX6" fmla="*/ 295275 w 327783"/>
                    <a:gd name="connsiteY6" fmla="*/ 628650 h 2152650"/>
                    <a:gd name="connsiteX7" fmla="*/ 276225 w 327783"/>
                    <a:gd name="connsiteY7" fmla="*/ 0 h 2152650"/>
                    <a:gd name="connsiteX8" fmla="*/ 167117 w 327783"/>
                    <a:gd name="connsiteY8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78793 w 361458"/>
                    <a:gd name="connsiteY0" fmla="*/ 2573 h 2152650"/>
                    <a:gd name="connsiteX1" fmla="*/ 164076 w 361458"/>
                    <a:gd name="connsiteY1" fmla="*/ 647700 h 2152650"/>
                    <a:gd name="connsiteX2" fmla="*/ 11676 w 361458"/>
                    <a:gd name="connsiteY2" fmla="*/ 1457325 h 2152650"/>
                    <a:gd name="connsiteX3" fmla="*/ 192651 w 361458"/>
                    <a:gd name="connsiteY3" fmla="*/ 2152650 h 2152650"/>
                    <a:gd name="connsiteX4" fmla="*/ 335526 w 361458"/>
                    <a:gd name="connsiteY4" fmla="*/ 2066925 h 2152650"/>
                    <a:gd name="connsiteX5" fmla="*/ 173601 w 361458"/>
                    <a:gd name="connsiteY5" fmla="*/ 1419225 h 2152650"/>
                    <a:gd name="connsiteX6" fmla="*/ 306951 w 361458"/>
                    <a:gd name="connsiteY6" fmla="*/ 628650 h 2152650"/>
                    <a:gd name="connsiteX7" fmla="*/ 360986 w 361458"/>
                    <a:gd name="connsiteY7" fmla="*/ 216050 h 2152650"/>
                    <a:gd name="connsiteX8" fmla="*/ 287901 w 361458"/>
                    <a:gd name="connsiteY8" fmla="*/ 0 h 2152650"/>
                    <a:gd name="connsiteX9" fmla="*/ 178793 w 361458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35526 w 361849"/>
                    <a:gd name="connsiteY4" fmla="*/ 2066925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61528 w 361849"/>
                    <a:gd name="connsiteY4" fmla="*/ 2131929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528"/>
                    <a:gd name="connsiteY0" fmla="*/ 2573 h 2152650"/>
                    <a:gd name="connsiteX1" fmla="*/ 164076 w 361528"/>
                    <a:gd name="connsiteY1" fmla="*/ 647700 h 2152650"/>
                    <a:gd name="connsiteX2" fmla="*/ 11676 w 361528"/>
                    <a:gd name="connsiteY2" fmla="*/ 1457325 h 2152650"/>
                    <a:gd name="connsiteX3" fmla="*/ 192651 w 361528"/>
                    <a:gd name="connsiteY3" fmla="*/ 2152650 h 2152650"/>
                    <a:gd name="connsiteX4" fmla="*/ 361528 w 361528"/>
                    <a:gd name="connsiteY4" fmla="*/ 2131929 h 2152650"/>
                    <a:gd name="connsiteX5" fmla="*/ 173601 w 361528"/>
                    <a:gd name="connsiteY5" fmla="*/ 1419225 h 2152650"/>
                    <a:gd name="connsiteX6" fmla="*/ 315618 w 361528"/>
                    <a:gd name="connsiteY6" fmla="*/ 654652 h 2152650"/>
                    <a:gd name="connsiteX7" fmla="*/ 287901 w 361528"/>
                    <a:gd name="connsiteY7" fmla="*/ 0 h 2152650"/>
                    <a:gd name="connsiteX8" fmla="*/ 178793 w 361528"/>
                    <a:gd name="connsiteY8" fmla="*/ 2573 h 2152650"/>
                    <a:gd name="connsiteX0" fmla="*/ 178793 w 374776"/>
                    <a:gd name="connsiteY0" fmla="*/ 2573 h 2152650"/>
                    <a:gd name="connsiteX1" fmla="*/ 164076 w 374776"/>
                    <a:gd name="connsiteY1" fmla="*/ 647700 h 2152650"/>
                    <a:gd name="connsiteX2" fmla="*/ 11676 w 374776"/>
                    <a:gd name="connsiteY2" fmla="*/ 1457325 h 2152650"/>
                    <a:gd name="connsiteX3" fmla="*/ 192651 w 374776"/>
                    <a:gd name="connsiteY3" fmla="*/ 2152650 h 2152650"/>
                    <a:gd name="connsiteX4" fmla="*/ 361528 w 374776"/>
                    <a:gd name="connsiteY4" fmla="*/ 2131929 h 2152650"/>
                    <a:gd name="connsiteX5" fmla="*/ 173601 w 374776"/>
                    <a:gd name="connsiteY5" fmla="*/ 1419225 h 2152650"/>
                    <a:gd name="connsiteX6" fmla="*/ 315618 w 374776"/>
                    <a:gd name="connsiteY6" fmla="*/ 654652 h 2152650"/>
                    <a:gd name="connsiteX7" fmla="*/ 287901 w 374776"/>
                    <a:gd name="connsiteY7" fmla="*/ 0 h 2152650"/>
                    <a:gd name="connsiteX8" fmla="*/ 178793 w 374776"/>
                    <a:gd name="connsiteY8" fmla="*/ 2573 h 2152650"/>
                    <a:gd name="connsiteX0" fmla="*/ 178793 w 391181"/>
                    <a:gd name="connsiteY0" fmla="*/ 2573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78793 w 391181"/>
                    <a:gd name="connsiteY8" fmla="*/ 2573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50132 w 392855"/>
                    <a:gd name="connsiteY0" fmla="*/ 15574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50132 w 392855"/>
                    <a:gd name="connsiteY8" fmla="*/ 15574 h 2152650"/>
                    <a:gd name="connsiteX0" fmla="*/ 132798 w 392855"/>
                    <a:gd name="connsiteY0" fmla="*/ 11240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32798 w 392855"/>
                    <a:gd name="connsiteY8" fmla="*/ 11240 h 2152650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46589 w 418794"/>
                    <a:gd name="connsiteY0" fmla="*/ 0 h 2158745"/>
                    <a:gd name="connsiteX1" fmla="*/ 179541 w 418794"/>
                    <a:gd name="connsiteY1" fmla="*/ 653795 h 2158745"/>
                    <a:gd name="connsiteX2" fmla="*/ 22807 w 418794"/>
                    <a:gd name="connsiteY2" fmla="*/ 1463420 h 2158745"/>
                    <a:gd name="connsiteX3" fmla="*/ 225450 w 418794"/>
                    <a:gd name="connsiteY3" fmla="*/ 2158745 h 2158745"/>
                    <a:gd name="connsiteX4" fmla="*/ 394327 w 418794"/>
                    <a:gd name="connsiteY4" fmla="*/ 2138024 h 2158745"/>
                    <a:gd name="connsiteX5" fmla="*/ 206400 w 418794"/>
                    <a:gd name="connsiteY5" fmla="*/ 1425320 h 2158745"/>
                    <a:gd name="connsiteX6" fmla="*/ 348417 w 418794"/>
                    <a:gd name="connsiteY6" fmla="*/ 660747 h 2158745"/>
                    <a:gd name="connsiteX7" fmla="*/ 320700 w 418794"/>
                    <a:gd name="connsiteY7" fmla="*/ 6095 h 2158745"/>
                    <a:gd name="connsiteX8" fmla="*/ 146589 w 418794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2139 w 408867"/>
                    <a:gd name="connsiteY5" fmla="*/ 1442655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388246"/>
                    <a:gd name="connsiteY0" fmla="*/ 0 h 2158745"/>
                    <a:gd name="connsiteX1" fmla="*/ 169614 w 388246"/>
                    <a:gd name="connsiteY1" fmla="*/ 653795 h 2158745"/>
                    <a:gd name="connsiteX2" fmla="*/ 12880 w 388246"/>
                    <a:gd name="connsiteY2" fmla="*/ 1463420 h 2158745"/>
                    <a:gd name="connsiteX3" fmla="*/ 215523 w 388246"/>
                    <a:gd name="connsiteY3" fmla="*/ 2158745 h 2158745"/>
                    <a:gd name="connsiteX4" fmla="*/ 384400 w 388246"/>
                    <a:gd name="connsiteY4" fmla="*/ 2138024 h 2158745"/>
                    <a:gd name="connsiteX5" fmla="*/ 183472 w 388246"/>
                    <a:gd name="connsiteY5" fmla="*/ 1464323 h 2158745"/>
                    <a:gd name="connsiteX6" fmla="*/ 338490 w 388246"/>
                    <a:gd name="connsiteY6" fmla="*/ 660747 h 2158745"/>
                    <a:gd name="connsiteX7" fmla="*/ 266867 w 388246"/>
                    <a:gd name="connsiteY7" fmla="*/ 6095 h 2158745"/>
                    <a:gd name="connsiteX8" fmla="*/ 136662 w 388246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83472 w 384400"/>
                    <a:gd name="connsiteY5" fmla="*/ 1464323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39567 w 384400"/>
                    <a:gd name="connsiteY5" fmla="*/ 1464322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56941 w 384400"/>
                    <a:gd name="connsiteY0" fmla="*/ 0 h 2407594"/>
                    <a:gd name="connsiteX1" fmla="*/ 169614 w 384400"/>
                    <a:gd name="connsiteY1" fmla="*/ 902644 h 2407594"/>
                    <a:gd name="connsiteX2" fmla="*/ 12880 w 384400"/>
                    <a:gd name="connsiteY2" fmla="*/ 1712269 h 2407594"/>
                    <a:gd name="connsiteX3" fmla="*/ 215523 w 384400"/>
                    <a:gd name="connsiteY3" fmla="*/ 2407594 h 2407594"/>
                    <a:gd name="connsiteX4" fmla="*/ 384400 w 384400"/>
                    <a:gd name="connsiteY4" fmla="*/ 2386873 h 2407594"/>
                    <a:gd name="connsiteX5" fmla="*/ 139567 w 384400"/>
                    <a:gd name="connsiteY5" fmla="*/ 1713171 h 2407594"/>
                    <a:gd name="connsiteX6" fmla="*/ 309219 w 384400"/>
                    <a:gd name="connsiteY6" fmla="*/ 880326 h 2407594"/>
                    <a:gd name="connsiteX7" fmla="*/ 266867 w 384400"/>
                    <a:gd name="connsiteY7" fmla="*/ 254944 h 2407594"/>
                    <a:gd name="connsiteX8" fmla="*/ 56941 w 384400"/>
                    <a:gd name="connsiteY8" fmla="*/ 0 h 2407594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400" h="2420336">
                      <a:moveTo>
                        <a:pt x="56941" y="12742"/>
                      </a:moveTo>
                      <a:cubicBezTo>
                        <a:pt x="357106" y="479348"/>
                        <a:pt x="226524" y="709011"/>
                        <a:pt x="169614" y="915386"/>
                      </a:cubicBezTo>
                      <a:cubicBezTo>
                        <a:pt x="62476" y="1189595"/>
                        <a:pt x="-35995" y="1489805"/>
                        <a:pt x="12880" y="1725011"/>
                      </a:cubicBezTo>
                      <a:cubicBezTo>
                        <a:pt x="90539" y="1956786"/>
                        <a:pt x="124862" y="2171226"/>
                        <a:pt x="215523" y="2420336"/>
                      </a:cubicBezTo>
                      <a:lnTo>
                        <a:pt x="384400" y="2399615"/>
                      </a:lnTo>
                      <a:cubicBezTo>
                        <a:pt x="291422" y="2153379"/>
                        <a:pt x="202209" y="1963481"/>
                        <a:pt x="139567" y="1725913"/>
                      </a:cubicBezTo>
                      <a:cubicBezTo>
                        <a:pt x="80011" y="1462388"/>
                        <a:pt x="191096" y="1160926"/>
                        <a:pt x="309219" y="893068"/>
                      </a:cubicBezTo>
                      <a:cubicBezTo>
                        <a:pt x="380273" y="691199"/>
                        <a:pt x="432968" y="342313"/>
                        <a:pt x="173863" y="173"/>
                      </a:cubicBezTo>
                      <a:cubicBezTo>
                        <a:pt x="115826" y="-1859"/>
                        <a:pt x="114978" y="14774"/>
                        <a:pt x="56941" y="127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Freeform 13">
                  <a:extLst>
                    <a:ext uri="{FF2B5EF4-FFF2-40B4-BE49-F238E27FC236}">
                      <a16:creationId xmlns:a16="http://schemas.microsoft.com/office/drawing/2014/main" id="{5D0B80B4-A96A-46F1-93A4-1EED2285158C}"/>
                    </a:ext>
                  </a:extLst>
                </p:cNvPr>
                <p:cNvSpPr/>
                <p:nvPr/>
              </p:nvSpPr>
              <p:spPr>
                <a:xfrm rot="5400000">
                  <a:off x="8262210" y="4321359"/>
                  <a:ext cx="202973" cy="57163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7" name="Freeform 19">
                  <a:extLst>
                    <a:ext uri="{FF2B5EF4-FFF2-40B4-BE49-F238E27FC236}">
                      <a16:creationId xmlns:a16="http://schemas.microsoft.com/office/drawing/2014/main" id="{8828DEA7-AC3F-424A-B56E-088E95593418}"/>
                    </a:ext>
                  </a:extLst>
                </p:cNvPr>
                <p:cNvSpPr/>
                <p:nvPr/>
              </p:nvSpPr>
              <p:spPr>
                <a:xfrm rot="3762166">
                  <a:off x="8242421" y="4782780"/>
                  <a:ext cx="225169" cy="63414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Freeform 20">
                  <a:extLst>
                    <a:ext uri="{FF2B5EF4-FFF2-40B4-BE49-F238E27FC236}">
                      <a16:creationId xmlns:a16="http://schemas.microsoft.com/office/drawing/2014/main" id="{C55B7A28-CF82-4503-8049-8AFC8A486F81}"/>
                    </a:ext>
                  </a:extLst>
                </p:cNvPr>
                <p:cNvSpPr/>
                <p:nvPr/>
              </p:nvSpPr>
              <p:spPr>
                <a:xfrm rot="6040617" flipV="1">
                  <a:off x="7530207" y="4416473"/>
                  <a:ext cx="241225" cy="67936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6AA0336-D402-4E7C-8F72-1DAE12F26CA0}"/>
                </a:ext>
              </a:extLst>
            </p:cNvPr>
            <p:cNvGrpSpPr/>
            <p:nvPr/>
          </p:nvGrpSpPr>
          <p:grpSpPr>
            <a:xfrm>
              <a:off x="7874486" y="2278260"/>
              <a:ext cx="550974" cy="550974"/>
              <a:chOff x="7821967" y="2225741"/>
              <a:chExt cx="603493" cy="603493"/>
            </a:xfrm>
          </p:grpSpPr>
          <p:sp>
            <p:nvSpPr>
              <p:cNvPr id="86" name="타원 4">
                <a:extLst>
                  <a:ext uri="{FF2B5EF4-FFF2-40B4-BE49-F238E27FC236}">
                    <a16:creationId xmlns:a16="http://schemas.microsoft.com/office/drawing/2014/main" id="{CA479253-D369-4924-8547-68A569A57A7B}"/>
                  </a:ext>
                </a:extLst>
              </p:cNvPr>
              <p:cNvSpPr/>
              <p:nvPr/>
            </p:nvSpPr>
            <p:spPr>
              <a:xfrm>
                <a:off x="7821967" y="2225741"/>
                <a:ext cx="603493" cy="60349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Block Arc 11">
                <a:extLst>
                  <a:ext uri="{FF2B5EF4-FFF2-40B4-BE49-F238E27FC236}">
                    <a16:creationId xmlns:a16="http://schemas.microsoft.com/office/drawing/2014/main" id="{E961A608-FFBD-4B7F-A074-93078DA0E4B8}"/>
                  </a:ext>
                </a:extLst>
              </p:cNvPr>
              <p:cNvSpPr/>
              <p:nvPr/>
            </p:nvSpPr>
            <p:spPr>
              <a:xfrm rot="10800000">
                <a:off x="7994680" y="2327026"/>
                <a:ext cx="241901" cy="393604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729CC58-4E49-463B-91EF-AF3C6C391BB9}"/>
              </a:ext>
            </a:extLst>
          </p:cNvPr>
          <p:cNvSpPr txBox="1"/>
          <p:nvPr/>
        </p:nvSpPr>
        <p:spPr>
          <a:xfrm>
            <a:off x="966008" y="2323789"/>
            <a:ext cx="4109881" cy="830997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FE193B2-34DA-4DD8-B1BD-93FB84C063F8}"/>
              </a:ext>
            </a:extLst>
          </p:cNvPr>
          <p:cNvSpPr txBox="1"/>
          <p:nvPr/>
        </p:nvSpPr>
        <p:spPr>
          <a:xfrm>
            <a:off x="963952" y="1653945"/>
            <a:ext cx="4117716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000" dirty="0">
                <a:solidFill>
                  <a:schemeClr val="accent1"/>
                </a:solidFill>
                <a:cs typeface="Arial" pitchFamily="34" charset="0"/>
              </a:rPr>
              <a:t>Professional Presentation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4548</Words>
  <Application>Microsoft Office PowerPoint</Application>
  <PresentationFormat>Widescreen</PresentationFormat>
  <Paragraphs>537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Adobe Song Std L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133</cp:revision>
  <dcterms:created xsi:type="dcterms:W3CDTF">2019-01-14T06:35:35Z</dcterms:created>
  <dcterms:modified xsi:type="dcterms:W3CDTF">2019-10-28T07:59:36Z</dcterms:modified>
</cp:coreProperties>
</file>