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51435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81762" y="711266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77950" y="4054608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3557" y="987574"/>
            <a:ext cx="697892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23901" y="1664245"/>
            <a:ext cx="6978923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75" y="3690061"/>
            <a:ext cx="1301512" cy="32184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5505062" y="2119628"/>
            <a:ext cx="363893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505062" y="1112635"/>
            <a:ext cx="3638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5062" y="2837052"/>
            <a:ext cx="36389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 be adapted to any content 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meets various market segments. 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301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2015-11-18T09:42:09Z</dcterms:modified>
</cp:coreProperties>
</file>