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107504" y="4844068"/>
            <a:ext cx="9036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2597994"/>
            <a:ext cx="4176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4211960" y="1619995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30018" y="3420195"/>
            <a:ext cx="942694" cy="231675"/>
            <a:chOff x="3275856" y="1242391"/>
            <a:chExt cx="1656184" cy="407020"/>
          </a:xfrm>
        </p:grpSpPr>
        <p:sp>
          <p:nvSpPr>
            <p:cNvPr id="20" name="Rounded Rectangle 19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331853" y="3127121"/>
            <a:ext cx="1936678" cy="110958"/>
            <a:chOff x="3707904" y="4548331"/>
            <a:chExt cx="2732064" cy="15652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707904" y="4629002"/>
              <a:ext cx="115212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000271" y="4548331"/>
              <a:ext cx="147329" cy="156528"/>
              <a:chOff x="4427984" y="4361976"/>
              <a:chExt cx="147329" cy="15652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27984" y="4361976"/>
                <a:ext cx="144016" cy="144016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4431297" y="4374488"/>
                <a:ext cx="144016" cy="144016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5287840" y="4620339"/>
              <a:ext cx="115212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2016-03-29T05:54:23Z</dcterms:modified>
</cp:coreProperties>
</file>