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1921" y="405139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51920" y="307580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11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6417"/>
            <a:ext cx="1080120" cy="2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0"/>
            <a:ext cx="7596336" cy="884466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bg1"/>
                </a:solidFill>
              </a:rPr>
              <a:t> Click to add title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50098" y="1131590"/>
            <a:ext cx="6836702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sz="2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2014-11-25T08:32:04Z</dcterms:modified>
</cp:coreProperties>
</file>