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948264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5" y="138057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67544" y="40498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467544" y="1842244"/>
            <a:ext cx="48600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620205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Click to add title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106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15</cp:revision>
  <dcterms:created xsi:type="dcterms:W3CDTF">2014-04-01T16:27:38Z</dcterms:created>
  <dcterms:modified xsi:type="dcterms:W3CDTF">2014-11-16T22:01:59Z</dcterms:modified>
</cp:coreProperties>
</file>