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715766"/>
            <a:ext cx="29523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08104" y="1635646"/>
            <a:ext cx="29523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588224" y="3315314"/>
            <a:ext cx="792088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105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12</cp:revision>
  <dcterms:created xsi:type="dcterms:W3CDTF">2014-04-01T16:27:38Z</dcterms:created>
  <dcterms:modified xsi:type="dcterms:W3CDTF">2014-04-28T17:37:56Z</dcterms:modified>
</cp:coreProperties>
</file>