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84577" y="3403327"/>
            <a:ext cx="3959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184576" y="2427734"/>
            <a:ext cx="395942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184576" y="4844068"/>
            <a:ext cx="3959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35377" y="195486"/>
            <a:ext cx="1129111" cy="277488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2016-01-31T01:30:21Z</dcterms:modified>
</cp:coreProperties>
</file>