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</p:cNvPr>
          <p:cNvSpPr txBox="1"/>
          <p:nvPr/>
        </p:nvSpPr>
        <p:spPr>
          <a:xfrm>
            <a:off x="0" y="49172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501026"/>
            <a:ext cx="1301512" cy="321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078550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54938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2016-01-06T20:36:53Z</dcterms:modified>
</cp:coreProperties>
</file>