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03278" y="299790"/>
            <a:ext cx="1074588" cy="264089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2016-01-22T02:23:36Z</dcterms:modified>
</cp:coreProperties>
</file>