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520" y="2492870"/>
            <a:ext cx="7622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rgbClr val="CCFF3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FREE</a:t>
            </a:r>
          </a:p>
          <a:p>
            <a:pPr algn="r"/>
            <a:r>
              <a:rPr lang="en-US" altLang="ko-KR" sz="4800" b="1" dirty="0" smtClean="0">
                <a:solidFill>
                  <a:srgbClr val="CCFF3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TEMPLATES</a:t>
            </a:r>
            <a:endParaRPr lang="ko-KR" altLang="en-US" sz="4800" b="1" dirty="0">
              <a:solidFill>
                <a:srgbClr val="CCFF33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2869" y="3945870"/>
            <a:ext cx="2371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kumimoji="0" lang="en-US" altLang="ko-K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95536" y="2239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63610" y="2239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880" y="3284980"/>
            <a:ext cx="502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rgbClr val="CCFF3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4800" b="1" dirty="0">
              <a:solidFill>
                <a:srgbClr val="CCFF33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35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Neon-Green-Step-PPT-Design</dc:title>
  <dc:creator>ALLPPT.COM</dc:creator>
  <cp:lastModifiedBy>Registered User</cp:lastModifiedBy>
  <cp:revision>12</cp:revision>
  <dcterms:created xsi:type="dcterms:W3CDTF">2010-08-13T12:38:04Z</dcterms:created>
  <dcterms:modified xsi:type="dcterms:W3CDTF">2014-02-12T08:06:14Z</dcterms:modified>
</cp:coreProperties>
</file>