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733" y="-6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839260" y="-352114"/>
            <a:ext cx="3473067" cy="5760640"/>
            <a:chOff x="3602748" y="-463627"/>
            <a:chExt cx="4639990" cy="7696171"/>
          </a:xfrm>
        </p:grpSpPr>
        <p:sp>
          <p:nvSpPr>
            <p:cNvPr id="3" name="Rectangle 1"/>
            <p:cNvSpPr/>
            <p:nvPr/>
          </p:nvSpPr>
          <p:spPr>
            <a:xfrm rot="1439492">
              <a:off x="4354051" y="-463627"/>
              <a:ext cx="1152128" cy="5519432"/>
            </a:xfrm>
            <a:custGeom>
              <a:avLst/>
              <a:gdLst/>
              <a:ahLst/>
              <a:cxnLst/>
              <a:rect l="l" t="t" r="r" b="b"/>
              <a:pathLst>
                <a:path w="1152128" h="5519432">
                  <a:moveTo>
                    <a:pt x="0" y="502877"/>
                  </a:moveTo>
                  <a:lnTo>
                    <a:pt x="1129931" y="0"/>
                  </a:lnTo>
                  <a:lnTo>
                    <a:pt x="1152128" y="0"/>
                  </a:lnTo>
                  <a:lnTo>
                    <a:pt x="1152128" y="5519432"/>
                  </a:lnTo>
                  <a:lnTo>
                    <a:pt x="0" y="4737387"/>
                  </a:lnTo>
                  <a:close/>
                </a:path>
              </a:pathLst>
            </a:custGeom>
            <a:solidFill>
              <a:schemeClr val="accent3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Rectangle 7"/>
            <p:cNvSpPr/>
            <p:nvPr/>
          </p:nvSpPr>
          <p:spPr>
            <a:xfrm rot="5400000">
              <a:off x="5126358" y="2366833"/>
              <a:ext cx="1152128" cy="4199348"/>
            </a:xfrm>
            <a:custGeom>
              <a:avLst/>
              <a:gdLst/>
              <a:ahLst/>
              <a:cxnLst/>
              <a:rect l="l" t="t" r="r" b="b"/>
              <a:pathLst>
                <a:path w="1152128" h="4199348">
                  <a:moveTo>
                    <a:pt x="0" y="4199348"/>
                  </a:moveTo>
                  <a:lnTo>
                    <a:pt x="0" y="5931"/>
                  </a:lnTo>
                  <a:lnTo>
                    <a:pt x="9552" y="0"/>
                  </a:lnTo>
                  <a:lnTo>
                    <a:pt x="1152128" y="508506"/>
                  </a:lnTo>
                  <a:lnTo>
                    <a:pt x="1152128" y="3491562"/>
                  </a:lnTo>
                  <a:lnTo>
                    <a:pt x="1065805" y="3537478"/>
                  </a:lnTo>
                  <a:close/>
                </a:path>
              </a:pathLst>
            </a:custGeom>
            <a:solidFill>
              <a:schemeClr val="accent3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ectangle 1"/>
            <p:cNvSpPr/>
            <p:nvPr/>
          </p:nvSpPr>
          <p:spPr>
            <a:xfrm rot="1439492" flipH="1" flipV="1">
              <a:off x="7090610" y="3984361"/>
              <a:ext cx="1152128" cy="3248183"/>
            </a:xfrm>
            <a:custGeom>
              <a:avLst/>
              <a:gdLst/>
              <a:ahLst/>
              <a:cxnLst/>
              <a:rect l="l" t="t" r="r" b="b"/>
              <a:pathLst>
                <a:path w="1152128" h="3248183">
                  <a:moveTo>
                    <a:pt x="1152128" y="3248183"/>
                  </a:moveTo>
                  <a:lnTo>
                    <a:pt x="0" y="2466137"/>
                  </a:lnTo>
                  <a:lnTo>
                    <a:pt x="0" y="512756"/>
                  </a:lnTo>
                  <a:lnTo>
                    <a:pt x="1152128" y="0"/>
                  </a:lnTo>
                  <a:close/>
                </a:path>
              </a:pathLst>
            </a:custGeom>
            <a:solidFill>
              <a:schemeClr val="accent3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686" y="0"/>
            <a:ext cx="8473314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15616" y="1131590"/>
            <a:ext cx="777686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125960" y="1808261"/>
            <a:ext cx="777686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40339" y="-92607"/>
            <a:ext cx="628168" cy="1044368"/>
            <a:chOff x="3602748" y="-463627"/>
            <a:chExt cx="4629104" cy="7696171"/>
          </a:xfrm>
        </p:grpSpPr>
        <p:sp>
          <p:nvSpPr>
            <p:cNvPr id="7" name="Rectangle 1"/>
            <p:cNvSpPr/>
            <p:nvPr/>
          </p:nvSpPr>
          <p:spPr>
            <a:xfrm rot="1439492">
              <a:off x="4354051" y="-463627"/>
              <a:ext cx="1152128" cy="5519432"/>
            </a:xfrm>
            <a:custGeom>
              <a:avLst/>
              <a:gdLst/>
              <a:ahLst/>
              <a:cxnLst/>
              <a:rect l="l" t="t" r="r" b="b"/>
              <a:pathLst>
                <a:path w="1152128" h="5519432">
                  <a:moveTo>
                    <a:pt x="0" y="502877"/>
                  </a:moveTo>
                  <a:lnTo>
                    <a:pt x="1129931" y="0"/>
                  </a:lnTo>
                  <a:lnTo>
                    <a:pt x="1152128" y="0"/>
                  </a:lnTo>
                  <a:lnTo>
                    <a:pt x="1152128" y="5519432"/>
                  </a:lnTo>
                  <a:lnTo>
                    <a:pt x="0" y="4737387"/>
                  </a:lnTo>
                  <a:close/>
                </a:path>
              </a:pathLst>
            </a:custGeom>
            <a:solidFill>
              <a:schemeClr val="accent3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5126358" y="2366833"/>
              <a:ext cx="1152128" cy="4199348"/>
            </a:xfrm>
            <a:custGeom>
              <a:avLst/>
              <a:gdLst/>
              <a:ahLst/>
              <a:cxnLst/>
              <a:rect l="l" t="t" r="r" b="b"/>
              <a:pathLst>
                <a:path w="1152128" h="4199348">
                  <a:moveTo>
                    <a:pt x="0" y="4199348"/>
                  </a:moveTo>
                  <a:lnTo>
                    <a:pt x="0" y="5931"/>
                  </a:lnTo>
                  <a:lnTo>
                    <a:pt x="9552" y="0"/>
                  </a:lnTo>
                  <a:lnTo>
                    <a:pt x="1152128" y="508506"/>
                  </a:lnTo>
                  <a:lnTo>
                    <a:pt x="1152128" y="3491562"/>
                  </a:lnTo>
                  <a:lnTo>
                    <a:pt x="1065805" y="3537478"/>
                  </a:lnTo>
                  <a:close/>
                </a:path>
              </a:pathLst>
            </a:custGeom>
            <a:solidFill>
              <a:schemeClr val="accent3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1"/>
            <p:cNvSpPr/>
            <p:nvPr/>
          </p:nvSpPr>
          <p:spPr>
            <a:xfrm rot="1439492" flipH="1" flipV="1">
              <a:off x="7079724" y="3984361"/>
              <a:ext cx="1152128" cy="3248183"/>
            </a:xfrm>
            <a:custGeom>
              <a:avLst/>
              <a:gdLst/>
              <a:ahLst/>
              <a:cxnLst/>
              <a:rect l="l" t="t" r="r" b="b"/>
              <a:pathLst>
                <a:path w="1152128" h="3248183">
                  <a:moveTo>
                    <a:pt x="1152128" y="3248183"/>
                  </a:moveTo>
                  <a:lnTo>
                    <a:pt x="0" y="2466137"/>
                  </a:lnTo>
                  <a:lnTo>
                    <a:pt x="0" y="512756"/>
                  </a:lnTo>
                  <a:lnTo>
                    <a:pt x="1152128" y="0"/>
                  </a:lnTo>
                  <a:close/>
                </a:path>
              </a:pathLst>
            </a:custGeom>
            <a:solidFill>
              <a:schemeClr val="accent3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 rot="1206739">
            <a:off x="340171" y="2812079"/>
            <a:ext cx="1478119" cy="2457463"/>
            <a:chOff x="3602748" y="-463627"/>
            <a:chExt cx="4629104" cy="7696171"/>
          </a:xfrm>
        </p:grpSpPr>
        <p:sp>
          <p:nvSpPr>
            <p:cNvPr id="7" name="Rectangle 1"/>
            <p:cNvSpPr/>
            <p:nvPr/>
          </p:nvSpPr>
          <p:spPr>
            <a:xfrm rot="1439492">
              <a:off x="4354051" y="-463627"/>
              <a:ext cx="1152128" cy="5519432"/>
            </a:xfrm>
            <a:custGeom>
              <a:avLst/>
              <a:gdLst/>
              <a:ahLst/>
              <a:cxnLst/>
              <a:rect l="l" t="t" r="r" b="b"/>
              <a:pathLst>
                <a:path w="1152128" h="5519432">
                  <a:moveTo>
                    <a:pt x="0" y="502877"/>
                  </a:moveTo>
                  <a:lnTo>
                    <a:pt x="1129931" y="0"/>
                  </a:lnTo>
                  <a:lnTo>
                    <a:pt x="1152128" y="0"/>
                  </a:lnTo>
                  <a:lnTo>
                    <a:pt x="1152128" y="5519432"/>
                  </a:lnTo>
                  <a:lnTo>
                    <a:pt x="0" y="4737387"/>
                  </a:lnTo>
                  <a:close/>
                </a:path>
              </a:pathLst>
            </a:custGeom>
            <a:solidFill>
              <a:schemeClr val="accent3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5126358" y="2366833"/>
              <a:ext cx="1152128" cy="4199348"/>
            </a:xfrm>
            <a:custGeom>
              <a:avLst/>
              <a:gdLst/>
              <a:ahLst/>
              <a:cxnLst/>
              <a:rect l="l" t="t" r="r" b="b"/>
              <a:pathLst>
                <a:path w="1152128" h="4199348">
                  <a:moveTo>
                    <a:pt x="0" y="4199348"/>
                  </a:moveTo>
                  <a:lnTo>
                    <a:pt x="0" y="5931"/>
                  </a:lnTo>
                  <a:lnTo>
                    <a:pt x="9552" y="0"/>
                  </a:lnTo>
                  <a:lnTo>
                    <a:pt x="1152128" y="508506"/>
                  </a:lnTo>
                  <a:lnTo>
                    <a:pt x="1152128" y="3491562"/>
                  </a:lnTo>
                  <a:lnTo>
                    <a:pt x="1065805" y="3537478"/>
                  </a:lnTo>
                  <a:close/>
                </a:path>
              </a:pathLst>
            </a:custGeom>
            <a:solidFill>
              <a:schemeClr val="accent3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1"/>
            <p:cNvSpPr/>
            <p:nvPr/>
          </p:nvSpPr>
          <p:spPr>
            <a:xfrm rot="1439492" flipH="1" flipV="1">
              <a:off x="7079724" y="3984361"/>
              <a:ext cx="1152128" cy="3248183"/>
            </a:xfrm>
            <a:custGeom>
              <a:avLst/>
              <a:gdLst/>
              <a:ahLst/>
              <a:cxnLst/>
              <a:rect l="l" t="t" r="r" b="b"/>
              <a:pathLst>
                <a:path w="1152128" h="3248183">
                  <a:moveTo>
                    <a:pt x="1152128" y="3248183"/>
                  </a:moveTo>
                  <a:lnTo>
                    <a:pt x="0" y="2466137"/>
                  </a:lnTo>
                  <a:lnTo>
                    <a:pt x="0" y="512756"/>
                  </a:lnTo>
                  <a:lnTo>
                    <a:pt x="1152128" y="0"/>
                  </a:lnTo>
                  <a:close/>
                </a:path>
              </a:pathLst>
            </a:custGeom>
            <a:solidFill>
              <a:schemeClr val="accent3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448" y="339502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2015-11-27T05:22:50Z</dcterms:modified>
</cp:coreProperties>
</file>