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6065" y="1276767"/>
            <a:ext cx="486003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bg2">
                    <a:lumMod val="90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100" b="1" dirty="0">
                <a:solidFill>
                  <a:schemeClr val="bg2">
                    <a:lumMod val="90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100" b="1" dirty="0" smtClean="0">
                <a:solidFill>
                  <a:schemeClr val="bg2">
                    <a:lumMod val="90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bg2">
                    <a:lumMod val="90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100" b="1" dirty="0">
                <a:solidFill>
                  <a:schemeClr val="bg2">
                    <a:lumMod val="9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 smtClean="0">
                <a:solidFill>
                  <a:schemeClr val="bg2">
                    <a:lumMod val="90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100" b="1" dirty="0">
              <a:solidFill>
                <a:schemeClr val="bg2">
                  <a:lumMod val="9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76064" y="412671"/>
            <a:ext cx="486003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solidFill>
                  <a:schemeClr val="bg2">
                    <a:lumMod val="9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2800" b="1" dirty="0" smtClean="0">
                <a:solidFill>
                  <a:schemeClr val="bg2">
                    <a:lumMod val="9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576064" y="4844068"/>
            <a:ext cx="41039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4683143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Widescreen(16:9)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Widescreen(16:9)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272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20</cp:revision>
  <dcterms:created xsi:type="dcterms:W3CDTF">2014-04-01T16:27:38Z</dcterms:created>
  <dcterms:modified xsi:type="dcterms:W3CDTF">2015-01-14T00:10:19Z</dcterms:modified>
</cp:coreProperties>
</file>