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48" r:id="rId5"/>
    <p:sldId id="343" r:id="rId6"/>
    <p:sldId id="259" r:id="rId7"/>
    <p:sldId id="260" r:id="rId8"/>
    <p:sldId id="354" r:id="rId9"/>
    <p:sldId id="309" r:id="rId10"/>
    <p:sldId id="282" r:id="rId11"/>
    <p:sldId id="298" r:id="rId12"/>
    <p:sldId id="310" r:id="rId13"/>
    <p:sldId id="311" r:id="rId14"/>
    <p:sldId id="312" r:id="rId15"/>
    <p:sldId id="321" r:id="rId16"/>
    <p:sldId id="274" r:id="rId17"/>
    <p:sldId id="315" r:id="rId18"/>
    <p:sldId id="316" r:id="rId19"/>
    <p:sldId id="317" r:id="rId20"/>
    <p:sldId id="319" r:id="rId21"/>
    <p:sldId id="322" r:id="rId22"/>
    <p:sldId id="320" r:id="rId23"/>
    <p:sldId id="307" r:id="rId24"/>
    <p:sldId id="318" r:id="rId25"/>
    <p:sldId id="323" r:id="rId26"/>
    <p:sldId id="324" r:id="rId27"/>
    <p:sldId id="325" r:id="rId28"/>
    <p:sldId id="353" r:id="rId29"/>
    <p:sldId id="327" r:id="rId30"/>
    <p:sldId id="313" r:id="rId31"/>
    <p:sldId id="329" r:id="rId32"/>
    <p:sldId id="330" r:id="rId33"/>
    <p:sldId id="331" r:id="rId34"/>
    <p:sldId id="271" r:id="rId35"/>
    <p:sldId id="333" r:id="rId36"/>
    <p:sldId id="328" r:id="rId37"/>
    <p:sldId id="335" r:id="rId38"/>
    <p:sldId id="336" r:id="rId39"/>
    <p:sldId id="337" r:id="rId40"/>
    <p:sldId id="264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3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15-42C8-BCE8-C5F0DE168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D-4250-8B43-4415AF92D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5D-404D-9619-88B26A914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06-4B39-896A-CC096E4B5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250-40EB-924F-844E71EAFF6A}"/>
              </c:ext>
            </c:extLst>
          </c:dPt>
          <c:dPt>
            <c:idx val="1"/>
            <c:bubble3D val="0"/>
            <c:spPr>
              <a:solidFill>
                <a:schemeClr val="bg1">
                  <a:alpha val="3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0250-40EB-924F-844E71EAFF6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50-40EB-924F-844E71EAF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A21-4FF1-A24D-53728DB015A1}"/>
              </c:ext>
            </c:extLst>
          </c:dPt>
          <c:dPt>
            <c:idx val="1"/>
            <c:bubble3D val="0"/>
            <c:spPr>
              <a:solidFill>
                <a:schemeClr val="bg1">
                  <a:alpha val="2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A21-4FF1-A24D-53728DB015A1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21-4FF1-A24D-53728DB01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062-4CD3-B7F3-D0A0DD557631}"/>
              </c:ext>
            </c:extLst>
          </c:dPt>
          <c:dPt>
            <c:idx val="1"/>
            <c:bubble3D val="0"/>
            <c:spPr>
              <a:solidFill>
                <a:schemeClr val="bg1">
                  <a:alpha val="2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62-4CD3-B7F3-D0A0DD557631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62-4CD3-B7F3-D0A0DD5576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99F5-41AD-BAE5-7FF9C213E11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3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99F5-41AD-BAE5-7FF9C213E11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F5-41AD-BAE5-7FF9C213E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DA1A32-608F-4870-B9EC-CDE9C3F551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212977"/>
            <a:ext cx="12192000" cy="310634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CE6FF3-B189-4276-9BE7-5938792C0C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8E0511-4E8B-49DA-9206-F63FC8652F9A}"/>
              </a:ext>
            </a:extLst>
          </p:cNvPr>
          <p:cNvGrpSpPr/>
          <p:nvPr userDrawn="1"/>
        </p:nvGrpSpPr>
        <p:grpSpPr>
          <a:xfrm>
            <a:off x="3261245" y="1351589"/>
            <a:ext cx="5538371" cy="3058435"/>
            <a:chOff x="-548507" y="445537"/>
            <a:chExt cx="11570449" cy="63895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B868650-C682-4A87-9295-6B7CE0693F18}"/>
                </a:ext>
              </a:extLst>
            </p:cNvPr>
            <p:cNvSpPr/>
            <p:nvPr userDrawn="1"/>
          </p:nvSpPr>
          <p:spPr>
            <a:xfrm>
              <a:off x="665461" y="445537"/>
              <a:ext cx="9143389" cy="6286725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C58D83-6400-45AE-83F8-5BDA37EC29C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06E3969-31A1-47F4-8BD2-71CF3BDF1D3E}"/>
                </a:ext>
              </a:extLst>
            </p:cNvPr>
            <p:cNvSpPr/>
            <p:nvPr/>
          </p:nvSpPr>
          <p:spPr>
            <a:xfrm>
              <a:off x="700575" y="477868"/>
              <a:ext cx="9072285" cy="5916708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4B224B-6F12-40B8-993F-7835485633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DA822A2-6EC1-45C5-AF17-EA9D9019BC8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570CBA-6E87-40DA-8DE2-A30D4A14F8C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577F54-794D-4816-A967-8A0E0A40D90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CEA9284-3293-452F-91C1-4AB1C796FFE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1E41E5F-10C1-4609-821B-0EE3E82844E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18DA6E-BB33-44F3-B40E-0F8FA26BAE0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293BE0A-8C85-4A6B-8A5A-4087E7961CD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4A508409-8D08-4473-9299-D7019E0B321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385D41-2E18-435F-8822-5206FF80676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90C4089-2A84-4438-930C-7392D1437CB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44800" y="1518888"/>
            <a:ext cx="4008317" cy="2456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593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7228120" y="1876149"/>
            <a:ext cx="4320000" cy="43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00213" y="653142"/>
            <a:ext cx="43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794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65F5AB54-F213-43C8-BD9A-03E87FC59B04}"/>
              </a:ext>
            </a:extLst>
          </p:cNvPr>
          <p:cNvSpPr/>
          <p:nvPr userDrawn="1"/>
        </p:nvSpPr>
        <p:spPr>
          <a:xfrm>
            <a:off x="9593387" y="596714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17E89B-4FD7-413A-A0D9-665EC9690B52}"/>
              </a:ext>
            </a:extLst>
          </p:cNvPr>
          <p:cNvGrpSpPr/>
          <p:nvPr userDrawn="1"/>
        </p:nvGrpSpPr>
        <p:grpSpPr>
          <a:xfrm>
            <a:off x="8949924" y="1077957"/>
            <a:ext cx="3242076" cy="5095480"/>
            <a:chOff x="9508727" y="2147107"/>
            <a:chExt cx="2683273" cy="421722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9476D69-F6BE-4B51-941C-C0AD50F22E2E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7F1703-9FAD-4FC8-AC5B-18CE219F1596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06A5FF-43A5-4C76-9649-4B8F873B467F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4C1E631-B2F9-4B64-B2DB-40525C447530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44C24C9-4630-41C5-B556-6D54ECFB2EE8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1F9755F-E39D-488F-92B6-A13A194C4E3B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984166-211E-497B-A585-780520CD31B8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A42B4F5-899D-473C-91F9-DB8CE825B96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194434" y="1288208"/>
            <a:ext cx="2997566" cy="349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107556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096002" y="3429000"/>
            <a:ext cx="6107501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591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247BE5-1F89-4019-9F09-D320A54AEF60}"/>
              </a:ext>
            </a:extLst>
          </p:cNvPr>
          <p:cNvSpPr/>
          <p:nvPr userDrawn="1"/>
        </p:nvSpPr>
        <p:spPr>
          <a:xfrm>
            <a:off x="919215" y="2106849"/>
            <a:ext cx="3287026" cy="376513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03ABA2-FA26-4904-A17B-1CFD400D500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097431" y="2310987"/>
            <a:ext cx="2930595" cy="3356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0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A878D-07A3-41D4-969A-CEC7DA643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8767" cy="6857999"/>
          </a:xfrm>
          <a:custGeom>
            <a:avLst/>
            <a:gdLst>
              <a:gd name="connsiteX0" fmla="*/ 0 w 12192000"/>
              <a:gd name="connsiteY0" fmla="*/ 6857999 h 6857999"/>
              <a:gd name="connsiteX1" fmla="*/ 6219862 w 12192000"/>
              <a:gd name="connsiteY1" fmla="*/ 0 h 6857999"/>
              <a:gd name="connsiteX2" fmla="*/ 12192000 w 12192000"/>
              <a:gd name="connsiteY2" fmla="*/ 0 h 6857999"/>
              <a:gd name="connsiteX3" fmla="*/ 5972138 w 12192000"/>
              <a:gd name="connsiteY3" fmla="*/ 6857999 h 6857999"/>
              <a:gd name="connsiteX4" fmla="*/ 0 w 12192000"/>
              <a:gd name="connsiteY4" fmla="*/ 6857999 h 6857999"/>
              <a:gd name="connsiteX0" fmla="*/ 0 w 12198767"/>
              <a:gd name="connsiteY0" fmla="*/ 6857999 h 6857999"/>
              <a:gd name="connsiteX1" fmla="*/ 6219862 w 12198767"/>
              <a:gd name="connsiteY1" fmla="*/ 0 h 6857999"/>
              <a:gd name="connsiteX2" fmla="*/ 12192000 w 12198767"/>
              <a:gd name="connsiteY2" fmla="*/ 0 h 6857999"/>
              <a:gd name="connsiteX3" fmla="*/ 12198767 w 12198767"/>
              <a:gd name="connsiteY3" fmla="*/ 6857999 h 6857999"/>
              <a:gd name="connsiteX4" fmla="*/ 0 w 12198767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767" h="6857999">
                <a:moveTo>
                  <a:pt x="0" y="6857999"/>
                </a:moveTo>
                <a:lnTo>
                  <a:pt x="6219862" y="0"/>
                </a:lnTo>
                <a:lnTo>
                  <a:pt x="12192000" y="0"/>
                </a:lnTo>
                <a:cubicBezTo>
                  <a:pt x="12194256" y="2286000"/>
                  <a:pt x="12196511" y="4571999"/>
                  <a:pt x="1219876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7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AFB7A8-334A-478E-8E07-DBAE080BDE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F0D5D85-25EF-40C1-9119-2AE98DC382A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5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93" r:id="rId11"/>
    <p:sldLayoutId id="2147483684" r:id="rId12"/>
    <p:sldLayoutId id="2147483694" r:id="rId13"/>
    <p:sldLayoutId id="2147483686" r:id="rId14"/>
    <p:sldLayoutId id="2147483695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4662E331-7928-4E97-BA8F-CD99FDF81A4A}"/>
              </a:ext>
            </a:extLst>
          </p:cNvPr>
          <p:cNvSpPr txBox="1"/>
          <p:nvPr/>
        </p:nvSpPr>
        <p:spPr>
          <a:xfrm>
            <a:off x="-1" y="6467568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7C10-8112-4C99-B6C5-B5AC086C6505}"/>
              </a:ext>
            </a:extLst>
          </p:cNvPr>
          <p:cNvSpPr txBox="1"/>
          <p:nvPr/>
        </p:nvSpPr>
        <p:spPr>
          <a:xfrm>
            <a:off x="0" y="487684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5F550-6855-4358-9A4D-70E8B4B155C4}"/>
              </a:ext>
            </a:extLst>
          </p:cNvPr>
          <p:cNvSpPr txBox="1"/>
          <p:nvPr/>
        </p:nvSpPr>
        <p:spPr>
          <a:xfrm>
            <a:off x="0" y="5756393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E27F99F8-6642-4789-8295-5EF29AC9B839}"/>
              </a:ext>
            </a:extLst>
          </p:cNvPr>
          <p:cNvGrpSpPr/>
          <p:nvPr/>
        </p:nvGrpSpPr>
        <p:grpSpPr>
          <a:xfrm>
            <a:off x="9956329" y="435442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75030A-16CC-48FC-9FA1-C45E0CEDC18A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aphic 1">
              <a:extLst>
                <a:ext uri="{FF2B5EF4-FFF2-40B4-BE49-F238E27FC236}">
                  <a16:creationId xmlns:a16="http://schemas.microsoft.com/office/drawing/2014/main" id="{094C9242-C944-4DE1-9E3C-356861BD6D8A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149A3B-EF54-427E-9240-4E19DDBFDC77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" name="Graphic 1">
                <a:extLst>
                  <a:ext uri="{FF2B5EF4-FFF2-40B4-BE49-F238E27FC236}">
                    <a16:creationId xmlns:a16="http://schemas.microsoft.com/office/drawing/2014/main" id="{19B5061F-1091-48E3-924C-EB33A29D2C96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8770457-68E4-4321-8BB7-D7171D752BBB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1" name="Graphic 1">
                  <a:extLst>
                    <a:ext uri="{FF2B5EF4-FFF2-40B4-BE49-F238E27FC236}">
                      <a16:creationId xmlns:a16="http://schemas.microsoft.com/office/drawing/2014/main" id="{55DBA996-B4EE-45F5-AA28-90FBD39C72D5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C7207951-4CBA-4388-B20C-02E243805D67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3" name="Graphic 1">
                    <a:extLst>
                      <a:ext uri="{FF2B5EF4-FFF2-40B4-BE49-F238E27FC236}">
                        <a16:creationId xmlns:a16="http://schemas.microsoft.com/office/drawing/2014/main" id="{3F5E48A2-02C3-489C-A9D3-08C470BC133D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14" name="Freeform: Shape 13">
                      <a:extLst>
                        <a:ext uri="{FF2B5EF4-FFF2-40B4-BE49-F238E27FC236}">
                          <a16:creationId xmlns:a16="http://schemas.microsoft.com/office/drawing/2014/main" id="{6C088D9F-D20B-4677-93C6-B9C4C01567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Freeform: Shape 14">
                      <a:extLst>
                        <a:ext uri="{FF2B5EF4-FFF2-40B4-BE49-F238E27FC236}">
                          <a16:creationId xmlns:a16="http://schemas.microsoft.com/office/drawing/2014/main" id="{2676C1A3-0610-4C38-87EF-FAE7A1412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235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9">
            <a:extLst>
              <a:ext uri="{FF2B5EF4-FFF2-40B4-BE49-F238E27FC236}">
                <a16:creationId xmlns:a16="http://schemas.microsoft.com/office/drawing/2014/main" id="{B5920724-6F08-48E2-ABDA-F305DA81EBC0}"/>
              </a:ext>
            </a:extLst>
          </p:cNvPr>
          <p:cNvGrpSpPr/>
          <p:nvPr/>
        </p:nvGrpSpPr>
        <p:grpSpPr>
          <a:xfrm>
            <a:off x="4322762" y="3103570"/>
            <a:ext cx="7869238" cy="4572000"/>
            <a:chOff x="635000" y="1382713"/>
            <a:chExt cx="7869238" cy="4572000"/>
          </a:xfrm>
          <a:solidFill>
            <a:schemeClr val="accent3">
              <a:lumMod val="50000"/>
              <a:lumOff val="50000"/>
            </a:schemeClr>
          </a:solidFill>
          <a:scene3d>
            <a:camera prst="perspectiveRelaxed" fov="1500000">
              <a:rot lat="17373600" lon="0" rev="0"/>
            </a:camera>
            <a:lightRig rig="threePt" dir="t"/>
          </a:scene3d>
        </p:grpSpPr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374E6D94-6C1C-40DA-9770-15FE781403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CE1A93E-3A69-4110-B571-293532F5C2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46AC656D-9F78-4083-BEB9-CF47CE2733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B20CAEA-FE61-4BB6-910D-12816A03B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자유형: 도형 8">
            <a:extLst>
              <a:ext uri="{FF2B5EF4-FFF2-40B4-BE49-F238E27FC236}">
                <a16:creationId xmlns:a16="http://schemas.microsoft.com/office/drawing/2014/main" id="{0142D9A3-F476-4A89-BE82-685208BAD25B}"/>
              </a:ext>
            </a:extLst>
          </p:cNvPr>
          <p:cNvSpPr/>
          <p:nvPr/>
        </p:nvSpPr>
        <p:spPr>
          <a:xfrm rot="13500000" flipH="1">
            <a:off x="7845250" y="3303025"/>
            <a:ext cx="1212613" cy="1212613"/>
          </a:xfrm>
          <a:custGeom>
            <a:avLst/>
            <a:gdLst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  <a:gd name="connsiteX0" fmla="*/ 303412 w 1212613"/>
              <a:gd name="connsiteY0" fmla="*/ 909201 h 1212613"/>
              <a:gd name="connsiteX1" fmla="*/ 734465 w 1212613"/>
              <a:gd name="connsiteY1" fmla="*/ 909201 h 1212613"/>
              <a:gd name="connsiteX2" fmla="*/ 734465 w 1212613"/>
              <a:gd name="connsiteY2" fmla="*/ 478149 h 1212613"/>
              <a:gd name="connsiteX3" fmla="*/ 303412 w 1212613"/>
              <a:gd name="connsiteY3" fmla="*/ 478149 h 1212613"/>
              <a:gd name="connsiteX4" fmla="*/ 303412 w 1212613"/>
              <a:gd name="connsiteY4" fmla="*/ 909201 h 1212613"/>
              <a:gd name="connsiteX5" fmla="*/ 151993 w 1212613"/>
              <a:gd name="connsiteY5" fmla="*/ 1060620 h 1212613"/>
              <a:gd name="connsiteX6" fmla="*/ 0 w 1212613"/>
              <a:gd name="connsiteY6" fmla="*/ 693675 h 1212613"/>
              <a:gd name="connsiteX7" fmla="*/ 1 w 1212613"/>
              <a:gd name="connsiteY7" fmla="*/ 693675 h 1212613"/>
              <a:gd name="connsiteX8" fmla="*/ 518939 w 1212613"/>
              <a:gd name="connsiteY8" fmla="*/ 174737 h 1212613"/>
              <a:gd name="connsiteX9" fmla="*/ 1212613 w 1212613"/>
              <a:gd name="connsiteY9" fmla="*/ 0 h 1212613"/>
              <a:gd name="connsiteX10" fmla="*/ 1037876 w 1212613"/>
              <a:gd name="connsiteY10" fmla="*/ 693675 h 1212613"/>
              <a:gd name="connsiteX11" fmla="*/ 518938 w 1212613"/>
              <a:gd name="connsiteY11" fmla="*/ 1212613 h 1212613"/>
              <a:gd name="connsiteX12" fmla="*/ 151993 w 1212613"/>
              <a:gd name="connsiteY12" fmla="*/ 1060620 h 12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2613" h="1212613">
                <a:moveTo>
                  <a:pt x="303412" y="909201"/>
                </a:moveTo>
                <a:cubicBezTo>
                  <a:pt x="422444" y="1028233"/>
                  <a:pt x="615433" y="1028233"/>
                  <a:pt x="734465" y="909201"/>
                </a:cubicBezTo>
                <a:cubicBezTo>
                  <a:pt x="853496" y="790170"/>
                  <a:pt x="853496" y="597181"/>
                  <a:pt x="734465" y="478149"/>
                </a:cubicBezTo>
                <a:cubicBezTo>
                  <a:pt x="615433" y="359118"/>
                  <a:pt x="422444" y="359118"/>
                  <a:pt x="303412" y="478149"/>
                </a:cubicBezTo>
                <a:cubicBezTo>
                  <a:pt x="184381" y="597181"/>
                  <a:pt x="184381" y="790170"/>
                  <a:pt x="303412" y="909201"/>
                </a:cubicBezTo>
                <a:close/>
                <a:moveTo>
                  <a:pt x="151993" y="1060620"/>
                </a:moveTo>
                <a:cubicBezTo>
                  <a:pt x="58084" y="966711"/>
                  <a:pt x="0" y="836976"/>
                  <a:pt x="0" y="693675"/>
                </a:cubicBezTo>
                <a:lnTo>
                  <a:pt x="1" y="693675"/>
                </a:lnTo>
                <a:cubicBezTo>
                  <a:pt x="1" y="407073"/>
                  <a:pt x="238541" y="234048"/>
                  <a:pt x="518939" y="174737"/>
                </a:cubicBezTo>
                <a:cubicBezTo>
                  <a:pt x="780953" y="119315"/>
                  <a:pt x="956756" y="91859"/>
                  <a:pt x="1212613" y="0"/>
                </a:cubicBezTo>
                <a:cubicBezTo>
                  <a:pt x="1133069" y="268172"/>
                  <a:pt x="1105613" y="456293"/>
                  <a:pt x="1037876" y="693675"/>
                </a:cubicBezTo>
                <a:cubicBezTo>
                  <a:pt x="988614" y="1017224"/>
                  <a:pt x="805540" y="1212613"/>
                  <a:pt x="518938" y="1212613"/>
                </a:cubicBezTo>
                <a:cubicBezTo>
                  <a:pt x="375637" y="1212613"/>
                  <a:pt x="245902" y="1154529"/>
                  <a:pt x="151993" y="10606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623C2-49FA-497B-BE26-8E4E6485EB2B}"/>
              </a:ext>
            </a:extLst>
          </p:cNvPr>
          <p:cNvSpPr txBox="1"/>
          <p:nvPr/>
        </p:nvSpPr>
        <p:spPr>
          <a:xfrm>
            <a:off x="879406" y="607293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61CF7-EEC5-410E-BED8-2D73B03904EC}"/>
              </a:ext>
            </a:extLst>
          </p:cNvPr>
          <p:cNvSpPr txBox="1"/>
          <p:nvPr/>
        </p:nvSpPr>
        <p:spPr>
          <a:xfrm>
            <a:off x="900906" y="169205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7BB02-3D7F-4035-9116-84A6803E89CE}"/>
              </a:ext>
            </a:extLst>
          </p:cNvPr>
          <p:cNvSpPr txBox="1"/>
          <p:nvPr/>
        </p:nvSpPr>
        <p:spPr>
          <a:xfrm>
            <a:off x="796986" y="2395684"/>
            <a:ext cx="1263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4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394C3-7FA3-4D42-9704-4FB886057197}"/>
              </a:ext>
            </a:extLst>
          </p:cNvPr>
          <p:cNvSpPr txBox="1"/>
          <p:nvPr/>
        </p:nvSpPr>
        <p:spPr>
          <a:xfrm>
            <a:off x="2031815" y="2334129"/>
            <a:ext cx="4851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AB0630-EDF4-4CE8-A961-67FA37ECC2C0}"/>
              </a:ext>
            </a:extLst>
          </p:cNvPr>
          <p:cNvSpPr/>
          <p:nvPr/>
        </p:nvSpPr>
        <p:spPr>
          <a:xfrm>
            <a:off x="990887" y="3535219"/>
            <a:ext cx="576064" cy="576064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D36AF-C6CD-4246-A77A-5DC10DB374EC}"/>
              </a:ext>
            </a:extLst>
          </p:cNvPr>
          <p:cNvSpPr txBox="1"/>
          <p:nvPr/>
        </p:nvSpPr>
        <p:spPr>
          <a:xfrm>
            <a:off x="1745795" y="3500088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09396E-AAC5-478F-9DA2-4380058EBB83}"/>
              </a:ext>
            </a:extLst>
          </p:cNvPr>
          <p:cNvSpPr/>
          <p:nvPr/>
        </p:nvSpPr>
        <p:spPr>
          <a:xfrm>
            <a:off x="990991" y="4516287"/>
            <a:ext cx="576064" cy="576064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593FA-A2E2-41BB-846A-7C3E36EC9DEB}"/>
              </a:ext>
            </a:extLst>
          </p:cNvPr>
          <p:cNvSpPr txBox="1"/>
          <p:nvPr/>
        </p:nvSpPr>
        <p:spPr>
          <a:xfrm>
            <a:off x="1745795" y="4481156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DC251492-EBB8-458F-AFB4-4B4D949181A9}"/>
              </a:ext>
            </a:extLst>
          </p:cNvPr>
          <p:cNvSpPr/>
          <p:nvPr/>
        </p:nvSpPr>
        <p:spPr>
          <a:xfrm>
            <a:off x="1170651" y="4658786"/>
            <a:ext cx="228398" cy="30225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Block Arc 10">
            <a:extLst>
              <a:ext uri="{FF2B5EF4-FFF2-40B4-BE49-F238E27FC236}">
                <a16:creationId xmlns:a16="http://schemas.microsoft.com/office/drawing/2014/main" id="{CA562531-5B39-44E4-A647-C7B46449D5E3}"/>
              </a:ext>
            </a:extLst>
          </p:cNvPr>
          <p:cNvSpPr/>
          <p:nvPr/>
        </p:nvSpPr>
        <p:spPr>
          <a:xfrm>
            <a:off x="1073658" y="3695744"/>
            <a:ext cx="387771" cy="26265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33F10C-4463-441D-B67F-5502B54257CE}"/>
              </a:ext>
            </a:extLst>
          </p:cNvPr>
          <p:cNvSpPr/>
          <p:nvPr/>
        </p:nvSpPr>
        <p:spPr>
          <a:xfrm>
            <a:off x="981863" y="5497355"/>
            <a:ext cx="576064" cy="576064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BACE8B-63DE-4CB6-AB16-44E8E4DE6F08}"/>
              </a:ext>
            </a:extLst>
          </p:cNvPr>
          <p:cNvSpPr txBox="1"/>
          <p:nvPr/>
        </p:nvSpPr>
        <p:spPr>
          <a:xfrm>
            <a:off x="1736771" y="5462224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E9C157BA-5340-4FFE-BB12-2A1001BBB98D}"/>
              </a:ext>
            </a:extLst>
          </p:cNvPr>
          <p:cNvSpPr/>
          <p:nvPr/>
        </p:nvSpPr>
        <p:spPr>
          <a:xfrm>
            <a:off x="1102358" y="5658503"/>
            <a:ext cx="330370" cy="25376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2864A969-A0DF-4869-86FD-352542C960B2}"/>
              </a:ext>
            </a:extLst>
          </p:cNvPr>
          <p:cNvSpPr/>
          <p:nvPr/>
        </p:nvSpPr>
        <p:spPr>
          <a:xfrm rot="1820682" flipH="1">
            <a:off x="8153194" y="-1094441"/>
            <a:ext cx="2862069" cy="5434617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67269 w 1180796"/>
              <a:gd name="connsiteY0" fmla="*/ 0 h 1424903"/>
              <a:gd name="connsiteX1" fmla="*/ 568172 w 1180796"/>
              <a:gd name="connsiteY1" fmla="*/ 304800 h 1424903"/>
              <a:gd name="connsiteX2" fmla="*/ 779871 w 1180796"/>
              <a:gd name="connsiteY2" fmla="*/ 459344 h 1424903"/>
              <a:gd name="connsiteX3" fmla="*/ 1089331 w 1180796"/>
              <a:gd name="connsiteY3" fmla="*/ 830882 h 1424903"/>
              <a:gd name="connsiteX4" fmla="*/ 1176007 w 1180796"/>
              <a:gd name="connsiteY4" fmla="*/ 1299015 h 1424903"/>
              <a:gd name="connsiteX5" fmla="*/ 1106293 w 1180796"/>
              <a:gd name="connsiteY5" fmla="*/ 1261345 h 1424903"/>
              <a:gd name="connsiteX6" fmla="*/ 1093530 w 1180796"/>
              <a:gd name="connsiteY6" fmla="*/ 1409318 h 1424903"/>
              <a:gd name="connsiteX7" fmla="*/ 1016094 w 1180796"/>
              <a:gd name="connsiteY7" fmla="*/ 1334364 h 1424903"/>
              <a:gd name="connsiteX8" fmla="*/ 895769 w 1180796"/>
              <a:gd name="connsiteY8" fmla="*/ 1423471 h 1424903"/>
              <a:gd name="connsiteX9" fmla="*/ 873874 w 1180796"/>
              <a:gd name="connsiteY9" fmla="*/ 986314 h 1424903"/>
              <a:gd name="connsiteX10" fmla="*/ 541005 w 1180796"/>
              <a:gd name="connsiteY10" fmla="*/ 803357 h 1424903"/>
              <a:gd name="connsiteX11" fmla="*/ 504720 w 1180796"/>
              <a:gd name="connsiteY11" fmla="*/ 953956 h 1424903"/>
              <a:gd name="connsiteX12" fmla="*/ 541004 w 1180796"/>
              <a:gd name="connsiteY12" fmla="*/ 1175672 h 1424903"/>
              <a:gd name="connsiteX13" fmla="*/ 532632 w 1180796"/>
              <a:gd name="connsiteY13" fmla="*/ 1402288 h 1424903"/>
              <a:gd name="connsiteX14" fmla="*/ 243154 w 1180796"/>
              <a:gd name="connsiteY14" fmla="*/ 889736 h 1424903"/>
              <a:gd name="connsiteX15" fmla="*/ 174649 w 1180796"/>
              <a:gd name="connsiteY15" fmla="*/ 445938 h 1424903"/>
              <a:gd name="connsiteX16" fmla="*/ 0 w 1180796"/>
              <a:gd name="connsiteY16" fmla="*/ 74192 h 1424903"/>
              <a:gd name="connsiteX17" fmla="*/ 567269 w 1180796"/>
              <a:gd name="connsiteY17" fmla="*/ 0 h 1424903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106293 w 1180796"/>
              <a:gd name="connsiteY5" fmla="*/ 1261345 h 1423471"/>
              <a:gd name="connsiteX6" fmla="*/ 1093530 w 1180796"/>
              <a:gd name="connsiteY6" fmla="*/ 1409318 h 1423471"/>
              <a:gd name="connsiteX7" fmla="*/ 1016094 w 1180796"/>
              <a:gd name="connsiteY7" fmla="*/ 1334364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106293 w 1180796"/>
              <a:gd name="connsiteY5" fmla="*/ 1261345 h 1423471"/>
              <a:gd name="connsiteX6" fmla="*/ 1093530 w 1180796"/>
              <a:gd name="connsiteY6" fmla="*/ 1409318 h 1423471"/>
              <a:gd name="connsiteX7" fmla="*/ 947470 w 1180796"/>
              <a:gd name="connsiteY7" fmla="*/ 1306915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106293 w 1180796"/>
              <a:gd name="connsiteY5" fmla="*/ 1261345 h 1423471"/>
              <a:gd name="connsiteX6" fmla="*/ 983732 w 1180796"/>
              <a:gd name="connsiteY6" fmla="*/ 1416181 h 1423471"/>
              <a:gd name="connsiteX7" fmla="*/ 947470 w 1180796"/>
              <a:gd name="connsiteY7" fmla="*/ 1306915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037669 w 1180796"/>
              <a:gd name="connsiteY5" fmla="*/ 1240758 h 1423471"/>
              <a:gd name="connsiteX6" fmla="*/ 983732 w 1180796"/>
              <a:gd name="connsiteY6" fmla="*/ 1416181 h 1423471"/>
              <a:gd name="connsiteX7" fmla="*/ 947470 w 1180796"/>
              <a:gd name="connsiteY7" fmla="*/ 1306915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895769 w 1107563"/>
              <a:gd name="connsiteY8" fmla="*/ 1423471 h 1423471"/>
              <a:gd name="connsiteX9" fmla="*/ 873874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895769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799694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799694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878845 w 1107563"/>
              <a:gd name="connsiteY7" fmla="*/ 1286327 h 1423471"/>
              <a:gd name="connsiteX8" fmla="*/ 799694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4050"/>
              <a:gd name="connsiteX1" fmla="*/ 568172 w 1107563"/>
              <a:gd name="connsiteY1" fmla="*/ 304800 h 1424050"/>
              <a:gd name="connsiteX2" fmla="*/ 779871 w 1107563"/>
              <a:gd name="connsiteY2" fmla="*/ 459344 h 1424050"/>
              <a:gd name="connsiteX3" fmla="*/ 1089331 w 1107563"/>
              <a:gd name="connsiteY3" fmla="*/ 830882 h 1424050"/>
              <a:gd name="connsiteX4" fmla="*/ 1079933 w 1107563"/>
              <a:gd name="connsiteY4" fmla="*/ 1333328 h 1424050"/>
              <a:gd name="connsiteX5" fmla="*/ 1037669 w 1107563"/>
              <a:gd name="connsiteY5" fmla="*/ 1240758 h 1424050"/>
              <a:gd name="connsiteX6" fmla="*/ 928833 w 1107563"/>
              <a:gd name="connsiteY6" fmla="*/ 1423044 h 1424050"/>
              <a:gd name="connsiteX7" fmla="*/ 878845 w 1107563"/>
              <a:gd name="connsiteY7" fmla="*/ 1286327 h 1424050"/>
              <a:gd name="connsiteX8" fmla="*/ 799694 w 1107563"/>
              <a:gd name="connsiteY8" fmla="*/ 1423471 h 1424050"/>
              <a:gd name="connsiteX9" fmla="*/ 798388 w 1107563"/>
              <a:gd name="connsiteY9" fmla="*/ 986314 h 1424050"/>
              <a:gd name="connsiteX10" fmla="*/ 541005 w 1107563"/>
              <a:gd name="connsiteY10" fmla="*/ 803357 h 1424050"/>
              <a:gd name="connsiteX11" fmla="*/ 504720 w 1107563"/>
              <a:gd name="connsiteY11" fmla="*/ 953956 h 1424050"/>
              <a:gd name="connsiteX12" fmla="*/ 541004 w 1107563"/>
              <a:gd name="connsiteY12" fmla="*/ 1175672 h 1424050"/>
              <a:gd name="connsiteX13" fmla="*/ 532632 w 1107563"/>
              <a:gd name="connsiteY13" fmla="*/ 1402288 h 1424050"/>
              <a:gd name="connsiteX14" fmla="*/ 243154 w 1107563"/>
              <a:gd name="connsiteY14" fmla="*/ 889736 h 1424050"/>
              <a:gd name="connsiteX15" fmla="*/ 174649 w 1107563"/>
              <a:gd name="connsiteY15" fmla="*/ 445938 h 1424050"/>
              <a:gd name="connsiteX16" fmla="*/ 0 w 1107563"/>
              <a:gd name="connsiteY16" fmla="*/ 74192 h 1424050"/>
              <a:gd name="connsiteX17" fmla="*/ 567269 w 1107563"/>
              <a:gd name="connsiteY17" fmla="*/ 0 h 1424050"/>
              <a:gd name="connsiteX0" fmla="*/ 567269 w 1107563"/>
              <a:gd name="connsiteY0" fmla="*/ 0 h 1424050"/>
              <a:gd name="connsiteX1" fmla="*/ 568172 w 1107563"/>
              <a:gd name="connsiteY1" fmla="*/ 304800 h 1424050"/>
              <a:gd name="connsiteX2" fmla="*/ 779871 w 1107563"/>
              <a:gd name="connsiteY2" fmla="*/ 459344 h 1424050"/>
              <a:gd name="connsiteX3" fmla="*/ 1089331 w 1107563"/>
              <a:gd name="connsiteY3" fmla="*/ 830882 h 1424050"/>
              <a:gd name="connsiteX4" fmla="*/ 1079933 w 1107563"/>
              <a:gd name="connsiteY4" fmla="*/ 1333328 h 1424050"/>
              <a:gd name="connsiteX5" fmla="*/ 962182 w 1107563"/>
              <a:gd name="connsiteY5" fmla="*/ 1268207 h 1424050"/>
              <a:gd name="connsiteX6" fmla="*/ 928833 w 1107563"/>
              <a:gd name="connsiteY6" fmla="*/ 1423044 h 1424050"/>
              <a:gd name="connsiteX7" fmla="*/ 878845 w 1107563"/>
              <a:gd name="connsiteY7" fmla="*/ 1286327 h 1424050"/>
              <a:gd name="connsiteX8" fmla="*/ 799694 w 1107563"/>
              <a:gd name="connsiteY8" fmla="*/ 1423471 h 1424050"/>
              <a:gd name="connsiteX9" fmla="*/ 798388 w 1107563"/>
              <a:gd name="connsiteY9" fmla="*/ 986314 h 1424050"/>
              <a:gd name="connsiteX10" fmla="*/ 541005 w 1107563"/>
              <a:gd name="connsiteY10" fmla="*/ 803357 h 1424050"/>
              <a:gd name="connsiteX11" fmla="*/ 504720 w 1107563"/>
              <a:gd name="connsiteY11" fmla="*/ 953956 h 1424050"/>
              <a:gd name="connsiteX12" fmla="*/ 541004 w 1107563"/>
              <a:gd name="connsiteY12" fmla="*/ 1175672 h 1424050"/>
              <a:gd name="connsiteX13" fmla="*/ 532632 w 1107563"/>
              <a:gd name="connsiteY13" fmla="*/ 1402288 h 1424050"/>
              <a:gd name="connsiteX14" fmla="*/ 243154 w 1107563"/>
              <a:gd name="connsiteY14" fmla="*/ 889736 h 1424050"/>
              <a:gd name="connsiteX15" fmla="*/ 174649 w 1107563"/>
              <a:gd name="connsiteY15" fmla="*/ 445938 h 1424050"/>
              <a:gd name="connsiteX16" fmla="*/ 0 w 1107563"/>
              <a:gd name="connsiteY16" fmla="*/ 74192 h 1424050"/>
              <a:gd name="connsiteX17" fmla="*/ 567269 w 1107563"/>
              <a:gd name="connsiteY17" fmla="*/ 0 h 1424050"/>
              <a:gd name="connsiteX0" fmla="*/ 567269 w 1100111"/>
              <a:gd name="connsiteY0" fmla="*/ 0 h 1424050"/>
              <a:gd name="connsiteX1" fmla="*/ 568172 w 1100111"/>
              <a:gd name="connsiteY1" fmla="*/ 304800 h 1424050"/>
              <a:gd name="connsiteX2" fmla="*/ 779871 w 1100111"/>
              <a:gd name="connsiteY2" fmla="*/ 459344 h 1424050"/>
              <a:gd name="connsiteX3" fmla="*/ 1089331 w 1100111"/>
              <a:gd name="connsiteY3" fmla="*/ 830882 h 1424050"/>
              <a:gd name="connsiteX4" fmla="*/ 1045621 w 1100111"/>
              <a:gd name="connsiteY4" fmla="*/ 1395089 h 1424050"/>
              <a:gd name="connsiteX5" fmla="*/ 962182 w 1100111"/>
              <a:gd name="connsiteY5" fmla="*/ 1268207 h 1424050"/>
              <a:gd name="connsiteX6" fmla="*/ 928833 w 1100111"/>
              <a:gd name="connsiteY6" fmla="*/ 1423044 h 1424050"/>
              <a:gd name="connsiteX7" fmla="*/ 878845 w 1100111"/>
              <a:gd name="connsiteY7" fmla="*/ 1286327 h 1424050"/>
              <a:gd name="connsiteX8" fmla="*/ 799694 w 1100111"/>
              <a:gd name="connsiteY8" fmla="*/ 1423471 h 1424050"/>
              <a:gd name="connsiteX9" fmla="*/ 798388 w 1100111"/>
              <a:gd name="connsiteY9" fmla="*/ 986314 h 1424050"/>
              <a:gd name="connsiteX10" fmla="*/ 541005 w 1100111"/>
              <a:gd name="connsiteY10" fmla="*/ 803357 h 1424050"/>
              <a:gd name="connsiteX11" fmla="*/ 504720 w 1100111"/>
              <a:gd name="connsiteY11" fmla="*/ 953956 h 1424050"/>
              <a:gd name="connsiteX12" fmla="*/ 541004 w 1100111"/>
              <a:gd name="connsiteY12" fmla="*/ 1175672 h 1424050"/>
              <a:gd name="connsiteX13" fmla="*/ 532632 w 1100111"/>
              <a:gd name="connsiteY13" fmla="*/ 1402288 h 1424050"/>
              <a:gd name="connsiteX14" fmla="*/ 243154 w 1100111"/>
              <a:gd name="connsiteY14" fmla="*/ 889736 h 1424050"/>
              <a:gd name="connsiteX15" fmla="*/ 174649 w 1100111"/>
              <a:gd name="connsiteY15" fmla="*/ 445938 h 1424050"/>
              <a:gd name="connsiteX16" fmla="*/ 0 w 1100111"/>
              <a:gd name="connsiteY16" fmla="*/ 74192 h 1424050"/>
              <a:gd name="connsiteX17" fmla="*/ 567269 w 1100111"/>
              <a:gd name="connsiteY17" fmla="*/ 0 h 1424050"/>
              <a:gd name="connsiteX0" fmla="*/ 567269 w 1100111"/>
              <a:gd name="connsiteY0" fmla="*/ 0 h 1424050"/>
              <a:gd name="connsiteX1" fmla="*/ 568172 w 1100111"/>
              <a:gd name="connsiteY1" fmla="*/ 304800 h 1424050"/>
              <a:gd name="connsiteX2" fmla="*/ 779871 w 1100111"/>
              <a:gd name="connsiteY2" fmla="*/ 459344 h 1424050"/>
              <a:gd name="connsiteX3" fmla="*/ 1089331 w 1100111"/>
              <a:gd name="connsiteY3" fmla="*/ 830882 h 1424050"/>
              <a:gd name="connsiteX4" fmla="*/ 1045621 w 1100111"/>
              <a:gd name="connsiteY4" fmla="*/ 1395089 h 1424050"/>
              <a:gd name="connsiteX5" fmla="*/ 962182 w 1100111"/>
              <a:gd name="connsiteY5" fmla="*/ 1268207 h 1424050"/>
              <a:gd name="connsiteX6" fmla="*/ 928833 w 1100111"/>
              <a:gd name="connsiteY6" fmla="*/ 1423044 h 1424050"/>
              <a:gd name="connsiteX7" fmla="*/ 878845 w 1100111"/>
              <a:gd name="connsiteY7" fmla="*/ 1286327 h 1424050"/>
              <a:gd name="connsiteX8" fmla="*/ 717344 w 1100111"/>
              <a:gd name="connsiteY8" fmla="*/ 1423471 h 1424050"/>
              <a:gd name="connsiteX9" fmla="*/ 798388 w 1100111"/>
              <a:gd name="connsiteY9" fmla="*/ 986314 h 1424050"/>
              <a:gd name="connsiteX10" fmla="*/ 541005 w 1100111"/>
              <a:gd name="connsiteY10" fmla="*/ 803357 h 1424050"/>
              <a:gd name="connsiteX11" fmla="*/ 504720 w 1100111"/>
              <a:gd name="connsiteY11" fmla="*/ 953956 h 1424050"/>
              <a:gd name="connsiteX12" fmla="*/ 541004 w 1100111"/>
              <a:gd name="connsiteY12" fmla="*/ 1175672 h 1424050"/>
              <a:gd name="connsiteX13" fmla="*/ 532632 w 1100111"/>
              <a:gd name="connsiteY13" fmla="*/ 1402288 h 1424050"/>
              <a:gd name="connsiteX14" fmla="*/ 243154 w 1100111"/>
              <a:gd name="connsiteY14" fmla="*/ 889736 h 1424050"/>
              <a:gd name="connsiteX15" fmla="*/ 174649 w 1100111"/>
              <a:gd name="connsiteY15" fmla="*/ 445938 h 1424050"/>
              <a:gd name="connsiteX16" fmla="*/ 0 w 1100111"/>
              <a:gd name="connsiteY16" fmla="*/ 74192 h 1424050"/>
              <a:gd name="connsiteX17" fmla="*/ 567269 w 1100111"/>
              <a:gd name="connsiteY17" fmla="*/ 0 h 1424050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41004 w 1100111"/>
              <a:gd name="connsiteY12" fmla="*/ 1175672 h 1424121"/>
              <a:gd name="connsiteX13" fmla="*/ 532632 w 1100111"/>
              <a:gd name="connsiteY13" fmla="*/ 1402288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68454 w 1100111"/>
              <a:gd name="connsiteY12" fmla="*/ 1175672 h 1424121"/>
              <a:gd name="connsiteX13" fmla="*/ 532632 w 1100111"/>
              <a:gd name="connsiteY13" fmla="*/ 1402288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68454 w 1100111"/>
              <a:gd name="connsiteY12" fmla="*/ 1175672 h 1424121"/>
              <a:gd name="connsiteX13" fmla="*/ 587532 w 1100111"/>
              <a:gd name="connsiteY13" fmla="*/ 1374839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89041 w 1100111"/>
              <a:gd name="connsiteY12" fmla="*/ 1148223 h 1424121"/>
              <a:gd name="connsiteX13" fmla="*/ 587532 w 1100111"/>
              <a:gd name="connsiteY13" fmla="*/ 1374839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89041 w 1100111"/>
              <a:gd name="connsiteY12" fmla="*/ 1148223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70939 w 1100111"/>
              <a:gd name="connsiteY9" fmla="*/ 101376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70939 w 1100111"/>
              <a:gd name="connsiteY9" fmla="*/ 101376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70939 w 1100111"/>
              <a:gd name="connsiteY9" fmla="*/ 101376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104232 h 1349929"/>
              <a:gd name="connsiteX1" fmla="*/ 568172 w 1100111"/>
              <a:gd name="connsiteY1" fmla="*/ 230608 h 1349929"/>
              <a:gd name="connsiteX2" fmla="*/ 779871 w 1100111"/>
              <a:gd name="connsiteY2" fmla="*/ 385152 h 1349929"/>
              <a:gd name="connsiteX3" fmla="*/ 1089331 w 1100111"/>
              <a:gd name="connsiteY3" fmla="*/ 756690 h 1349929"/>
              <a:gd name="connsiteX4" fmla="*/ 1045621 w 1100111"/>
              <a:gd name="connsiteY4" fmla="*/ 1320897 h 1349929"/>
              <a:gd name="connsiteX5" fmla="*/ 962182 w 1100111"/>
              <a:gd name="connsiteY5" fmla="*/ 1194015 h 1349929"/>
              <a:gd name="connsiteX6" fmla="*/ 928833 w 1100111"/>
              <a:gd name="connsiteY6" fmla="*/ 1348852 h 1349929"/>
              <a:gd name="connsiteX7" fmla="*/ 823946 w 1100111"/>
              <a:gd name="connsiteY7" fmla="*/ 1218998 h 1349929"/>
              <a:gd name="connsiteX8" fmla="*/ 717344 w 1100111"/>
              <a:gd name="connsiteY8" fmla="*/ 1349279 h 1349929"/>
              <a:gd name="connsiteX9" fmla="*/ 770939 w 1100111"/>
              <a:gd name="connsiteY9" fmla="*/ 939572 h 1349929"/>
              <a:gd name="connsiteX10" fmla="*/ 541005 w 1100111"/>
              <a:gd name="connsiteY10" fmla="*/ 729165 h 1349929"/>
              <a:gd name="connsiteX11" fmla="*/ 504720 w 1100111"/>
              <a:gd name="connsiteY11" fmla="*/ 879764 h 1349929"/>
              <a:gd name="connsiteX12" fmla="*/ 630216 w 1100111"/>
              <a:gd name="connsiteY12" fmla="*/ 1067169 h 1349929"/>
              <a:gd name="connsiteX13" fmla="*/ 628706 w 1100111"/>
              <a:gd name="connsiteY13" fmla="*/ 1286922 h 1349929"/>
              <a:gd name="connsiteX14" fmla="*/ 243154 w 1100111"/>
              <a:gd name="connsiteY14" fmla="*/ 815544 h 1349929"/>
              <a:gd name="connsiteX15" fmla="*/ 174649 w 1100111"/>
              <a:gd name="connsiteY15" fmla="*/ 371746 h 1349929"/>
              <a:gd name="connsiteX16" fmla="*/ 0 w 1100111"/>
              <a:gd name="connsiteY16" fmla="*/ 0 h 1349929"/>
              <a:gd name="connsiteX17" fmla="*/ 567269 w 1100111"/>
              <a:gd name="connsiteY17" fmla="*/ 104232 h 1349929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486104 w 955999"/>
              <a:gd name="connsiteY12" fmla="*/ 962937 h 1245697"/>
              <a:gd name="connsiteX13" fmla="*/ 484594 w 955999"/>
              <a:gd name="connsiteY13" fmla="*/ 1182690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486104 w 955999"/>
              <a:gd name="connsiteY12" fmla="*/ 962937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46050 w 955999"/>
              <a:gd name="connsiteY12" fmla="*/ 934464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46050 w 955999"/>
              <a:gd name="connsiteY12" fmla="*/ 934464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46050 w 955999"/>
              <a:gd name="connsiteY12" fmla="*/ 934464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66464 w 955999"/>
              <a:gd name="connsiteY12" fmla="*/ 938770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66464 w 955999"/>
              <a:gd name="connsiteY12" fmla="*/ 938770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21708 w 955999"/>
              <a:gd name="connsiteY13" fmla="*/ 1044086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21708 w 955999"/>
              <a:gd name="connsiteY13" fmla="*/ 1044086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21708 w 955999"/>
              <a:gd name="connsiteY13" fmla="*/ 1044086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300196 w 955999"/>
              <a:gd name="connsiteY0" fmla="*/ 0 h 1734331"/>
              <a:gd name="connsiteX1" fmla="*/ 424060 w 955999"/>
              <a:gd name="connsiteY1" fmla="*/ 615010 h 1734331"/>
              <a:gd name="connsiteX2" fmla="*/ 635759 w 955999"/>
              <a:gd name="connsiteY2" fmla="*/ 769554 h 1734331"/>
              <a:gd name="connsiteX3" fmla="*/ 945219 w 955999"/>
              <a:gd name="connsiteY3" fmla="*/ 1141092 h 1734331"/>
              <a:gd name="connsiteX4" fmla="*/ 901509 w 955999"/>
              <a:gd name="connsiteY4" fmla="*/ 1705299 h 1734331"/>
              <a:gd name="connsiteX5" fmla="*/ 818070 w 955999"/>
              <a:gd name="connsiteY5" fmla="*/ 1578417 h 1734331"/>
              <a:gd name="connsiteX6" fmla="*/ 784721 w 955999"/>
              <a:gd name="connsiteY6" fmla="*/ 1733254 h 1734331"/>
              <a:gd name="connsiteX7" fmla="*/ 679834 w 955999"/>
              <a:gd name="connsiteY7" fmla="*/ 1603400 h 1734331"/>
              <a:gd name="connsiteX8" fmla="*/ 573232 w 955999"/>
              <a:gd name="connsiteY8" fmla="*/ 1733681 h 1734331"/>
              <a:gd name="connsiteX9" fmla="*/ 626827 w 955999"/>
              <a:gd name="connsiteY9" fmla="*/ 1323974 h 1734331"/>
              <a:gd name="connsiteX10" fmla="*/ 396893 w 955999"/>
              <a:gd name="connsiteY10" fmla="*/ 1113567 h 1734331"/>
              <a:gd name="connsiteX11" fmla="*/ 360608 w 955999"/>
              <a:gd name="connsiteY11" fmla="*/ 1264166 h 1734331"/>
              <a:gd name="connsiteX12" fmla="*/ 383545 w 955999"/>
              <a:gd name="connsiteY12" fmla="*/ 1437403 h 1734331"/>
              <a:gd name="connsiteX13" fmla="*/ 221708 w 955999"/>
              <a:gd name="connsiteY13" fmla="*/ 1532720 h 1734331"/>
              <a:gd name="connsiteX14" fmla="*/ 99042 w 955999"/>
              <a:gd name="connsiteY14" fmla="*/ 1199946 h 1734331"/>
              <a:gd name="connsiteX15" fmla="*/ 30537 w 955999"/>
              <a:gd name="connsiteY15" fmla="*/ 756148 h 1734331"/>
              <a:gd name="connsiteX16" fmla="*/ 0 w 955999"/>
              <a:gd name="connsiteY16" fmla="*/ 645175 h 1734331"/>
              <a:gd name="connsiteX17" fmla="*/ 300196 w 955999"/>
              <a:gd name="connsiteY17" fmla="*/ 0 h 1734331"/>
              <a:gd name="connsiteX0" fmla="*/ 627984 w 1283787"/>
              <a:gd name="connsiteY0" fmla="*/ 368549 h 2102880"/>
              <a:gd name="connsiteX1" fmla="*/ 751848 w 1283787"/>
              <a:gd name="connsiteY1" fmla="*/ 983559 h 2102880"/>
              <a:gd name="connsiteX2" fmla="*/ 963547 w 1283787"/>
              <a:gd name="connsiteY2" fmla="*/ 1138103 h 2102880"/>
              <a:gd name="connsiteX3" fmla="*/ 1273007 w 1283787"/>
              <a:gd name="connsiteY3" fmla="*/ 1509641 h 2102880"/>
              <a:gd name="connsiteX4" fmla="*/ 1229297 w 1283787"/>
              <a:gd name="connsiteY4" fmla="*/ 2073848 h 2102880"/>
              <a:gd name="connsiteX5" fmla="*/ 1145858 w 1283787"/>
              <a:gd name="connsiteY5" fmla="*/ 1946966 h 2102880"/>
              <a:gd name="connsiteX6" fmla="*/ 1112509 w 1283787"/>
              <a:gd name="connsiteY6" fmla="*/ 2101803 h 2102880"/>
              <a:gd name="connsiteX7" fmla="*/ 1007622 w 1283787"/>
              <a:gd name="connsiteY7" fmla="*/ 1971949 h 2102880"/>
              <a:gd name="connsiteX8" fmla="*/ 901020 w 1283787"/>
              <a:gd name="connsiteY8" fmla="*/ 2102230 h 2102880"/>
              <a:gd name="connsiteX9" fmla="*/ 954615 w 1283787"/>
              <a:gd name="connsiteY9" fmla="*/ 1692523 h 2102880"/>
              <a:gd name="connsiteX10" fmla="*/ 724681 w 1283787"/>
              <a:gd name="connsiteY10" fmla="*/ 1482116 h 2102880"/>
              <a:gd name="connsiteX11" fmla="*/ 688396 w 1283787"/>
              <a:gd name="connsiteY11" fmla="*/ 1632715 h 2102880"/>
              <a:gd name="connsiteX12" fmla="*/ 711333 w 1283787"/>
              <a:gd name="connsiteY12" fmla="*/ 1805952 h 2102880"/>
              <a:gd name="connsiteX13" fmla="*/ 549496 w 1283787"/>
              <a:gd name="connsiteY13" fmla="*/ 1901269 h 2102880"/>
              <a:gd name="connsiteX14" fmla="*/ 426830 w 1283787"/>
              <a:gd name="connsiteY14" fmla="*/ 1568495 h 2102880"/>
              <a:gd name="connsiteX15" fmla="*/ 358325 w 1283787"/>
              <a:gd name="connsiteY15" fmla="*/ 1124697 h 2102880"/>
              <a:gd name="connsiteX16" fmla="*/ 0 w 1283787"/>
              <a:gd name="connsiteY16" fmla="*/ 0 h 2102880"/>
              <a:gd name="connsiteX17" fmla="*/ 627984 w 1283787"/>
              <a:gd name="connsiteY17" fmla="*/ 368549 h 2102880"/>
              <a:gd name="connsiteX0" fmla="*/ 568133 w 1223936"/>
              <a:gd name="connsiteY0" fmla="*/ 222659 h 1956990"/>
              <a:gd name="connsiteX1" fmla="*/ 691997 w 1223936"/>
              <a:gd name="connsiteY1" fmla="*/ 837669 h 1956990"/>
              <a:gd name="connsiteX2" fmla="*/ 903696 w 1223936"/>
              <a:gd name="connsiteY2" fmla="*/ 992213 h 1956990"/>
              <a:gd name="connsiteX3" fmla="*/ 1213156 w 1223936"/>
              <a:gd name="connsiteY3" fmla="*/ 1363751 h 1956990"/>
              <a:gd name="connsiteX4" fmla="*/ 1169446 w 1223936"/>
              <a:gd name="connsiteY4" fmla="*/ 1927958 h 1956990"/>
              <a:gd name="connsiteX5" fmla="*/ 1086007 w 1223936"/>
              <a:gd name="connsiteY5" fmla="*/ 1801076 h 1956990"/>
              <a:gd name="connsiteX6" fmla="*/ 1052658 w 1223936"/>
              <a:gd name="connsiteY6" fmla="*/ 1955913 h 1956990"/>
              <a:gd name="connsiteX7" fmla="*/ 947771 w 1223936"/>
              <a:gd name="connsiteY7" fmla="*/ 1826059 h 1956990"/>
              <a:gd name="connsiteX8" fmla="*/ 841169 w 1223936"/>
              <a:gd name="connsiteY8" fmla="*/ 1956340 h 1956990"/>
              <a:gd name="connsiteX9" fmla="*/ 894764 w 1223936"/>
              <a:gd name="connsiteY9" fmla="*/ 1546633 h 1956990"/>
              <a:gd name="connsiteX10" fmla="*/ 664830 w 1223936"/>
              <a:gd name="connsiteY10" fmla="*/ 1336226 h 1956990"/>
              <a:gd name="connsiteX11" fmla="*/ 628545 w 1223936"/>
              <a:gd name="connsiteY11" fmla="*/ 1486825 h 1956990"/>
              <a:gd name="connsiteX12" fmla="*/ 651482 w 1223936"/>
              <a:gd name="connsiteY12" fmla="*/ 1660062 h 1956990"/>
              <a:gd name="connsiteX13" fmla="*/ 489645 w 1223936"/>
              <a:gd name="connsiteY13" fmla="*/ 1755379 h 1956990"/>
              <a:gd name="connsiteX14" fmla="*/ 366979 w 1223936"/>
              <a:gd name="connsiteY14" fmla="*/ 1422605 h 1956990"/>
              <a:gd name="connsiteX15" fmla="*/ 298474 w 1223936"/>
              <a:gd name="connsiteY15" fmla="*/ 978807 h 1956990"/>
              <a:gd name="connsiteX16" fmla="*/ 0 w 1223936"/>
              <a:gd name="connsiteY16" fmla="*/ 0 h 1956990"/>
              <a:gd name="connsiteX17" fmla="*/ 568133 w 1223936"/>
              <a:gd name="connsiteY17" fmla="*/ 222659 h 1956990"/>
              <a:gd name="connsiteX0" fmla="*/ 588543 w 1223936"/>
              <a:gd name="connsiteY0" fmla="*/ 383685 h 1956990"/>
              <a:gd name="connsiteX1" fmla="*/ 691997 w 1223936"/>
              <a:gd name="connsiteY1" fmla="*/ 837669 h 1956990"/>
              <a:gd name="connsiteX2" fmla="*/ 903696 w 1223936"/>
              <a:gd name="connsiteY2" fmla="*/ 992213 h 1956990"/>
              <a:gd name="connsiteX3" fmla="*/ 1213156 w 1223936"/>
              <a:gd name="connsiteY3" fmla="*/ 1363751 h 1956990"/>
              <a:gd name="connsiteX4" fmla="*/ 1169446 w 1223936"/>
              <a:gd name="connsiteY4" fmla="*/ 1927958 h 1956990"/>
              <a:gd name="connsiteX5" fmla="*/ 1086007 w 1223936"/>
              <a:gd name="connsiteY5" fmla="*/ 1801076 h 1956990"/>
              <a:gd name="connsiteX6" fmla="*/ 1052658 w 1223936"/>
              <a:gd name="connsiteY6" fmla="*/ 1955913 h 1956990"/>
              <a:gd name="connsiteX7" fmla="*/ 947771 w 1223936"/>
              <a:gd name="connsiteY7" fmla="*/ 1826059 h 1956990"/>
              <a:gd name="connsiteX8" fmla="*/ 841169 w 1223936"/>
              <a:gd name="connsiteY8" fmla="*/ 1956340 h 1956990"/>
              <a:gd name="connsiteX9" fmla="*/ 894764 w 1223936"/>
              <a:gd name="connsiteY9" fmla="*/ 1546633 h 1956990"/>
              <a:gd name="connsiteX10" fmla="*/ 664830 w 1223936"/>
              <a:gd name="connsiteY10" fmla="*/ 1336226 h 1956990"/>
              <a:gd name="connsiteX11" fmla="*/ 628545 w 1223936"/>
              <a:gd name="connsiteY11" fmla="*/ 1486825 h 1956990"/>
              <a:gd name="connsiteX12" fmla="*/ 651482 w 1223936"/>
              <a:gd name="connsiteY12" fmla="*/ 1660062 h 1956990"/>
              <a:gd name="connsiteX13" fmla="*/ 489645 w 1223936"/>
              <a:gd name="connsiteY13" fmla="*/ 1755379 h 1956990"/>
              <a:gd name="connsiteX14" fmla="*/ 366979 w 1223936"/>
              <a:gd name="connsiteY14" fmla="*/ 1422605 h 1956990"/>
              <a:gd name="connsiteX15" fmla="*/ 298474 w 1223936"/>
              <a:gd name="connsiteY15" fmla="*/ 978807 h 1956990"/>
              <a:gd name="connsiteX16" fmla="*/ 0 w 1223936"/>
              <a:gd name="connsiteY16" fmla="*/ 0 h 1956990"/>
              <a:gd name="connsiteX17" fmla="*/ 588543 w 1223936"/>
              <a:gd name="connsiteY17" fmla="*/ 383685 h 1956990"/>
              <a:gd name="connsiteX0" fmla="*/ 598335 w 1223936"/>
              <a:gd name="connsiteY0" fmla="*/ 347369 h 1956990"/>
              <a:gd name="connsiteX1" fmla="*/ 691997 w 1223936"/>
              <a:gd name="connsiteY1" fmla="*/ 837669 h 1956990"/>
              <a:gd name="connsiteX2" fmla="*/ 903696 w 1223936"/>
              <a:gd name="connsiteY2" fmla="*/ 992213 h 1956990"/>
              <a:gd name="connsiteX3" fmla="*/ 1213156 w 1223936"/>
              <a:gd name="connsiteY3" fmla="*/ 1363751 h 1956990"/>
              <a:gd name="connsiteX4" fmla="*/ 1169446 w 1223936"/>
              <a:gd name="connsiteY4" fmla="*/ 1927958 h 1956990"/>
              <a:gd name="connsiteX5" fmla="*/ 1086007 w 1223936"/>
              <a:gd name="connsiteY5" fmla="*/ 1801076 h 1956990"/>
              <a:gd name="connsiteX6" fmla="*/ 1052658 w 1223936"/>
              <a:gd name="connsiteY6" fmla="*/ 1955913 h 1956990"/>
              <a:gd name="connsiteX7" fmla="*/ 947771 w 1223936"/>
              <a:gd name="connsiteY7" fmla="*/ 1826059 h 1956990"/>
              <a:gd name="connsiteX8" fmla="*/ 841169 w 1223936"/>
              <a:gd name="connsiteY8" fmla="*/ 1956340 h 1956990"/>
              <a:gd name="connsiteX9" fmla="*/ 894764 w 1223936"/>
              <a:gd name="connsiteY9" fmla="*/ 1546633 h 1956990"/>
              <a:gd name="connsiteX10" fmla="*/ 664830 w 1223936"/>
              <a:gd name="connsiteY10" fmla="*/ 1336226 h 1956990"/>
              <a:gd name="connsiteX11" fmla="*/ 628545 w 1223936"/>
              <a:gd name="connsiteY11" fmla="*/ 1486825 h 1956990"/>
              <a:gd name="connsiteX12" fmla="*/ 651482 w 1223936"/>
              <a:gd name="connsiteY12" fmla="*/ 1660062 h 1956990"/>
              <a:gd name="connsiteX13" fmla="*/ 489645 w 1223936"/>
              <a:gd name="connsiteY13" fmla="*/ 1755379 h 1956990"/>
              <a:gd name="connsiteX14" fmla="*/ 366979 w 1223936"/>
              <a:gd name="connsiteY14" fmla="*/ 1422605 h 1956990"/>
              <a:gd name="connsiteX15" fmla="*/ 298474 w 1223936"/>
              <a:gd name="connsiteY15" fmla="*/ 978807 h 1956990"/>
              <a:gd name="connsiteX16" fmla="*/ 0 w 1223936"/>
              <a:gd name="connsiteY16" fmla="*/ 0 h 1956990"/>
              <a:gd name="connsiteX17" fmla="*/ 598335 w 1223936"/>
              <a:gd name="connsiteY17" fmla="*/ 347369 h 1956990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624725 w 1220116"/>
              <a:gd name="connsiteY11" fmla="*/ 1499879 h 1970044"/>
              <a:gd name="connsiteX12" fmla="*/ 647662 w 1220116"/>
              <a:gd name="connsiteY12" fmla="*/ 1673116 h 1970044"/>
              <a:gd name="connsiteX13" fmla="*/ 485825 w 1220116"/>
              <a:gd name="connsiteY13" fmla="*/ 1768433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647662 w 1220116"/>
              <a:gd name="connsiteY12" fmla="*/ 1673116 h 1970044"/>
              <a:gd name="connsiteX13" fmla="*/ 485825 w 1220116"/>
              <a:gd name="connsiteY13" fmla="*/ 1768433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485825 w 1220116"/>
              <a:gd name="connsiteY13" fmla="*/ 1768433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76393 w 1220116"/>
              <a:gd name="connsiteY13" fmla="*/ 1746419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76393 w 1220116"/>
              <a:gd name="connsiteY13" fmla="*/ 1746419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38923 w 1220116"/>
              <a:gd name="connsiteY12" fmla="*/ 1662976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67716 w 1220116"/>
              <a:gd name="connsiteY11" fmla="*/ 1512377 h 1970044"/>
              <a:gd name="connsiteX12" fmla="*/ 538923 w 1220116"/>
              <a:gd name="connsiteY12" fmla="*/ 1662976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67716 w 1220116"/>
              <a:gd name="connsiteY11" fmla="*/ 151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33754 w 1159355"/>
              <a:gd name="connsiteY0" fmla="*/ 496865 h 2106486"/>
              <a:gd name="connsiteX1" fmla="*/ 627416 w 1159355"/>
              <a:gd name="connsiteY1" fmla="*/ 987165 h 2106486"/>
              <a:gd name="connsiteX2" fmla="*/ 839115 w 1159355"/>
              <a:gd name="connsiteY2" fmla="*/ 1141709 h 2106486"/>
              <a:gd name="connsiteX3" fmla="*/ 1148575 w 1159355"/>
              <a:gd name="connsiteY3" fmla="*/ 1513247 h 2106486"/>
              <a:gd name="connsiteX4" fmla="*/ 1104865 w 1159355"/>
              <a:gd name="connsiteY4" fmla="*/ 2077454 h 2106486"/>
              <a:gd name="connsiteX5" fmla="*/ 1021426 w 1159355"/>
              <a:gd name="connsiteY5" fmla="*/ 1950572 h 2106486"/>
              <a:gd name="connsiteX6" fmla="*/ 988077 w 1159355"/>
              <a:gd name="connsiteY6" fmla="*/ 2105409 h 2106486"/>
              <a:gd name="connsiteX7" fmla="*/ 883190 w 1159355"/>
              <a:gd name="connsiteY7" fmla="*/ 1975555 h 2106486"/>
              <a:gd name="connsiteX8" fmla="*/ 776588 w 1159355"/>
              <a:gd name="connsiteY8" fmla="*/ 2105836 h 2106486"/>
              <a:gd name="connsiteX9" fmla="*/ 830183 w 1159355"/>
              <a:gd name="connsiteY9" fmla="*/ 1696129 h 2106486"/>
              <a:gd name="connsiteX10" fmla="*/ 600249 w 1159355"/>
              <a:gd name="connsiteY10" fmla="*/ 1485722 h 2106486"/>
              <a:gd name="connsiteX11" fmla="*/ 489874 w 1159355"/>
              <a:gd name="connsiteY11" fmla="*/ 1638819 h 2106486"/>
              <a:gd name="connsiteX12" fmla="*/ 460108 w 1159355"/>
              <a:gd name="connsiteY12" fmla="*/ 1804139 h 2106486"/>
              <a:gd name="connsiteX13" fmla="*/ 322714 w 1159355"/>
              <a:gd name="connsiteY13" fmla="*/ 1909942 h 2106486"/>
              <a:gd name="connsiteX14" fmla="*/ 290316 w 1159355"/>
              <a:gd name="connsiteY14" fmla="*/ 1553561 h 2106486"/>
              <a:gd name="connsiteX15" fmla="*/ 233893 w 1159355"/>
              <a:gd name="connsiteY15" fmla="*/ 1128303 h 2106486"/>
              <a:gd name="connsiteX16" fmla="*/ 0 w 1159355"/>
              <a:gd name="connsiteY16" fmla="*/ 0 h 2106486"/>
              <a:gd name="connsiteX17" fmla="*/ 533754 w 1159355"/>
              <a:gd name="connsiteY17" fmla="*/ 496865 h 2106486"/>
              <a:gd name="connsiteX0" fmla="*/ 569379 w 1159355"/>
              <a:gd name="connsiteY0" fmla="*/ 338063 h 2106486"/>
              <a:gd name="connsiteX1" fmla="*/ 627416 w 1159355"/>
              <a:gd name="connsiteY1" fmla="*/ 987165 h 2106486"/>
              <a:gd name="connsiteX2" fmla="*/ 839115 w 1159355"/>
              <a:gd name="connsiteY2" fmla="*/ 1141709 h 2106486"/>
              <a:gd name="connsiteX3" fmla="*/ 1148575 w 1159355"/>
              <a:gd name="connsiteY3" fmla="*/ 1513247 h 2106486"/>
              <a:gd name="connsiteX4" fmla="*/ 1104865 w 1159355"/>
              <a:gd name="connsiteY4" fmla="*/ 2077454 h 2106486"/>
              <a:gd name="connsiteX5" fmla="*/ 1021426 w 1159355"/>
              <a:gd name="connsiteY5" fmla="*/ 1950572 h 2106486"/>
              <a:gd name="connsiteX6" fmla="*/ 988077 w 1159355"/>
              <a:gd name="connsiteY6" fmla="*/ 2105409 h 2106486"/>
              <a:gd name="connsiteX7" fmla="*/ 883190 w 1159355"/>
              <a:gd name="connsiteY7" fmla="*/ 1975555 h 2106486"/>
              <a:gd name="connsiteX8" fmla="*/ 776588 w 1159355"/>
              <a:gd name="connsiteY8" fmla="*/ 2105836 h 2106486"/>
              <a:gd name="connsiteX9" fmla="*/ 830183 w 1159355"/>
              <a:gd name="connsiteY9" fmla="*/ 1696129 h 2106486"/>
              <a:gd name="connsiteX10" fmla="*/ 600249 w 1159355"/>
              <a:gd name="connsiteY10" fmla="*/ 1485722 h 2106486"/>
              <a:gd name="connsiteX11" fmla="*/ 489874 w 1159355"/>
              <a:gd name="connsiteY11" fmla="*/ 1638819 h 2106486"/>
              <a:gd name="connsiteX12" fmla="*/ 460108 w 1159355"/>
              <a:gd name="connsiteY12" fmla="*/ 1804139 h 2106486"/>
              <a:gd name="connsiteX13" fmla="*/ 322714 w 1159355"/>
              <a:gd name="connsiteY13" fmla="*/ 1909942 h 2106486"/>
              <a:gd name="connsiteX14" fmla="*/ 290316 w 1159355"/>
              <a:gd name="connsiteY14" fmla="*/ 1553561 h 2106486"/>
              <a:gd name="connsiteX15" fmla="*/ 233893 w 1159355"/>
              <a:gd name="connsiteY15" fmla="*/ 1128303 h 2106486"/>
              <a:gd name="connsiteX16" fmla="*/ 0 w 1159355"/>
              <a:gd name="connsiteY16" fmla="*/ 0 h 2106486"/>
              <a:gd name="connsiteX17" fmla="*/ 569379 w 1159355"/>
              <a:gd name="connsiteY17" fmla="*/ 338063 h 2106486"/>
              <a:gd name="connsiteX0" fmla="*/ 569379 w 1159355"/>
              <a:gd name="connsiteY0" fmla="*/ 338063 h 2106486"/>
              <a:gd name="connsiteX1" fmla="*/ 627416 w 1159355"/>
              <a:gd name="connsiteY1" fmla="*/ 987165 h 2106486"/>
              <a:gd name="connsiteX2" fmla="*/ 839115 w 1159355"/>
              <a:gd name="connsiteY2" fmla="*/ 1141709 h 2106486"/>
              <a:gd name="connsiteX3" fmla="*/ 1148575 w 1159355"/>
              <a:gd name="connsiteY3" fmla="*/ 1513247 h 2106486"/>
              <a:gd name="connsiteX4" fmla="*/ 1104865 w 1159355"/>
              <a:gd name="connsiteY4" fmla="*/ 2077454 h 2106486"/>
              <a:gd name="connsiteX5" fmla="*/ 1021426 w 1159355"/>
              <a:gd name="connsiteY5" fmla="*/ 1950572 h 2106486"/>
              <a:gd name="connsiteX6" fmla="*/ 988077 w 1159355"/>
              <a:gd name="connsiteY6" fmla="*/ 2105409 h 2106486"/>
              <a:gd name="connsiteX7" fmla="*/ 883190 w 1159355"/>
              <a:gd name="connsiteY7" fmla="*/ 1975555 h 2106486"/>
              <a:gd name="connsiteX8" fmla="*/ 776588 w 1159355"/>
              <a:gd name="connsiteY8" fmla="*/ 2105836 h 2106486"/>
              <a:gd name="connsiteX9" fmla="*/ 830183 w 1159355"/>
              <a:gd name="connsiteY9" fmla="*/ 1696129 h 2106486"/>
              <a:gd name="connsiteX10" fmla="*/ 600249 w 1159355"/>
              <a:gd name="connsiteY10" fmla="*/ 1485722 h 2106486"/>
              <a:gd name="connsiteX11" fmla="*/ 489874 w 1159355"/>
              <a:gd name="connsiteY11" fmla="*/ 1638819 h 2106486"/>
              <a:gd name="connsiteX12" fmla="*/ 460108 w 1159355"/>
              <a:gd name="connsiteY12" fmla="*/ 1804139 h 2106486"/>
              <a:gd name="connsiteX13" fmla="*/ 322714 w 1159355"/>
              <a:gd name="connsiteY13" fmla="*/ 1909942 h 2106486"/>
              <a:gd name="connsiteX14" fmla="*/ 290316 w 1159355"/>
              <a:gd name="connsiteY14" fmla="*/ 1553561 h 2106486"/>
              <a:gd name="connsiteX15" fmla="*/ 233893 w 1159355"/>
              <a:gd name="connsiteY15" fmla="*/ 1128303 h 2106486"/>
              <a:gd name="connsiteX16" fmla="*/ 0 w 1159355"/>
              <a:gd name="connsiteY16" fmla="*/ 0 h 2106486"/>
              <a:gd name="connsiteX17" fmla="*/ 569379 w 1159355"/>
              <a:gd name="connsiteY17" fmla="*/ 338063 h 2106486"/>
              <a:gd name="connsiteX0" fmla="*/ 494180 w 1084156"/>
              <a:gd name="connsiteY0" fmla="*/ 290219 h 2058642"/>
              <a:gd name="connsiteX1" fmla="*/ 552217 w 1084156"/>
              <a:gd name="connsiteY1" fmla="*/ 939321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158694 w 1084156"/>
              <a:gd name="connsiteY15" fmla="*/ 1080459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494180 w 1084156"/>
              <a:gd name="connsiteY0" fmla="*/ 290219 h 2058642"/>
              <a:gd name="connsiteX1" fmla="*/ 552217 w 1084156"/>
              <a:gd name="connsiteY1" fmla="*/ 939321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158694 w 1084156"/>
              <a:gd name="connsiteY15" fmla="*/ 1080459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494180 w 1084156"/>
              <a:gd name="connsiteY0" fmla="*/ 290219 h 2058642"/>
              <a:gd name="connsiteX1" fmla="*/ 552217 w 1084156"/>
              <a:gd name="connsiteY1" fmla="*/ 939321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216538 w 1084156"/>
              <a:gd name="connsiteY15" fmla="*/ 988178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494180 w 1084156"/>
              <a:gd name="connsiteY0" fmla="*/ 290219 h 2058642"/>
              <a:gd name="connsiteX1" fmla="*/ 591866 w 1084156"/>
              <a:gd name="connsiteY1" fmla="*/ 943419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216538 w 1084156"/>
              <a:gd name="connsiteY15" fmla="*/ 988178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541396 w 1084156"/>
              <a:gd name="connsiteY0" fmla="*/ 314037 h 2058642"/>
              <a:gd name="connsiteX1" fmla="*/ 591866 w 1084156"/>
              <a:gd name="connsiteY1" fmla="*/ 943419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216538 w 1084156"/>
              <a:gd name="connsiteY15" fmla="*/ 988178 h 2058642"/>
              <a:gd name="connsiteX16" fmla="*/ 0 w 1084156"/>
              <a:gd name="connsiteY16" fmla="*/ 0 h 2058642"/>
              <a:gd name="connsiteX17" fmla="*/ 541396 w 1084156"/>
              <a:gd name="connsiteY17" fmla="*/ 314037 h 205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84156" h="2058642">
                <a:moveTo>
                  <a:pt x="541396" y="314037"/>
                </a:moveTo>
                <a:lnTo>
                  <a:pt x="591866" y="943419"/>
                </a:lnTo>
                <a:cubicBezTo>
                  <a:pt x="664418" y="989969"/>
                  <a:pt x="649664" y="1005616"/>
                  <a:pt x="763916" y="1093865"/>
                </a:cubicBezTo>
                <a:cubicBezTo>
                  <a:pt x="850776" y="1181545"/>
                  <a:pt x="1007353" y="1325458"/>
                  <a:pt x="1073376" y="1465403"/>
                </a:cubicBezTo>
                <a:cubicBezTo>
                  <a:pt x="1106665" y="1633583"/>
                  <a:pt x="1054503" y="1995602"/>
                  <a:pt x="1029666" y="2029610"/>
                </a:cubicBezTo>
                <a:cubicBezTo>
                  <a:pt x="1018010" y="2041672"/>
                  <a:pt x="977663" y="1936167"/>
                  <a:pt x="946227" y="1902728"/>
                </a:cubicBezTo>
                <a:cubicBezTo>
                  <a:pt x="948667" y="1979308"/>
                  <a:pt x="926096" y="2044999"/>
                  <a:pt x="912878" y="2057565"/>
                </a:cubicBezTo>
                <a:cubicBezTo>
                  <a:pt x="896481" y="2069335"/>
                  <a:pt x="838659" y="1981933"/>
                  <a:pt x="807991" y="1927711"/>
                </a:cubicBezTo>
                <a:cubicBezTo>
                  <a:pt x="799208" y="1982824"/>
                  <a:pt x="713656" y="2049737"/>
                  <a:pt x="701389" y="2057992"/>
                </a:cubicBezTo>
                <a:cubicBezTo>
                  <a:pt x="625983" y="1930471"/>
                  <a:pt x="717994" y="1832423"/>
                  <a:pt x="754984" y="1648285"/>
                </a:cubicBezTo>
                <a:cubicBezTo>
                  <a:pt x="680988" y="1503428"/>
                  <a:pt x="587478" y="1438585"/>
                  <a:pt x="525050" y="1437878"/>
                </a:cubicBezTo>
                <a:cubicBezTo>
                  <a:pt x="464021" y="1449363"/>
                  <a:pt x="427932" y="1503073"/>
                  <a:pt x="414675" y="1590975"/>
                </a:cubicBezTo>
                <a:cubicBezTo>
                  <a:pt x="403693" y="1708072"/>
                  <a:pt x="405632" y="1687068"/>
                  <a:pt x="384909" y="1756295"/>
                </a:cubicBezTo>
                <a:cubicBezTo>
                  <a:pt x="361702" y="1853599"/>
                  <a:pt x="244018" y="1945998"/>
                  <a:pt x="247515" y="1862098"/>
                </a:cubicBezTo>
                <a:cubicBezTo>
                  <a:pt x="238086" y="1695856"/>
                  <a:pt x="249215" y="1767206"/>
                  <a:pt x="215117" y="1505717"/>
                </a:cubicBezTo>
                <a:cubicBezTo>
                  <a:pt x="147511" y="1357743"/>
                  <a:pt x="242172" y="1130059"/>
                  <a:pt x="216538" y="988178"/>
                </a:cubicBezTo>
                <a:cubicBezTo>
                  <a:pt x="181970" y="852255"/>
                  <a:pt x="32194" y="169904"/>
                  <a:pt x="0" y="0"/>
                </a:cubicBezTo>
                <a:cubicBezTo>
                  <a:pt x="189793" y="112688"/>
                  <a:pt x="353270" y="198502"/>
                  <a:pt x="541396" y="31403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F3BFBA-562B-4FBC-8C3C-C63168255D09}"/>
              </a:ext>
            </a:extLst>
          </p:cNvPr>
          <p:cNvSpPr txBox="1"/>
          <p:nvPr/>
        </p:nvSpPr>
        <p:spPr>
          <a:xfrm>
            <a:off x="8173167" y="780015"/>
            <a:ext cx="3396372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  <a:latin typeface="+mj-lt"/>
              </a:rPr>
              <a:t>We Create</a:t>
            </a:r>
          </a:p>
          <a:p>
            <a:r>
              <a:rPr lang="en-US" altLang="ko-KR" sz="2800" dirty="0">
                <a:solidFill>
                  <a:schemeClr val="accent2"/>
                </a:solidFill>
                <a:latin typeface="+mj-lt"/>
              </a:rPr>
              <a:t>Quality Professional </a:t>
            </a:r>
          </a:p>
          <a:p>
            <a:r>
              <a:rPr lang="en-US" altLang="ko-KR" sz="2800" dirty="0">
                <a:solidFill>
                  <a:schemeClr val="accent2"/>
                </a:solidFill>
                <a:latin typeface="+mj-lt"/>
              </a:rPr>
              <a:t>PPT Presentation</a:t>
            </a:r>
            <a:endParaRPr lang="ko-KR" altLang="en-US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D65F6521-FF8A-419E-B10C-EC8143216BAD}"/>
              </a:ext>
            </a:extLst>
          </p:cNvPr>
          <p:cNvSpPr/>
          <p:nvPr/>
        </p:nvSpPr>
        <p:spPr>
          <a:xfrm>
            <a:off x="8173167" y="2512231"/>
            <a:ext cx="33963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accent2"/>
                </a:solidFill>
              </a:rPr>
              <a:t>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en-US" altLang="ko-KR" sz="1200" dirty="0">
                <a:solidFill>
                  <a:schemeClr val="accent2"/>
                </a:solidFill>
              </a:rPr>
              <a:t>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2B0F9-68B4-4D84-BFAC-1C180BDBEE17}"/>
              </a:ext>
            </a:extLst>
          </p:cNvPr>
          <p:cNvSpPr txBox="1"/>
          <p:nvPr/>
        </p:nvSpPr>
        <p:spPr>
          <a:xfrm>
            <a:off x="622461" y="1118698"/>
            <a:ext cx="398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C6A07-6FB3-4761-9B0F-CC5D41F3DF60}"/>
              </a:ext>
            </a:extLst>
          </p:cNvPr>
          <p:cNvSpPr txBox="1"/>
          <p:nvPr/>
        </p:nvSpPr>
        <p:spPr>
          <a:xfrm>
            <a:off x="622461" y="780015"/>
            <a:ext cx="3988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84F8E43-652F-4C0D-95BB-BDA89DC7C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9BFA3-EAFB-4D6D-B0AF-E9CD478E630A}"/>
              </a:ext>
            </a:extLst>
          </p:cNvPr>
          <p:cNvSpPr txBox="1"/>
          <p:nvPr/>
        </p:nvSpPr>
        <p:spPr>
          <a:xfrm>
            <a:off x="6378246" y="2048081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CE91D2-A4A0-41DF-B117-794E64767607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B6A336-08D5-40BA-A8E3-64655AABFE5A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DB0A48-5DA8-4B10-AC4D-AE9721483E44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4DF443-F022-4049-BC2E-CE9D1951D6A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4A06E-E344-43AE-BF00-DA36D06D388F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9E2B5A-BD25-40DE-B622-F8AAFA512AFF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BFB9E0-83E4-40D1-9268-CB79EC60E8C1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62FDE6-FC3C-457A-8D8E-B16D55F7966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874BCE-C4DD-4671-A5A6-7B196F1DF1D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5852D6-1FF8-44D1-8B75-EFD3E326F207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DDDE15-2979-494B-9005-E77B0022DE17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5AECE9-AD4D-469A-BFC1-0000786D2B0F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8F73EB7-1719-4264-8CEA-B95847B16B9D}"/>
              </a:ext>
            </a:extLst>
          </p:cNvPr>
          <p:cNvSpPr txBox="1"/>
          <p:nvPr/>
        </p:nvSpPr>
        <p:spPr>
          <a:xfrm>
            <a:off x="6378245" y="3783557"/>
            <a:ext cx="4413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F634-032B-484C-8C9B-B716A01F7514}"/>
              </a:ext>
            </a:extLst>
          </p:cNvPr>
          <p:cNvGrpSpPr/>
          <p:nvPr/>
        </p:nvGrpSpPr>
        <p:grpSpPr>
          <a:xfrm>
            <a:off x="2938935" y="1875411"/>
            <a:ext cx="2595164" cy="2890383"/>
            <a:chOff x="2051720" y="2290328"/>
            <a:chExt cx="2454909" cy="27341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1E278A-67F8-4122-A551-76797C208886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14C1D2-B8AC-412E-9352-A5D868A39961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8519E5-ADF0-498C-9E49-518BCBABC9F6}"/>
                </a:ext>
              </a:extLst>
            </p:cNvPr>
            <p:cNvSpPr/>
            <p:nvPr/>
          </p:nvSpPr>
          <p:spPr>
            <a:xfrm>
              <a:off x="2503258" y="229032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7EB746-4853-4591-8184-EA5413942833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570B56-6A65-444B-B579-29604BF10910}"/>
                </a:ext>
              </a:extLst>
            </p:cNvPr>
            <p:cNvCxnSpPr>
              <a:stCxn id="4" idx="1"/>
              <a:endCxn id="6" idx="5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34FC5BF-2886-4182-B93D-740FB7582F20}"/>
                </a:ext>
              </a:extLst>
            </p:cNvPr>
            <p:cNvCxnSpPr>
              <a:stCxn id="4" idx="2"/>
              <a:endCxn id="5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F08153-BDBB-47E3-A2CA-F3BE128F3FAB}"/>
                </a:ext>
              </a:extLst>
            </p:cNvPr>
            <p:cNvCxnSpPr>
              <a:stCxn id="4" idx="3"/>
              <a:endCxn id="7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F1CDC1-9FAD-4FA5-8117-F47458DD4A5F}"/>
              </a:ext>
            </a:extLst>
          </p:cNvPr>
          <p:cNvGrpSpPr/>
          <p:nvPr/>
        </p:nvGrpSpPr>
        <p:grpSpPr>
          <a:xfrm flipH="1">
            <a:off x="6670875" y="1870735"/>
            <a:ext cx="2595164" cy="2899732"/>
            <a:chOff x="2051720" y="2281484"/>
            <a:chExt cx="2454909" cy="27430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4EB99C-5E4A-4A6B-A2D4-65479B4E233B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>
              <a:innerShdw blurRad="127000" dist="127000" dir="19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BA2C2F-7AD8-435A-A232-C65671A780CD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>
              <a:innerShdw blurRad="127000" dist="127000" dir="19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98261A-990C-4B4B-9B98-F099D587B15E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>
              <a:innerShdw blurRad="127000" dist="127000" dir="19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D7F64E-CC32-41ED-A7AF-5A940B82FC71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918052-4355-40A1-817F-1CB9B8E6FA95}"/>
                </a:ext>
              </a:extLst>
            </p:cNvPr>
            <p:cNvCxnSpPr>
              <a:stCxn id="12" idx="2"/>
              <a:endCxn id="13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1681E4-EA65-424E-8385-87BE6F4A0CD8}"/>
                </a:ext>
              </a:extLst>
            </p:cNvPr>
            <p:cNvCxnSpPr>
              <a:stCxn id="12" idx="3"/>
              <a:endCxn id="14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9D3B74-93A9-4764-88E5-AEC22569E4F5}"/>
                </a:ext>
              </a:extLst>
            </p:cNvPr>
            <p:cNvSpPr/>
            <p:nvPr/>
          </p:nvSpPr>
          <p:spPr>
            <a:xfrm>
              <a:off x="2515710" y="2281484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>
              <a:innerShdw blurRad="127000" dist="127000" dir="19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824928-5B00-4805-97FA-6A2931635F1C}"/>
              </a:ext>
            </a:extLst>
          </p:cNvPr>
          <p:cNvGrpSpPr/>
          <p:nvPr/>
        </p:nvGrpSpPr>
        <p:grpSpPr>
          <a:xfrm>
            <a:off x="5624622" y="2738738"/>
            <a:ext cx="955733" cy="1163729"/>
            <a:chOff x="4124817" y="3023000"/>
            <a:chExt cx="817297" cy="995165"/>
          </a:xfrm>
        </p:grpSpPr>
        <p:sp>
          <p:nvSpPr>
            <p:cNvPr id="20" name="Right Arrow 13">
              <a:extLst>
                <a:ext uri="{FF2B5EF4-FFF2-40B4-BE49-F238E27FC236}">
                  <a16:creationId xmlns:a16="http://schemas.microsoft.com/office/drawing/2014/main" id="{9DCB1D61-7E8A-4863-9ED7-D3D7E3721585}"/>
                </a:ext>
              </a:extLst>
            </p:cNvPr>
            <p:cNvSpPr/>
            <p:nvPr/>
          </p:nvSpPr>
          <p:spPr>
            <a:xfrm rot="10800000">
              <a:off x="4124817" y="3023000"/>
              <a:ext cx="576064" cy="510693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1" name="Right Arrow 57">
              <a:extLst>
                <a:ext uri="{FF2B5EF4-FFF2-40B4-BE49-F238E27FC236}">
                  <a16:creationId xmlns:a16="http://schemas.microsoft.com/office/drawing/2014/main" id="{F305D5A3-D734-4808-B8BA-0BF12348C9A2}"/>
                </a:ext>
              </a:extLst>
            </p:cNvPr>
            <p:cNvSpPr/>
            <p:nvPr/>
          </p:nvSpPr>
          <p:spPr>
            <a:xfrm>
              <a:off x="4441371" y="3574246"/>
              <a:ext cx="500743" cy="443919"/>
            </a:xfrm>
            <a:prstGeom prst="rightArrow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A448C9-3B5E-4207-863C-CB0C3D554C21}"/>
              </a:ext>
            </a:extLst>
          </p:cNvPr>
          <p:cNvGrpSpPr/>
          <p:nvPr/>
        </p:nvGrpSpPr>
        <p:grpSpPr>
          <a:xfrm>
            <a:off x="8887337" y="1829233"/>
            <a:ext cx="2012872" cy="870780"/>
            <a:chOff x="1696746" y="1788479"/>
            <a:chExt cx="1371977" cy="8707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370343-D8E3-4802-AED2-11D541CD4ECC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A1257D-36C3-4601-9ADE-444A58BFE26B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DF89ED-1AE3-4DE9-834B-7C1EB34B2983}"/>
              </a:ext>
            </a:extLst>
          </p:cNvPr>
          <p:cNvGrpSpPr/>
          <p:nvPr/>
        </p:nvGrpSpPr>
        <p:grpSpPr>
          <a:xfrm>
            <a:off x="9355574" y="2883238"/>
            <a:ext cx="2012872" cy="870780"/>
            <a:chOff x="1696746" y="1788479"/>
            <a:chExt cx="1371977" cy="8707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A575D-BD4E-4211-BA6F-AF6987350C0A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176D1F-1C38-43D9-BE67-56B3EEB5052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657F6B-189B-46D2-8BF4-9BC6C3EE4588}"/>
              </a:ext>
            </a:extLst>
          </p:cNvPr>
          <p:cNvGrpSpPr/>
          <p:nvPr/>
        </p:nvGrpSpPr>
        <p:grpSpPr>
          <a:xfrm>
            <a:off x="8887337" y="3937243"/>
            <a:ext cx="2012872" cy="870780"/>
            <a:chOff x="1696746" y="1788479"/>
            <a:chExt cx="1371977" cy="8707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1B20FE-77BD-4B32-9B0E-C6521EF3A407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3CEA89-9C4A-429E-B1F2-0D2A80963C25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1A4296-77C9-4045-ABDC-D1A42C7E5707}"/>
              </a:ext>
            </a:extLst>
          </p:cNvPr>
          <p:cNvGrpSpPr/>
          <p:nvPr/>
        </p:nvGrpSpPr>
        <p:grpSpPr>
          <a:xfrm>
            <a:off x="1318296" y="1829233"/>
            <a:ext cx="1975499" cy="870780"/>
            <a:chOff x="1696746" y="1788479"/>
            <a:chExt cx="1371977" cy="8707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0296A7-9BDF-4C17-B20E-E6156CD10DC9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0E588-4ADD-4051-ACEC-F99F1B79B2A1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C2871D-F41C-4C74-A09D-E045C97A974A}"/>
              </a:ext>
            </a:extLst>
          </p:cNvPr>
          <p:cNvGrpSpPr/>
          <p:nvPr/>
        </p:nvGrpSpPr>
        <p:grpSpPr>
          <a:xfrm>
            <a:off x="845846" y="2883238"/>
            <a:ext cx="1975499" cy="870780"/>
            <a:chOff x="1696746" y="1788479"/>
            <a:chExt cx="1371977" cy="8707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491521-E083-48B2-AA32-572E08AFDF42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19C89A-A65B-4331-8293-65051847099F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B495A3E-682C-4DD5-9EC0-921C69768E9C}"/>
              </a:ext>
            </a:extLst>
          </p:cNvPr>
          <p:cNvGrpSpPr/>
          <p:nvPr/>
        </p:nvGrpSpPr>
        <p:grpSpPr>
          <a:xfrm>
            <a:off x="1318296" y="3937243"/>
            <a:ext cx="1975499" cy="870780"/>
            <a:chOff x="1696746" y="1788479"/>
            <a:chExt cx="1371977" cy="87078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0187C8-9202-459F-AF32-19CFD88EB569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C357F5-C8F0-4CD2-9E5C-9F1FCA06E497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0F6DEA-A8E4-4FB1-B4E4-C7A3FFC8BEFD}"/>
              </a:ext>
            </a:extLst>
          </p:cNvPr>
          <p:cNvGrpSpPr/>
          <p:nvPr/>
        </p:nvGrpSpPr>
        <p:grpSpPr>
          <a:xfrm>
            <a:off x="3010476" y="4995961"/>
            <a:ext cx="2986457" cy="1077218"/>
            <a:chOff x="1353016" y="1766707"/>
            <a:chExt cx="2452106" cy="107721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70B600-5857-4B35-BEDA-5D8D0031AE32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8A2FB8-7D52-415A-8C44-B1D026292EE1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F9492F-DBC6-4806-A396-C5256C222B40}"/>
              </a:ext>
            </a:extLst>
          </p:cNvPr>
          <p:cNvGrpSpPr/>
          <p:nvPr/>
        </p:nvGrpSpPr>
        <p:grpSpPr>
          <a:xfrm>
            <a:off x="6187235" y="4994617"/>
            <a:ext cx="2986457" cy="1077218"/>
            <a:chOff x="1353016" y="1766707"/>
            <a:chExt cx="2452106" cy="107721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908482-1257-4572-AFF6-8A1399AE789B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5AA794-21D2-4876-B363-F1FD20DF1FF9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:a16="http://schemas.microsoft.com/office/drawing/2014/main" id="{2F5A9ADF-8A98-4C12-AA1F-7F1432B59C24}"/>
              </a:ext>
            </a:extLst>
          </p:cNvPr>
          <p:cNvSpPr/>
          <p:nvPr/>
        </p:nvSpPr>
        <p:spPr>
          <a:xfrm>
            <a:off x="4728012" y="3115186"/>
            <a:ext cx="467728" cy="46696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Round Same Side Corner Rectangle 11">
            <a:extLst>
              <a:ext uri="{FF2B5EF4-FFF2-40B4-BE49-F238E27FC236}">
                <a16:creationId xmlns:a16="http://schemas.microsoft.com/office/drawing/2014/main" id="{A6A4B021-C4F0-4666-A112-B19B2CB24D5E}"/>
              </a:ext>
            </a:extLst>
          </p:cNvPr>
          <p:cNvSpPr>
            <a:spLocks noChangeAspect="1"/>
          </p:cNvSpPr>
          <p:nvPr/>
        </p:nvSpPr>
        <p:spPr>
          <a:xfrm rot="9900000">
            <a:off x="7097606" y="3110916"/>
            <a:ext cx="498196" cy="42312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id="{4FDE8370-26CF-456B-95DF-3CCD8D910D3F}"/>
              </a:ext>
            </a:extLst>
          </p:cNvPr>
          <p:cNvSpPr/>
          <p:nvPr/>
        </p:nvSpPr>
        <p:spPr>
          <a:xfrm>
            <a:off x="8265530" y="424746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4CB08445-5C86-437E-B38D-484A3545076B}"/>
              </a:ext>
            </a:extLst>
          </p:cNvPr>
          <p:cNvSpPr/>
          <p:nvPr/>
        </p:nvSpPr>
        <p:spPr>
          <a:xfrm>
            <a:off x="8720548" y="316907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D87287B4-4940-4D78-90F8-9B5BA83B569F}"/>
              </a:ext>
            </a:extLst>
          </p:cNvPr>
          <p:cNvSpPr/>
          <p:nvPr/>
        </p:nvSpPr>
        <p:spPr>
          <a:xfrm>
            <a:off x="3626548" y="424507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Block Arc 10">
            <a:extLst>
              <a:ext uri="{FF2B5EF4-FFF2-40B4-BE49-F238E27FC236}">
                <a16:creationId xmlns:a16="http://schemas.microsoft.com/office/drawing/2014/main" id="{E9AA63CD-4C96-486F-A994-356DE4E15653}"/>
              </a:ext>
            </a:extLst>
          </p:cNvPr>
          <p:cNvSpPr/>
          <p:nvPr/>
        </p:nvSpPr>
        <p:spPr>
          <a:xfrm>
            <a:off x="8177062" y="213877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Round Same Side Corner Rectangle 36">
            <a:extLst>
              <a:ext uri="{FF2B5EF4-FFF2-40B4-BE49-F238E27FC236}">
                <a16:creationId xmlns:a16="http://schemas.microsoft.com/office/drawing/2014/main" id="{1FC4F753-A059-452B-9040-8DC1E83603B3}"/>
              </a:ext>
            </a:extLst>
          </p:cNvPr>
          <p:cNvSpPr>
            <a:spLocks noChangeAspect="1"/>
          </p:cNvSpPr>
          <p:nvPr/>
        </p:nvSpPr>
        <p:spPr>
          <a:xfrm>
            <a:off x="3621204" y="2122791"/>
            <a:ext cx="381905" cy="3019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55D334A8-61DC-44AA-9129-C6EE0D26070A}"/>
              </a:ext>
            </a:extLst>
          </p:cNvPr>
          <p:cNvSpPr>
            <a:spLocks noChangeAspect="1"/>
          </p:cNvSpPr>
          <p:nvPr/>
        </p:nvSpPr>
        <p:spPr>
          <a:xfrm>
            <a:off x="3158524" y="313686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69641D-AE9F-45AE-BDD1-EA8DEB932396}"/>
              </a:ext>
            </a:extLst>
          </p:cNvPr>
          <p:cNvCxnSpPr>
            <a:cxnSpLocks/>
          </p:cNvCxnSpPr>
          <p:nvPr/>
        </p:nvCxnSpPr>
        <p:spPr>
          <a:xfrm>
            <a:off x="0" y="1047750"/>
            <a:ext cx="31908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2AF976-EA9A-40FC-90BA-28D605302BF9}"/>
              </a:ext>
            </a:extLst>
          </p:cNvPr>
          <p:cNvCxnSpPr>
            <a:cxnSpLocks/>
          </p:cNvCxnSpPr>
          <p:nvPr/>
        </p:nvCxnSpPr>
        <p:spPr>
          <a:xfrm>
            <a:off x="3190875" y="1047750"/>
            <a:ext cx="1619250" cy="454342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64B167-6379-47C0-9598-AB08FE75E293}"/>
              </a:ext>
            </a:extLst>
          </p:cNvPr>
          <p:cNvCxnSpPr>
            <a:cxnSpLocks/>
          </p:cNvCxnSpPr>
          <p:nvPr/>
        </p:nvCxnSpPr>
        <p:spPr>
          <a:xfrm flipH="1">
            <a:off x="5019675" y="6105527"/>
            <a:ext cx="7172325" cy="6667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B070FD-2C57-49C3-BA24-57F787DA67D1}"/>
              </a:ext>
            </a:extLst>
          </p:cNvPr>
          <p:cNvCxnSpPr>
            <a:cxnSpLocks/>
          </p:cNvCxnSpPr>
          <p:nvPr/>
        </p:nvCxnSpPr>
        <p:spPr>
          <a:xfrm>
            <a:off x="5019675" y="6172200"/>
            <a:ext cx="237711" cy="6858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41160E-D75B-479D-B9A4-5F177D5D0E89}"/>
              </a:ext>
            </a:extLst>
          </p:cNvPr>
          <p:cNvCxnSpPr>
            <a:cxnSpLocks/>
          </p:cNvCxnSpPr>
          <p:nvPr/>
        </p:nvCxnSpPr>
        <p:spPr>
          <a:xfrm flipV="1">
            <a:off x="3701562" y="1638300"/>
            <a:ext cx="8520534" cy="7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E393D1-2F14-4AA0-9815-64B03F19A582}"/>
              </a:ext>
            </a:extLst>
          </p:cNvPr>
          <p:cNvCxnSpPr>
            <a:cxnSpLocks/>
          </p:cNvCxnSpPr>
          <p:nvPr/>
        </p:nvCxnSpPr>
        <p:spPr>
          <a:xfrm>
            <a:off x="3079698" y="62569"/>
            <a:ext cx="621864" cy="157572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72F911-9313-4330-BB22-32D6EF3EB6F0}"/>
              </a:ext>
            </a:extLst>
          </p:cNvPr>
          <p:cNvCxnSpPr>
            <a:cxnSpLocks/>
          </p:cNvCxnSpPr>
          <p:nvPr/>
        </p:nvCxnSpPr>
        <p:spPr>
          <a:xfrm>
            <a:off x="0" y="5591176"/>
            <a:ext cx="481012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83FB551-C747-40E2-82A3-3DDB8C532AA2}"/>
              </a:ext>
            </a:extLst>
          </p:cNvPr>
          <p:cNvSpPr txBox="1"/>
          <p:nvPr/>
        </p:nvSpPr>
        <p:spPr>
          <a:xfrm>
            <a:off x="905987" y="5822901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grpSp>
        <p:nvGrpSpPr>
          <p:cNvPr id="37" name="Group 18">
            <a:extLst>
              <a:ext uri="{FF2B5EF4-FFF2-40B4-BE49-F238E27FC236}">
                <a16:creationId xmlns:a16="http://schemas.microsoft.com/office/drawing/2014/main" id="{25A58504-23A5-493C-97C6-AEACF6D90621}"/>
              </a:ext>
            </a:extLst>
          </p:cNvPr>
          <p:cNvGrpSpPr/>
          <p:nvPr/>
        </p:nvGrpSpPr>
        <p:grpSpPr>
          <a:xfrm>
            <a:off x="6195706" y="155471"/>
            <a:ext cx="5925956" cy="1375703"/>
            <a:chOff x="4822352" y="1916832"/>
            <a:chExt cx="3422056" cy="1375703"/>
          </a:xfrm>
        </p:grpSpPr>
        <p:sp>
          <p:nvSpPr>
            <p:cNvPr id="38" name="Text Placeholder 10">
              <a:extLst>
                <a:ext uri="{FF2B5EF4-FFF2-40B4-BE49-F238E27FC236}">
                  <a16:creationId xmlns:a16="http://schemas.microsoft.com/office/drawing/2014/main" id="{93C2D21B-CF97-4DE9-B4D3-449C2A5BB393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919167-8137-4E4F-B47B-8080F694E204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  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29A24-45E6-4FEA-9333-346B3C42286F}"/>
              </a:ext>
            </a:extLst>
          </p:cNvPr>
          <p:cNvGrpSpPr/>
          <p:nvPr/>
        </p:nvGrpSpPr>
        <p:grpSpPr>
          <a:xfrm>
            <a:off x="9229022" y="4001590"/>
            <a:ext cx="2698694" cy="1259750"/>
            <a:chOff x="3116849" y="5179978"/>
            <a:chExt cx="2924863" cy="1365325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D700ADE-50F7-4052-B23C-6EE32F4BA772}"/>
                </a:ext>
              </a:extLst>
            </p:cNvPr>
            <p:cNvSpPr/>
            <p:nvPr/>
          </p:nvSpPr>
          <p:spPr>
            <a:xfrm>
              <a:off x="3116849" y="5179978"/>
              <a:ext cx="1140064" cy="105704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62D38AD-6F7A-4F79-B0CE-92B0EEB71E76}"/>
                </a:ext>
              </a:extLst>
            </p:cNvPr>
            <p:cNvSpPr/>
            <p:nvPr/>
          </p:nvSpPr>
          <p:spPr>
            <a:xfrm>
              <a:off x="4172742" y="5372033"/>
              <a:ext cx="1051515" cy="117327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338A26-D4AE-4579-9A61-A7A9D69105DD}"/>
                </a:ext>
              </a:extLst>
            </p:cNvPr>
            <p:cNvSpPr/>
            <p:nvPr/>
          </p:nvSpPr>
          <p:spPr>
            <a:xfrm>
              <a:off x="4421785" y="5364388"/>
              <a:ext cx="1051515" cy="117327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936346-21D2-4962-9057-D2854388B731}"/>
                </a:ext>
              </a:extLst>
            </p:cNvPr>
            <p:cNvSpPr/>
            <p:nvPr/>
          </p:nvSpPr>
          <p:spPr>
            <a:xfrm>
              <a:off x="5192293" y="5749989"/>
              <a:ext cx="415072" cy="415072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4F751C-4395-4BD6-8E56-4020A11A0E67}"/>
                </a:ext>
              </a:extLst>
            </p:cNvPr>
            <p:cNvSpPr/>
            <p:nvPr/>
          </p:nvSpPr>
          <p:spPr>
            <a:xfrm>
              <a:off x="5610037" y="5736111"/>
              <a:ext cx="431675" cy="415072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45FDE5-9182-40A0-A8E6-0FB42460DB9A}"/>
                </a:ext>
              </a:extLst>
            </p:cNvPr>
            <p:cNvSpPr/>
            <p:nvPr/>
          </p:nvSpPr>
          <p:spPr>
            <a:xfrm>
              <a:off x="4205361" y="5782141"/>
              <a:ext cx="475949" cy="415072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AE6ED-FBC0-4058-B0B3-9B0517945DE8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C30F4D-39E8-462E-9AFC-46596618770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89320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90">
            <a:extLst>
              <a:ext uri="{FF2B5EF4-FFF2-40B4-BE49-F238E27FC236}">
                <a16:creationId xmlns:a16="http://schemas.microsoft.com/office/drawing/2014/main" id="{F0B40C4F-AE00-4A8A-B750-14841692266B}"/>
              </a:ext>
            </a:extLst>
          </p:cNvPr>
          <p:cNvGrpSpPr/>
          <p:nvPr/>
        </p:nvGrpSpPr>
        <p:grpSpPr>
          <a:xfrm>
            <a:off x="5738719" y="5197985"/>
            <a:ext cx="710719" cy="1144449"/>
            <a:chOff x="5865183" y="5149345"/>
            <a:chExt cx="710719" cy="1144449"/>
          </a:xfrm>
        </p:grpSpPr>
        <p:sp>
          <p:nvSpPr>
            <p:cNvPr id="4" name="자유형: 도형 88">
              <a:extLst>
                <a:ext uri="{FF2B5EF4-FFF2-40B4-BE49-F238E27FC236}">
                  <a16:creationId xmlns:a16="http://schemas.microsoft.com/office/drawing/2014/main" id="{3D67DC39-BD28-4CC2-8D70-66D572687AB3}"/>
                </a:ext>
              </a:extLst>
            </p:cNvPr>
            <p:cNvSpPr/>
            <p:nvPr/>
          </p:nvSpPr>
          <p:spPr>
            <a:xfrm rot="10800000" flipH="1">
              <a:off x="5865966" y="5234707"/>
              <a:ext cx="709936" cy="1059087"/>
            </a:xfrm>
            <a:custGeom>
              <a:avLst/>
              <a:gdLst>
                <a:gd name="connsiteX0" fmla="*/ 322094 w 648000"/>
                <a:gd name="connsiteY0" fmla="*/ 990853 h 990853"/>
                <a:gd name="connsiteX1" fmla="*/ 324000 w 648000"/>
                <a:gd name="connsiteY1" fmla="*/ 989663 h 990853"/>
                <a:gd name="connsiteX2" fmla="*/ 325906 w 648000"/>
                <a:gd name="connsiteY2" fmla="*/ 990853 h 990853"/>
                <a:gd name="connsiteX3" fmla="*/ 325916 w 648000"/>
                <a:gd name="connsiteY3" fmla="*/ 988466 h 990853"/>
                <a:gd name="connsiteX4" fmla="*/ 408162 w 648000"/>
                <a:gd name="connsiteY4" fmla="*/ 937104 h 990853"/>
                <a:gd name="connsiteX5" fmla="*/ 585889 w 648000"/>
                <a:gd name="connsiteY5" fmla="*/ 793447 h 990853"/>
                <a:gd name="connsiteX6" fmla="*/ 325049 w 648000"/>
                <a:gd name="connsiteY6" fmla="*/ 0 h 990853"/>
                <a:gd name="connsiteX7" fmla="*/ 324243 w 648000"/>
                <a:gd name="connsiteY7" fmla="*/ 108794 h 990853"/>
                <a:gd name="connsiteX8" fmla="*/ 324000 w 648000"/>
                <a:gd name="connsiteY8" fmla="*/ 156550 h 990853"/>
                <a:gd name="connsiteX9" fmla="*/ 323757 w 648000"/>
                <a:gd name="connsiteY9" fmla="*/ 108794 h 990853"/>
                <a:gd name="connsiteX10" fmla="*/ 322951 w 648000"/>
                <a:gd name="connsiteY10" fmla="*/ 0 h 990853"/>
                <a:gd name="connsiteX11" fmla="*/ 62111 w 648000"/>
                <a:gd name="connsiteY11" fmla="*/ 793447 h 990853"/>
                <a:gd name="connsiteX12" fmla="*/ 239838 w 648000"/>
                <a:gd name="connsiteY12" fmla="*/ 937104 h 990853"/>
                <a:gd name="connsiteX13" fmla="*/ 322084 w 648000"/>
                <a:gd name="connsiteY13" fmla="*/ 988466 h 990853"/>
                <a:gd name="connsiteX0" fmla="*/ 322094 w 648000"/>
                <a:gd name="connsiteY0" fmla="*/ 1006419 h 1006419"/>
                <a:gd name="connsiteX1" fmla="*/ 324000 w 648000"/>
                <a:gd name="connsiteY1" fmla="*/ 1005229 h 1006419"/>
                <a:gd name="connsiteX2" fmla="*/ 325906 w 648000"/>
                <a:gd name="connsiteY2" fmla="*/ 1006419 h 1006419"/>
                <a:gd name="connsiteX3" fmla="*/ 325916 w 648000"/>
                <a:gd name="connsiteY3" fmla="*/ 1004032 h 1006419"/>
                <a:gd name="connsiteX4" fmla="*/ 408162 w 648000"/>
                <a:gd name="connsiteY4" fmla="*/ 952670 h 1006419"/>
                <a:gd name="connsiteX5" fmla="*/ 585889 w 648000"/>
                <a:gd name="connsiteY5" fmla="*/ 809013 h 1006419"/>
                <a:gd name="connsiteX6" fmla="*/ 325049 w 648000"/>
                <a:gd name="connsiteY6" fmla="*/ 15566 h 1006419"/>
                <a:gd name="connsiteX7" fmla="*/ 324243 w 648000"/>
                <a:gd name="connsiteY7" fmla="*/ 124360 h 1006419"/>
                <a:gd name="connsiteX8" fmla="*/ 324000 w 648000"/>
                <a:gd name="connsiteY8" fmla="*/ 172116 h 1006419"/>
                <a:gd name="connsiteX9" fmla="*/ 331754 w 648000"/>
                <a:gd name="connsiteY9" fmla="*/ 23056 h 1006419"/>
                <a:gd name="connsiteX10" fmla="*/ 322951 w 648000"/>
                <a:gd name="connsiteY10" fmla="*/ 15566 h 1006419"/>
                <a:gd name="connsiteX11" fmla="*/ 62111 w 648000"/>
                <a:gd name="connsiteY11" fmla="*/ 809013 h 1006419"/>
                <a:gd name="connsiteX12" fmla="*/ 239838 w 648000"/>
                <a:gd name="connsiteY12" fmla="*/ 952670 h 1006419"/>
                <a:gd name="connsiteX13" fmla="*/ 322084 w 648000"/>
                <a:gd name="connsiteY13" fmla="*/ 1004032 h 1006419"/>
                <a:gd name="connsiteX14" fmla="*/ 322094 w 648000"/>
                <a:gd name="connsiteY14" fmla="*/ 1006419 h 1006419"/>
                <a:gd name="connsiteX0" fmla="*/ 322094 w 648000"/>
                <a:gd name="connsiteY0" fmla="*/ 990853 h 990853"/>
                <a:gd name="connsiteX1" fmla="*/ 324000 w 648000"/>
                <a:gd name="connsiteY1" fmla="*/ 989663 h 990853"/>
                <a:gd name="connsiteX2" fmla="*/ 325906 w 648000"/>
                <a:gd name="connsiteY2" fmla="*/ 990853 h 990853"/>
                <a:gd name="connsiteX3" fmla="*/ 325916 w 648000"/>
                <a:gd name="connsiteY3" fmla="*/ 988466 h 990853"/>
                <a:gd name="connsiteX4" fmla="*/ 408162 w 648000"/>
                <a:gd name="connsiteY4" fmla="*/ 937104 h 990853"/>
                <a:gd name="connsiteX5" fmla="*/ 585889 w 648000"/>
                <a:gd name="connsiteY5" fmla="*/ 793447 h 990853"/>
                <a:gd name="connsiteX6" fmla="*/ 325049 w 648000"/>
                <a:gd name="connsiteY6" fmla="*/ 0 h 990853"/>
                <a:gd name="connsiteX7" fmla="*/ 324243 w 648000"/>
                <a:gd name="connsiteY7" fmla="*/ 108794 h 990853"/>
                <a:gd name="connsiteX8" fmla="*/ 324000 w 648000"/>
                <a:gd name="connsiteY8" fmla="*/ 156550 h 990853"/>
                <a:gd name="connsiteX9" fmla="*/ 331754 w 648000"/>
                <a:gd name="connsiteY9" fmla="*/ 7490 h 990853"/>
                <a:gd name="connsiteX10" fmla="*/ 322951 w 648000"/>
                <a:gd name="connsiteY10" fmla="*/ 0 h 990853"/>
                <a:gd name="connsiteX11" fmla="*/ 62111 w 648000"/>
                <a:gd name="connsiteY11" fmla="*/ 793447 h 990853"/>
                <a:gd name="connsiteX12" fmla="*/ 239838 w 648000"/>
                <a:gd name="connsiteY12" fmla="*/ 937104 h 990853"/>
                <a:gd name="connsiteX13" fmla="*/ 322084 w 648000"/>
                <a:gd name="connsiteY13" fmla="*/ 988466 h 990853"/>
                <a:gd name="connsiteX14" fmla="*/ 322094 w 648000"/>
                <a:gd name="connsiteY14" fmla="*/ 990853 h 990853"/>
                <a:gd name="connsiteX0" fmla="*/ 322094 w 648000"/>
                <a:gd name="connsiteY0" fmla="*/ 1008464 h 1008464"/>
                <a:gd name="connsiteX1" fmla="*/ 324000 w 648000"/>
                <a:gd name="connsiteY1" fmla="*/ 1007274 h 1008464"/>
                <a:gd name="connsiteX2" fmla="*/ 325906 w 648000"/>
                <a:gd name="connsiteY2" fmla="*/ 1008464 h 1008464"/>
                <a:gd name="connsiteX3" fmla="*/ 325916 w 648000"/>
                <a:gd name="connsiteY3" fmla="*/ 1006077 h 1008464"/>
                <a:gd name="connsiteX4" fmla="*/ 408162 w 648000"/>
                <a:gd name="connsiteY4" fmla="*/ 954715 h 1008464"/>
                <a:gd name="connsiteX5" fmla="*/ 585889 w 648000"/>
                <a:gd name="connsiteY5" fmla="*/ 811058 h 1008464"/>
                <a:gd name="connsiteX6" fmla="*/ 325049 w 648000"/>
                <a:gd name="connsiteY6" fmla="*/ 17611 h 1008464"/>
                <a:gd name="connsiteX7" fmla="*/ 326909 w 648000"/>
                <a:gd name="connsiteY7" fmla="*/ 22435 h 1008464"/>
                <a:gd name="connsiteX8" fmla="*/ 324000 w 648000"/>
                <a:gd name="connsiteY8" fmla="*/ 174161 h 1008464"/>
                <a:gd name="connsiteX9" fmla="*/ 331754 w 648000"/>
                <a:gd name="connsiteY9" fmla="*/ 25101 h 1008464"/>
                <a:gd name="connsiteX10" fmla="*/ 322951 w 648000"/>
                <a:gd name="connsiteY10" fmla="*/ 17611 h 1008464"/>
                <a:gd name="connsiteX11" fmla="*/ 62111 w 648000"/>
                <a:gd name="connsiteY11" fmla="*/ 811058 h 1008464"/>
                <a:gd name="connsiteX12" fmla="*/ 239838 w 648000"/>
                <a:gd name="connsiteY12" fmla="*/ 954715 h 1008464"/>
                <a:gd name="connsiteX13" fmla="*/ 322084 w 648000"/>
                <a:gd name="connsiteY13" fmla="*/ 1006077 h 1008464"/>
                <a:gd name="connsiteX14" fmla="*/ 322094 w 648000"/>
                <a:gd name="connsiteY14" fmla="*/ 1008464 h 1008464"/>
                <a:gd name="connsiteX0" fmla="*/ 322094 w 648000"/>
                <a:gd name="connsiteY0" fmla="*/ 1008464 h 1008464"/>
                <a:gd name="connsiteX1" fmla="*/ 324000 w 648000"/>
                <a:gd name="connsiteY1" fmla="*/ 1007274 h 1008464"/>
                <a:gd name="connsiteX2" fmla="*/ 325906 w 648000"/>
                <a:gd name="connsiteY2" fmla="*/ 1008464 h 1008464"/>
                <a:gd name="connsiteX3" fmla="*/ 325916 w 648000"/>
                <a:gd name="connsiteY3" fmla="*/ 1006077 h 1008464"/>
                <a:gd name="connsiteX4" fmla="*/ 408162 w 648000"/>
                <a:gd name="connsiteY4" fmla="*/ 954715 h 1008464"/>
                <a:gd name="connsiteX5" fmla="*/ 585889 w 648000"/>
                <a:gd name="connsiteY5" fmla="*/ 811058 h 1008464"/>
                <a:gd name="connsiteX6" fmla="*/ 325049 w 648000"/>
                <a:gd name="connsiteY6" fmla="*/ 17611 h 1008464"/>
                <a:gd name="connsiteX7" fmla="*/ 326909 w 648000"/>
                <a:gd name="connsiteY7" fmla="*/ 22435 h 1008464"/>
                <a:gd name="connsiteX8" fmla="*/ 321335 w 648000"/>
                <a:gd name="connsiteY8" fmla="*/ 51530 h 1008464"/>
                <a:gd name="connsiteX9" fmla="*/ 331754 w 648000"/>
                <a:gd name="connsiteY9" fmla="*/ 25101 h 1008464"/>
                <a:gd name="connsiteX10" fmla="*/ 322951 w 648000"/>
                <a:gd name="connsiteY10" fmla="*/ 17611 h 1008464"/>
                <a:gd name="connsiteX11" fmla="*/ 62111 w 648000"/>
                <a:gd name="connsiteY11" fmla="*/ 811058 h 1008464"/>
                <a:gd name="connsiteX12" fmla="*/ 239838 w 648000"/>
                <a:gd name="connsiteY12" fmla="*/ 954715 h 1008464"/>
                <a:gd name="connsiteX13" fmla="*/ 322084 w 648000"/>
                <a:gd name="connsiteY13" fmla="*/ 1006077 h 1008464"/>
                <a:gd name="connsiteX14" fmla="*/ 322094 w 648000"/>
                <a:gd name="connsiteY14" fmla="*/ 1008464 h 100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8000" h="1008464">
                  <a:moveTo>
                    <a:pt x="322094" y="1008464"/>
                  </a:moveTo>
                  <a:lnTo>
                    <a:pt x="324000" y="1007274"/>
                  </a:lnTo>
                  <a:lnTo>
                    <a:pt x="325906" y="1008464"/>
                  </a:lnTo>
                  <a:cubicBezTo>
                    <a:pt x="325909" y="1007668"/>
                    <a:pt x="325913" y="1006873"/>
                    <a:pt x="325916" y="1006077"/>
                  </a:cubicBezTo>
                  <a:lnTo>
                    <a:pt x="408162" y="954715"/>
                  </a:lnTo>
                  <a:cubicBezTo>
                    <a:pt x="486204" y="907787"/>
                    <a:pt x="541487" y="875967"/>
                    <a:pt x="585889" y="811058"/>
                  </a:cubicBezTo>
                  <a:cubicBezTo>
                    <a:pt x="734021" y="563329"/>
                    <a:pt x="605405" y="364286"/>
                    <a:pt x="325049" y="17611"/>
                  </a:cubicBezTo>
                  <a:cubicBezTo>
                    <a:pt x="324822" y="32402"/>
                    <a:pt x="327208" y="-32388"/>
                    <a:pt x="326909" y="22435"/>
                  </a:cubicBezTo>
                  <a:cubicBezTo>
                    <a:pt x="325939" y="73010"/>
                    <a:pt x="322305" y="955"/>
                    <a:pt x="321335" y="51530"/>
                  </a:cubicBezTo>
                  <a:cubicBezTo>
                    <a:pt x="321254" y="35611"/>
                    <a:pt x="331835" y="41020"/>
                    <a:pt x="331754" y="25101"/>
                  </a:cubicBezTo>
                  <a:cubicBezTo>
                    <a:pt x="326124" y="47589"/>
                    <a:pt x="323178" y="32402"/>
                    <a:pt x="322951" y="17611"/>
                  </a:cubicBezTo>
                  <a:cubicBezTo>
                    <a:pt x="42595" y="364286"/>
                    <a:pt x="-86021" y="563329"/>
                    <a:pt x="62111" y="811058"/>
                  </a:cubicBezTo>
                  <a:cubicBezTo>
                    <a:pt x="106513" y="875967"/>
                    <a:pt x="161796" y="907787"/>
                    <a:pt x="239838" y="954715"/>
                  </a:cubicBezTo>
                  <a:lnTo>
                    <a:pt x="322084" y="1006077"/>
                  </a:lnTo>
                  <a:cubicBezTo>
                    <a:pt x="322087" y="1006873"/>
                    <a:pt x="322091" y="1007668"/>
                    <a:pt x="322094" y="10084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5" name="그룹 28">
              <a:extLst>
                <a:ext uri="{FF2B5EF4-FFF2-40B4-BE49-F238E27FC236}">
                  <a16:creationId xmlns:a16="http://schemas.microsoft.com/office/drawing/2014/main" id="{85551120-AEDB-4933-BC19-5B0E0CC499F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5865183" y="5149345"/>
              <a:ext cx="663511" cy="1014571"/>
              <a:chOff x="7802252" y="3843164"/>
              <a:chExt cx="1086284" cy="1661029"/>
            </a:xfrm>
          </p:grpSpPr>
          <p:sp>
            <p:nvSpPr>
              <p:cNvPr id="6" name="자유형: 도형 23">
                <a:extLst>
                  <a:ext uri="{FF2B5EF4-FFF2-40B4-BE49-F238E27FC236}">
                    <a16:creationId xmlns:a16="http://schemas.microsoft.com/office/drawing/2014/main" id="{A63CD29C-CAA0-46A5-B060-7647A898D767}"/>
                  </a:ext>
                </a:extLst>
              </p:cNvPr>
              <p:cNvSpPr/>
              <p:nvPr/>
            </p:nvSpPr>
            <p:spPr>
              <a:xfrm>
                <a:off x="8341851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" name="자유형: 도형 27">
                <a:extLst>
                  <a:ext uri="{FF2B5EF4-FFF2-40B4-BE49-F238E27FC236}">
                    <a16:creationId xmlns:a16="http://schemas.microsoft.com/office/drawing/2014/main" id="{9090272A-48EF-4A12-89E1-F1EF19645203}"/>
                  </a:ext>
                </a:extLst>
              </p:cNvPr>
              <p:cNvSpPr/>
              <p:nvPr/>
            </p:nvSpPr>
            <p:spPr>
              <a:xfrm flipH="1">
                <a:off x="7802252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2150A6-DADE-4438-BCFC-F958B0F0E757}"/>
              </a:ext>
            </a:extLst>
          </p:cNvPr>
          <p:cNvSpPr txBox="1"/>
          <p:nvPr/>
        </p:nvSpPr>
        <p:spPr>
          <a:xfrm>
            <a:off x="7031302" y="5532065"/>
            <a:ext cx="3806286" cy="73866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Professional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51EE3508-0EF6-497F-AF05-338280D2BDFD}"/>
              </a:ext>
            </a:extLst>
          </p:cNvPr>
          <p:cNvGrpSpPr/>
          <p:nvPr/>
        </p:nvGrpSpPr>
        <p:grpSpPr>
          <a:xfrm>
            <a:off x="8729494" y="4367237"/>
            <a:ext cx="2873977" cy="705077"/>
            <a:chOff x="5076056" y="1240057"/>
            <a:chExt cx="3521399" cy="3048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FF1C5B-EEBD-4701-9F54-0959799BB576}"/>
                </a:ext>
              </a:extLst>
            </p:cNvPr>
            <p:cNvSpPr txBox="1"/>
            <p:nvPr/>
          </p:nvSpPr>
          <p:spPr>
            <a:xfrm>
              <a:off x="5076056" y="1240057"/>
              <a:ext cx="3521394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AAA931-0753-43BD-B6EF-E4734A0C162A}"/>
                </a:ext>
              </a:extLst>
            </p:cNvPr>
            <p:cNvSpPr txBox="1"/>
            <p:nvPr/>
          </p:nvSpPr>
          <p:spPr>
            <a:xfrm>
              <a:off x="5076058" y="1345316"/>
              <a:ext cx="3521397" cy="19963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2" name="그룹 91">
            <a:extLst>
              <a:ext uri="{FF2B5EF4-FFF2-40B4-BE49-F238E27FC236}">
                <a16:creationId xmlns:a16="http://schemas.microsoft.com/office/drawing/2014/main" id="{7DD33E2F-A7E1-4DF8-9DBF-779323178579}"/>
              </a:ext>
            </a:extLst>
          </p:cNvPr>
          <p:cNvGrpSpPr/>
          <p:nvPr/>
        </p:nvGrpSpPr>
        <p:grpSpPr>
          <a:xfrm>
            <a:off x="5049281" y="5039946"/>
            <a:ext cx="868274" cy="1373620"/>
            <a:chOff x="5175745" y="4991306"/>
            <a:chExt cx="868274" cy="1373620"/>
          </a:xfrm>
        </p:grpSpPr>
        <p:sp>
          <p:nvSpPr>
            <p:cNvPr id="13" name="자유형: 도형 87">
              <a:extLst>
                <a:ext uri="{FF2B5EF4-FFF2-40B4-BE49-F238E27FC236}">
                  <a16:creationId xmlns:a16="http://schemas.microsoft.com/office/drawing/2014/main" id="{126B6612-784F-495E-B40E-16A761DD9D27}"/>
                </a:ext>
              </a:extLst>
            </p:cNvPr>
            <p:cNvSpPr/>
            <p:nvPr/>
          </p:nvSpPr>
          <p:spPr>
            <a:xfrm rot="12600000">
              <a:off x="5175745" y="5053103"/>
              <a:ext cx="834209" cy="1311823"/>
            </a:xfrm>
            <a:custGeom>
              <a:avLst/>
              <a:gdLst>
                <a:gd name="connsiteX0" fmla="*/ 398330 w 792000"/>
                <a:gd name="connsiteY0" fmla="*/ 1211041 h 1211041"/>
                <a:gd name="connsiteX1" fmla="*/ 395973 w 792000"/>
                <a:gd name="connsiteY1" fmla="*/ 1209570 h 1211041"/>
                <a:gd name="connsiteX2" fmla="*/ 393670 w 792000"/>
                <a:gd name="connsiteY2" fmla="*/ 1211041 h 1211041"/>
                <a:gd name="connsiteX3" fmla="*/ 393658 w 792000"/>
                <a:gd name="connsiteY3" fmla="*/ 1208124 h 1211041"/>
                <a:gd name="connsiteX4" fmla="*/ 293135 w 792000"/>
                <a:gd name="connsiteY4" fmla="*/ 1145348 h 1211041"/>
                <a:gd name="connsiteX5" fmla="*/ 75913 w 792000"/>
                <a:gd name="connsiteY5" fmla="*/ 969768 h 1211041"/>
                <a:gd name="connsiteX6" fmla="*/ 394717 w 792000"/>
                <a:gd name="connsiteY6" fmla="*/ 1 h 1211041"/>
                <a:gd name="connsiteX7" fmla="*/ 395702 w 792000"/>
                <a:gd name="connsiteY7" fmla="*/ 132970 h 1211041"/>
                <a:gd name="connsiteX8" fmla="*/ 396000 w 792000"/>
                <a:gd name="connsiteY8" fmla="*/ 191442 h 1211041"/>
                <a:gd name="connsiteX9" fmla="*/ 396298 w 792000"/>
                <a:gd name="connsiteY9" fmla="*/ 132970 h 1211041"/>
                <a:gd name="connsiteX10" fmla="*/ 397283 w 792000"/>
                <a:gd name="connsiteY10" fmla="*/ 0 h 1211041"/>
                <a:gd name="connsiteX11" fmla="*/ 716087 w 792000"/>
                <a:gd name="connsiteY11" fmla="*/ 969767 h 1211041"/>
                <a:gd name="connsiteX12" fmla="*/ 448788 w 792000"/>
                <a:gd name="connsiteY12" fmla="*/ 1175837 h 1211041"/>
                <a:gd name="connsiteX13" fmla="*/ 398342 w 792000"/>
                <a:gd name="connsiteY13" fmla="*/ 1208057 h 1211041"/>
                <a:gd name="connsiteX0" fmla="*/ 398330 w 792000"/>
                <a:gd name="connsiteY0" fmla="*/ 1245448 h 1245448"/>
                <a:gd name="connsiteX1" fmla="*/ 395973 w 792000"/>
                <a:gd name="connsiteY1" fmla="*/ 1243977 h 1245448"/>
                <a:gd name="connsiteX2" fmla="*/ 393670 w 792000"/>
                <a:gd name="connsiteY2" fmla="*/ 1245448 h 1245448"/>
                <a:gd name="connsiteX3" fmla="*/ 393658 w 792000"/>
                <a:gd name="connsiteY3" fmla="*/ 1242531 h 1245448"/>
                <a:gd name="connsiteX4" fmla="*/ 293135 w 792000"/>
                <a:gd name="connsiteY4" fmla="*/ 1179755 h 1245448"/>
                <a:gd name="connsiteX5" fmla="*/ 75913 w 792000"/>
                <a:gd name="connsiteY5" fmla="*/ 1004175 h 1245448"/>
                <a:gd name="connsiteX6" fmla="*/ 394717 w 792000"/>
                <a:gd name="connsiteY6" fmla="*/ 34408 h 1245448"/>
                <a:gd name="connsiteX7" fmla="*/ 395702 w 792000"/>
                <a:gd name="connsiteY7" fmla="*/ 167377 h 1245448"/>
                <a:gd name="connsiteX8" fmla="*/ 396000 w 792000"/>
                <a:gd name="connsiteY8" fmla="*/ 225849 h 1245448"/>
                <a:gd name="connsiteX9" fmla="*/ 393676 w 792000"/>
                <a:gd name="connsiteY9" fmla="*/ 24210 h 1245448"/>
                <a:gd name="connsiteX10" fmla="*/ 397283 w 792000"/>
                <a:gd name="connsiteY10" fmla="*/ 34407 h 1245448"/>
                <a:gd name="connsiteX11" fmla="*/ 716087 w 792000"/>
                <a:gd name="connsiteY11" fmla="*/ 1004174 h 1245448"/>
                <a:gd name="connsiteX12" fmla="*/ 448788 w 792000"/>
                <a:gd name="connsiteY12" fmla="*/ 1210244 h 1245448"/>
                <a:gd name="connsiteX13" fmla="*/ 398342 w 792000"/>
                <a:gd name="connsiteY13" fmla="*/ 1242464 h 1245448"/>
                <a:gd name="connsiteX14" fmla="*/ 398330 w 792000"/>
                <a:gd name="connsiteY14" fmla="*/ 1245448 h 1245448"/>
                <a:gd name="connsiteX0" fmla="*/ 398330 w 792000"/>
                <a:gd name="connsiteY0" fmla="*/ 1245448 h 1245448"/>
                <a:gd name="connsiteX1" fmla="*/ 395973 w 792000"/>
                <a:gd name="connsiteY1" fmla="*/ 1243977 h 1245448"/>
                <a:gd name="connsiteX2" fmla="*/ 393670 w 792000"/>
                <a:gd name="connsiteY2" fmla="*/ 1245448 h 1245448"/>
                <a:gd name="connsiteX3" fmla="*/ 393658 w 792000"/>
                <a:gd name="connsiteY3" fmla="*/ 1242531 h 1245448"/>
                <a:gd name="connsiteX4" fmla="*/ 293135 w 792000"/>
                <a:gd name="connsiteY4" fmla="*/ 1179755 h 1245448"/>
                <a:gd name="connsiteX5" fmla="*/ 75913 w 792000"/>
                <a:gd name="connsiteY5" fmla="*/ 1004175 h 1245448"/>
                <a:gd name="connsiteX6" fmla="*/ 394717 w 792000"/>
                <a:gd name="connsiteY6" fmla="*/ 34408 h 1245448"/>
                <a:gd name="connsiteX7" fmla="*/ 395702 w 792000"/>
                <a:gd name="connsiteY7" fmla="*/ 167377 h 1245448"/>
                <a:gd name="connsiteX8" fmla="*/ 392569 w 792000"/>
                <a:gd name="connsiteY8" fmla="*/ 49288 h 1245448"/>
                <a:gd name="connsiteX9" fmla="*/ 393676 w 792000"/>
                <a:gd name="connsiteY9" fmla="*/ 24210 h 1245448"/>
                <a:gd name="connsiteX10" fmla="*/ 397283 w 792000"/>
                <a:gd name="connsiteY10" fmla="*/ 34407 h 1245448"/>
                <a:gd name="connsiteX11" fmla="*/ 716087 w 792000"/>
                <a:gd name="connsiteY11" fmla="*/ 1004174 h 1245448"/>
                <a:gd name="connsiteX12" fmla="*/ 448788 w 792000"/>
                <a:gd name="connsiteY12" fmla="*/ 1210244 h 1245448"/>
                <a:gd name="connsiteX13" fmla="*/ 398342 w 792000"/>
                <a:gd name="connsiteY13" fmla="*/ 1242464 h 1245448"/>
                <a:gd name="connsiteX14" fmla="*/ 398330 w 792000"/>
                <a:gd name="connsiteY14" fmla="*/ 1245448 h 1245448"/>
                <a:gd name="connsiteX0" fmla="*/ 398330 w 792000"/>
                <a:gd name="connsiteY0" fmla="*/ 1245448 h 1245448"/>
                <a:gd name="connsiteX1" fmla="*/ 395973 w 792000"/>
                <a:gd name="connsiteY1" fmla="*/ 1243977 h 1245448"/>
                <a:gd name="connsiteX2" fmla="*/ 393670 w 792000"/>
                <a:gd name="connsiteY2" fmla="*/ 1245448 h 1245448"/>
                <a:gd name="connsiteX3" fmla="*/ 393658 w 792000"/>
                <a:gd name="connsiteY3" fmla="*/ 1242531 h 1245448"/>
                <a:gd name="connsiteX4" fmla="*/ 293135 w 792000"/>
                <a:gd name="connsiteY4" fmla="*/ 1179755 h 1245448"/>
                <a:gd name="connsiteX5" fmla="*/ 75913 w 792000"/>
                <a:gd name="connsiteY5" fmla="*/ 1004175 h 1245448"/>
                <a:gd name="connsiteX6" fmla="*/ 394717 w 792000"/>
                <a:gd name="connsiteY6" fmla="*/ 34408 h 1245448"/>
                <a:gd name="connsiteX7" fmla="*/ 393080 w 792000"/>
                <a:gd name="connsiteY7" fmla="*/ 24210 h 1245448"/>
                <a:gd name="connsiteX8" fmla="*/ 392569 w 792000"/>
                <a:gd name="connsiteY8" fmla="*/ 49288 h 1245448"/>
                <a:gd name="connsiteX9" fmla="*/ 393676 w 792000"/>
                <a:gd name="connsiteY9" fmla="*/ 24210 h 1245448"/>
                <a:gd name="connsiteX10" fmla="*/ 397283 w 792000"/>
                <a:gd name="connsiteY10" fmla="*/ 34407 h 1245448"/>
                <a:gd name="connsiteX11" fmla="*/ 716087 w 792000"/>
                <a:gd name="connsiteY11" fmla="*/ 1004174 h 1245448"/>
                <a:gd name="connsiteX12" fmla="*/ 448788 w 792000"/>
                <a:gd name="connsiteY12" fmla="*/ 1210244 h 1245448"/>
                <a:gd name="connsiteX13" fmla="*/ 398342 w 792000"/>
                <a:gd name="connsiteY13" fmla="*/ 1242464 h 1245448"/>
                <a:gd name="connsiteX14" fmla="*/ 398330 w 792000"/>
                <a:gd name="connsiteY14" fmla="*/ 1245448 h 12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2000" h="1245448">
                  <a:moveTo>
                    <a:pt x="398330" y="1245448"/>
                  </a:moveTo>
                  <a:lnTo>
                    <a:pt x="395973" y="1243977"/>
                  </a:lnTo>
                  <a:lnTo>
                    <a:pt x="393670" y="1245448"/>
                  </a:lnTo>
                  <a:cubicBezTo>
                    <a:pt x="393666" y="1244476"/>
                    <a:pt x="393662" y="1243503"/>
                    <a:pt x="393658" y="1242531"/>
                  </a:cubicBezTo>
                  <a:lnTo>
                    <a:pt x="293135" y="1179755"/>
                  </a:lnTo>
                  <a:cubicBezTo>
                    <a:pt x="197751" y="1122398"/>
                    <a:pt x="130182" y="1083508"/>
                    <a:pt x="75913" y="1004175"/>
                  </a:cubicBezTo>
                  <a:cubicBezTo>
                    <a:pt x="-105137" y="701395"/>
                    <a:pt x="52061" y="458121"/>
                    <a:pt x="394717" y="34408"/>
                  </a:cubicBezTo>
                  <a:cubicBezTo>
                    <a:pt x="394995" y="52484"/>
                    <a:pt x="392715" y="-42795"/>
                    <a:pt x="393080" y="24210"/>
                  </a:cubicBezTo>
                  <a:cubicBezTo>
                    <a:pt x="393179" y="43701"/>
                    <a:pt x="392470" y="29797"/>
                    <a:pt x="392569" y="49288"/>
                  </a:cubicBezTo>
                  <a:cubicBezTo>
                    <a:pt x="392668" y="29797"/>
                    <a:pt x="393577" y="43701"/>
                    <a:pt x="393676" y="24210"/>
                  </a:cubicBezTo>
                  <a:cubicBezTo>
                    <a:pt x="394041" y="-42796"/>
                    <a:pt x="397005" y="52484"/>
                    <a:pt x="397283" y="34407"/>
                  </a:cubicBezTo>
                  <a:cubicBezTo>
                    <a:pt x="739940" y="458120"/>
                    <a:pt x="897137" y="701394"/>
                    <a:pt x="716087" y="1004174"/>
                  </a:cubicBezTo>
                  <a:cubicBezTo>
                    <a:pt x="652773" y="1096730"/>
                    <a:pt x="571358" y="1134238"/>
                    <a:pt x="448788" y="1210244"/>
                  </a:cubicBezTo>
                  <a:lnTo>
                    <a:pt x="398342" y="1242464"/>
                  </a:lnTo>
                  <a:cubicBezTo>
                    <a:pt x="398338" y="1243459"/>
                    <a:pt x="398334" y="1244453"/>
                    <a:pt x="398330" y="124544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14" name="그룹 29">
              <a:extLst>
                <a:ext uri="{FF2B5EF4-FFF2-40B4-BE49-F238E27FC236}">
                  <a16:creationId xmlns:a16="http://schemas.microsoft.com/office/drawing/2014/main" id="{7BFCC0FF-548C-47F8-B3A1-500F44B0D5E7}"/>
                </a:ext>
              </a:extLst>
            </p:cNvPr>
            <p:cNvGrpSpPr>
              <a:grpSpLocks noChangeAspect="1"/>
            </p:cNvGrpSpPr>
            <p:nvPr/>
          </p:nvGrpSpPr>
          <p:grpSpPr>
            <a:xfrm rot="12600000">
              <a:off x="5233061" y="4991306"/>
              <a:ext cx="810958" cy="1240030"/>
              <a:chOff x="7802252" y="3843164"/>
              <a:chExt cx="1086284" cy="1661029"/>
            </a:xfrm>
          </p:grpSpPr>
          <p:sp>
            <p:nvSpPr>
              <p:cNvPr id="15" name="자유형: 도형 30">
                <a:extLst>
                  <a:ext uri="{FF2B5EF4-FFF2-40B4-BE49-F238E27FC236}">
                    <a16:creationId xmlns:a16="http://schemas.microsoft.com/office/drawing/2014/main" id="{83648CB3-F068-4E26-8977-9183B48F7685}"/>
                  </a:ext>
                </a:extLst>
              </p:cNvPr>
              <p:cNvSpPr/>
              <p:nvPr/>
            </p:nvSpPr>
            <p:spPr>
              <a:xfrm>
                <a:off x="8341851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자유형: 도형 31">
                <a:extLst>
                  <a:ext uri="{FF2B5EF4-FFF2-40B4-BE49-F238E27FC236}">
                    <a16:creationId xmlns:a16="http://schemas.microsoft.com/office/drawing/2014/main" id="{6EB4ADA1-85C5-42BC-B685-BD1A5EE0BE4E}"/>
                  </a:ext>
                </a:extLst>
              </p:cNvPr>
              <p:cNvSpPr/>
              <p:nvPr/>
            </p:nvSpPr>
            <p:spPr>
              <a:xfrm flipH="1">
                <a:off x="7802252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7" name="그룹 92">
            <a:extLst>
              <a:ext uri="{FF2B5EF4-FFF2-40B4-BE49-F238E27FC236}">
                <a16:creationId xmlns:a16="http://schemas.microsoft.com/office/drawing/2014/main" id="{71D641A2-2B92-42DC-BE52-CA4A5DDF090D}"/>
              </a:ext>
            </a:extLst>
          </p:cNvPr>
          <p:cNvGrpSpPr/>
          <p:nvPr/>
        </p:nvGrpSpPr>
        <p:grpSpPr>
          <a:xfrm>
            <a:off x="4097450" y="4751311"/>
            <a:ext cx="1573324" cy="1011100"/>
            <a:chOff x="4223914" y="4702671"/>
            <a:chExt cx="1573324" cy="1011100"/>
          </a:xfrm>
        </p:grpSpPr>
        <p:sp>
          <p:nvSpPr>
            <p:cNvPr id="18" name="자유형: 도형 86">
              <a:extLst>
                <a:ext uri="{FF2B5EF4-FFF2-40B4-BE49-F238E27FC236}">
                  <a16:creationId xmlns:a16="http://schemas.microsoft.com/office/drawing/2014/main" id="{06D96275-148D-4F58-AB95-2BBDB6F39EFA}"/>
                </a:ext>
              </a:extLst>
            </p:cNvPr>
            <p:cNvSpPr/>
            <p:nvPr/>
          </p:nvSpPr>
          <p:spPr>
            <a:xfrm rot="15000000">
              <a:off x="4486598" y="4465352"/>
              <a:ext cx="985735" cy="1511104"/>
            </a:xfrm>
            <a:custGeom>
              <a:avLst/>
              <a:gdLst>
                <a:gd name="connsiteX0" fmla="*/ 908138 w 936001"/>
                <a:gd name="connsiteY0" fmla="*/ 1014644 h 1431229"/>
                <a:gd name="connsiteX1" fmla="*/ 846285 w 936001"/>
                <a:gd name="connsiteY1" fmla="*/ 1146088 h 1431229"/>
                <a:gd name="connsiteX2" fmla="*/ 589569 w 936001"/>
                <a:gd name="connsiteY2" fmla="*/ 1353592 h 1431229"/>
                <a:gd name="connsiteX3" fmla="*/ 470768 w 936001"/>
                <a:gd name="connsiteY3" fmla="*/ 1427782 h 1431229"/>
                <a:gd name="connsiteX4" fmla="*/ 470753 w 936001"/>
                <a:gd name="connsiteY4" fmla="*/ 1431229 h 1431229"/>
                <a:gd name="connsiteX5" fmla="*/ 468032 w 936001"/>
                <a:gd name="connsiteY5" fmla="*/ 1429490 h 1431229"/>
                <a:gd name="connsiteX6" fmla="*/ 465248 w 936001"/>
                <a:gd name="connsiteY6" fmla="*/ 1431229 h 1431229"/>
                <a:gd name="connsiteX7" fmla="*/ 465233 w 936001"/>
                <a:gd name="connsiteY7" fmla="*/ 1427703 h 1431229"/>
                <a:gd name="connsiteX8" fmla="*/ 405615 w 936001"/>
                <a:gd name="connsiteY8" fmla="*/ 1389624 h 1431229"/>
                <a:gd name="connsiteX9" fmla="*/ 89716 w 936001"/>
                <a:gd name="connsiteY9" fmla="*/ 1146088 h 1431229"/>
                <a:gd name="connsiteX10" fmla="*/ 466485 w 936001"/>
                <a:gd name="connsiteY10" fmla="*/ 0 h 1431229"/>
                <a:gd name="connsiteX11" fmla="*/ 467649 w 936001"/>
                <a:gd name="connsiteY11" fmla="*/ 157146 h 1431229"/>
                <a:gd name="connsiteX12" fmla="*/ 468001 w 936001"/>
                <a:gd name="connsiteY12" fmla="*/ 226270 h 1431229"/>
                <a:gd name="connsiteX13" fmla="*/ 468352 w 936001"/>
                <a:gd name="connsiteY13" fmla="*/ 157146 h 1431229"/>
                <a:gd name="connsiteX14" fmla="*/ 469517 w 936001"/>
                <a:gd name="connsiteY14" fmla="*/ 0 h 1431229"/>
                <a:gd name="connsiteX15" fmla="*/ 908138 w 936001"/>
                <a:gd name="connsiteY15" fmla="*/ 1014644 h 1431229"/>
                <a:gd name="connsiteX0" fmla="*/ 908138 w 936001"/>
                <a:gd name="connsiteY0" fmla="*/ 1014644 h 1431229"/>
                <a:gd name="connsiteX1" fmla="*/ 846285 w 936001"/>
                <a:gd name="connsiteY1" fmla="*/ 1146088 h 1431229"/>
                <a:gd name="connsiteX2" fmla="*/ 589569 w 936001"/>
                <a:gd name="connsiteY2" fmla="*/ 1353592 h 1431229"/>
                <a:gd name="connsiteX3" fmla="*/ 470768 w 936001"/>
                <a:gd name="connsiteY3" fmla="*/ 1427782 h 1431229"/>
                <a:gd name="connsiteX4" fmla="*/ 470753 w 936001"/>
                <a:gd name="connsiteY4" fmla="*/ 1431229 h 1431229"/>
                <a:gd name="connsiteX5" fmla="*/ 468032 w 936001"/>
                <a:gd name="connsiteY5" fmla="*/ 1429490 h 1431229"/>
                <a:gd name="connsiteX6" fmla="*/ 465248 w 936001"/>
                <a:gd name="connsiteY6" fmla="*/ 1431229 h 1431229"/>
                <a:gd name="connsiteX7" fmla="*/ 465233 w 936001"/>
                <a:gd name="connsiteY7" fmla="*/ 1427703 h 1431229"/>
                <a:gd name="connsiteX8" fmla="*/ 405615 w 936001"/>
                <a:gd name="connsiteY8" fmla="*/ 1389624 h 1431229"/>
                <a:gd name="connsiteX9" fmla="*/ 89716 w 936001"/>
                <a:gd name="connsiteY9" fmla="*/ 1146088 h 1431229"/>
                <a:gd name="connsiteX10" fmla="*/ 466485 w 936001"/>
                <a:gd name="connsiteY10" fmla="*/ 0 h 1431229"/>
                <a:gd name="connsiteX11" fmla="*/ 467649 w 936001"/>
                <a:gd name="connsiteY11" fmla="*/ 157146 h 1431229"/>
                <a:gd name="connsiteX12" fmla="*/ 468001 w 936001"/>
                <a:gd name="connsiteY12" fmla="*/ 226270 h 1431229"/>
                <a:gd name="connsiteX13" fmla="*/ 468352 w 936001"/>
                <a:gd name="connsiteY13" fmla="*/ 157146 h 1431229"/>
                <a:gd name="connsiteX14" fmla="*/ 469517 w 936001"/>
                <a:gd name="connsiteY14" fmla="*/ 0 h 1431229"/>
                <a:gd name="connsiteX15" fmla="*/ 908138 w 936001"/>
                <a:gd name="connsiteY15" fmla="*/ 1014644 h 1431229"/>
                <a:gd name="connsiteX0" fmla="*/ 908138 w 935364"/>
                <a:gd name="connsiteY0" fmla="*/ 1025806 h 1442391"/>
                <a:gd name="connsiteX1" fmla="*/ 846285 w 935364"/>
                <a:gd name="connsiteY1" fmla="*/ 1157250 h 1442391"/>
                <a:gd name="connsiteX2" fmla="*/ 589569 w 935364"/>
                <a:gd name="connsiteY2" fmla="*/ 1364754 h 1442391"/>
                <a:gd name="connsiteX3" fmla="*/ 470768 w 935364"/>
                <a:gd name="connsiteY3" fmla="*/ 1438944 h 1442391"/>
                <a:gd name="connsiteX4" fmla="*/ 470753 w 935364"/>
                <a:gd name="connsiteY4" fmla="*/ 1442391 h 1442391"/>
                <a:gd name="connsiteX5" fmla="*/ 468032 w 935364"/>
                <a:gd name="connsiteY5" fmla="*/ 1440652 h 1442391"/>
                <a:gd name="connsiteX6" fmla="*/ 465248 w 935364"/>
                <a:gd name="connsiteY6" fmla="*/ 1442391 h 1442391"/>
                <a:gd name="connsiteX7" fmla="*/ 465233 w 935364"/>
                <a:gd name="connsiteY7" fmla="*/ 1438865 h 1442391"/>
                <a:gd name="connsiteX8" fmla="*/ 405615 w 935364"/>
                <a:gd name="connsiteY8" fmla="*/ 1400786 h 1442391"/>
                <a:gd name="connsiteX9" fmla="*/ 89716 w 935364"/>
                <a:gd name="connsiteY9" fmla="*/ 1157250 h 1442391"/>
                <a:gd name="connsiteX10" fmla="*/ 466485 w 935364"/>
                <a:gd name="connsiteY10" fmla="*/ 11162 h 1442391"/>
                <a:gd name="connsiteX11" fmla="*/ 467649 w 935364"/>
                <a:gd name="connsiteY11" fmla="*/ 168308 h 1442391"/>
                <a:gd name="connsiteX12" fmla="*/ 468001 w 935364"/>
                <a:gd name="connsiteY12" fmla="*/ 237432 h 1442391"/>
                <a:gd name="connsiteX13" fmla="*/ 468352 w 935364"/>
                <a:gd name="connsiteY13" fmla="*/ 168308 h 1442391"/>
                <a:gd name="connsiteX14" fmla="*/ 462231 w 935364"/>
                <a:gd name="connsiteY14" fmla="*/ 0 h 1442391"/>
                <a:gd name="connsiteX15" fmla="*/ 908138 w 935364"/>
                <a:gd name="connsiteY15" fmla="*/ 1025806 h 1442391"/>
                <a:gd name="connsiteX0" fmla="*/ 908138 w 935364"/>
                <a:gd name="connsiteY0" fmla="*/ 1025806 h 1442391"/>
                <a:gd name="connsiteX1" fmla="*/ 846285 w 935364"/>
                <a:gd name="connsiteY1" fmla="*/ 1157250 h 1442391"/>
                <a:gd name="connsiteX2" fmla="*/ 589569 w 935364"/>
                <a:gd name="connsiteY2" fmla="*/ 1364754 h 1442391"/>
                <a:gd name="connsiteX3" fmla="*/ 470768 w 935364"/>
                <a:gd name="connsiteY3" fmla="*/ 1438944 h 1442391"/>
                <a:gd name="connsiteX4" fmla="*/ 470753 w 935364"/>
                <a:gd name="connsiteY4" fmla="*/ 1442391 h 1442391"/>
                <a:gd name="connsiteX5" fmla="*/ 468032 w 935364"/>
                <a:gd name="connsiteY5" fmla="*/ 1440652 h 1442391"/>
                <a:gd name="connsiteX6" fmla="*/ 465248 w 935364"/>
                <a:gd name="connsiteY6" fmla="*/ 1442391 h 1442391"/>
                <a:gd name="connsiteX7" fmla="*/ 465233 w 935364"/>
                <a:gd name="connsiteY7" fmla="*/ 1438865 h 1442391"/>
                <a:gd name="connsiteX8" fmla="*/ 405615 w 935364"/>
                <a:gd name="connsiteY8" fmla="*/ 1400786 h 1442391"/>
                <a:gd name="connsiteX9" fmla="*/ 89716 w 935364"/>
                <a:gd name="connsiteY9" fmla="*/ 1157250 h 1442391"/>
                <a:gd name="connsiteX10" fmla="*/ 466485 w 935364"/>
                <a:gd name="connsiteY10" fmla="*/ 11162 h 1442391"/>
                <a:gd name="connsiteX11" fmla="*/ 467649 w 935364"/>
                <a:gd name="connsiteY11" fmla="*/ 168308 h 1442391"/>
                <a:gd name="connsiteX12" fmla="*/ 468001 w 935364"/>
                <a:gd name="connsiteY12" fmla="*/ 237432 h 1442391"/>
                <a:gd name="connsiteX13" fmla="*/ 462231 w 935364"/>
                <a:gd name="connsiteY13" fmla="*/ 0 h 1442391"/>
                <a:gd name="connsiteX14" fmla="*/ 908138 w 935364"/>
                <a:gd name="connsiteY14" fmla="*/ 1025806 h 1442391"/>
                <a:gd name="connsiteX0" fmla="*/ 908138 w 935364"/>
                <a:gd name="connsiteY0" fmla="*/ 1050984 h 1467569"/>
                <a:gd name="connsiteX1" fmla="*/ 846285 w 935364"/>
                <a:gd name="connsiteY1" fmla="*/ 1182428 h 1467569"/>
                <a:gd name="connsiteX2" fmla="*/ 589569 w 935364"/>
                <a:gd name="connsiteY2" fmla="*/ 1389932 h 1467569"/>
                <a:gd name="connsiteX3" fmla="*/ 470768 w 935364"/>
                <a:gd name="connsiteY3" fmla="*/ 1464122 h 1467569"/>
                <a:gd name="connsiteX4" fmla="*/ 470753 w 935364"/>
                <a:gd name="connsiteY4" fmla="*/ 1467569 h 1467569"/>
                <a:gd name="connsiteX5" fmla="*/ 468032 w 935364"/>
                <a:gd name="connsiteY5" fmla="*/ 1465830 h 1467569"/>
                <a:gd name="connsiteX6" fmla="*/ 465248 w 935364"/>
                <a:gd name="connsiteY6" fmla="*/ 1467569 h 1467569"/>
                <a:gd name="connsiteX7" fmla="*/ 465233 w 935364"/>
                <a:gd name="connsiteY7" fmla="*/ 1464043 h 1467569"/>
                <a:gd name="connsiteX8" fmla="*/ 405615 w 935364"/>
                <a:gd name="connsiteY8" fmla="*/ 1425964 h 1467569"/>
                <a:gd name="connsiteX9" fmla="*/ 89716 w 935364"/>
                <a:gd name="connsiteY9" fmla="*/ 1182428 h 1467569"/>
                <a:gd name="connsiteX10" fmla="*/ 466485 w 935364"/>
                <a:gd name="connsiteY10" fmla="*/ 36340 h 1467569"/>
                <a:gd name="connsiteX11" fmla="*/ 468001 w 935364"/>
                <a:gd name="connsiteY11" fmla="*/ 262610 h 1467569"/>
                <a:gd name="connsiteX12" fmla="*/ 462231 w 935364"/>
                <a:gd name="connsiteY12" fmla="*/ 25178 h 1467569"/>
                <a:gd name="connsiteX13" fmla="*/ 908138 w 935364"/>
                <a:gd name="connsiteY13" fmla="*/ 1050984 h 1467569"/>
                <a:gd name="connsiteX0" fmla="*/ 908138 w 935364"/>
                <a:gd name="connsiteY0" fmla="*/ 1155968 h 1572553"/>
                <a:gd name="connsiteX1" fmla="*/ 846285 w 935364"/>
                <a:gd name="connsiteY1" fmla="*/ 1287412 h 1572553"/>
                <a:gd name="connsiteX2" fmla="*/ 589569 w 935364"/>
                <a:gd name="connsiteY2" fmla="*/ 1494916 h 1572553"/>
                <a:gd name="connsiteX3" fmla="*/ 470768 w 935364"/>
                <a:gd name="connsiteY3" fmla="*/ 1569106 h 1572553"/>
                <a:gd name="connsiteX4" fmla="*/ 470753 w 935364"/>
                <a:gd name="connsiteY4" fmla="*/ 1572553 h 1572553"/>
                <a:gd name="connsiteX5" fmla="*/ 468032 w 935364"/>
                <a:gd name="connsiteY5" fmla="*/ 1570814 h 1572553"/>
                <a:gd name="connsiteX6" fmla="*/ 465248 w 935364"/>
                <a:gd name="connsiteY6" fmla="*/ 1572553 h 1572553"/>
                <a:gd name="connsiteX7" fmla="*/ 465233 w 935364"/>
                <a:gd name="connsiteY7" fmla="*/ 1569027 h 1572553"/>
                <a:gd name="connsiteX8" fmla="*/ 405615 w 935364"/>
                <a:gd name="connsiteY8" fmla="*/ 1530948 h 1572553"/>
                <a:gd name="connsiteX9" fmla="*/ 89716 w 935364"/>
                <a:gd name="connsiteY9" fmla="*/ 1287412 h 1572553"/>
                <a:gd name="connsiteX10" fmla="*/ 466485 w 935364"/>
                <a:gd name="connsiteY10" fmla="*/ 141324 h 1572553"/>
                <a:gd name="connsiteX11" fmla="*/ 462231 w 935364"/>
                <a:gd name="connsiteY11" fmla="*/ 130162 h 1572553"/>
                <a:gd name="connsiteX12" fmla="*/ 908138 w 935364"/>
                <a:gd name="connsiteY12" fmla="*/ 1155968 h 1572553"/>
                <a:gd name="connsiteX0" fmla="*/ 908138 w 935364"/>
                <a:gd name="connsiteY0" fmla="*/ 1081791 h 1498376"/>
                <a:gd name="connsiteX1" fmla="*/ 846285 w 935364"/>
                <a:gd name="connsiteY1" fmla="*/ 1213235 h 1498376"/>
                <a:gd name="connsiteX2" fmla="*/ 589569 w 935364"/>
                <a:gd name="connsiteY2" fmla="*/ 1420739 h 1498376"/>
                <a:gd name="connsiteX3" fmla="*/ 470768 w 935364"/>
                <a:gd name="connsiteY3" fmla="*/ 1494929 h 1498376"/>
                <a:gd name="connsiteX4" fmla="*/ 470753 w 935364"/>
                <a:gd name="connsiteY4" fmla="*/ 1498376 h 1498376"/>
                <a:gd name="connsiteX5" fmla="*/ 468032 w 935364"/>
                <a:gd name="connsiteY5" fmla="*/ 1496637 h 1498376"/>
                <a:gd name="connsiteX6" fmla="*/ 465248 w 935364"/>
                <a:gd name="connsiteY6" fmla="*/ 1498376 h 1498376"/>
                <a:gd name="connsiteX7" fmla="*/ 465233 w 935364"/>
                <a:gd name="connsiteY7" fmla="*/ 1494850 h 1498376"/>
                <a:gd name="connsiteX8" fmla="*/ 405615 w 935364"/>
                <a:gd name="connsiteY8" fmla="*/ 1456771 h 1498376"/>
                <a:gd name="connsiteX9" fmla="*/ 89716 w 935364"/>
                <a:gd name="connsiteY9" fmla="*/ 1213235 h 1498376"/>
                <a:gd name="connsiteX10" fmla="*/ 466485 w 935364"/>
                <a:gd name="connsiteY10" fmla="*/ 67147 h 1498376"/>
                <a:gd name="connsiteX11" fmla="*/ 462231 w 935364"/>
                <a:gd name="connsiteY11" fmla="*/ 55985 h 1498376"/>
                <a:gd name="connsiteX12" fmla="*/ 908138 w 935364"/>
                <a:gd name="connsiteY12" fmla="*/ 1081791 h 1498376"/>
                <a:gd name="connsiteX0" fmla="*/ 908138 w 935364"/>
                <a:gd name="connsiteY0" fmla="*/ 1025806 h 1442391"/>
                <a:gd name="connsiteX1" fmla="*/ 846285 w 935364"/>
                <a:gd name="connsiteY1" fmla="*/ 1157250 h 1442391"/>
                <a:gd name="connsiteX2" fmla="*/ 589569 w 935364"/>
                <a:gd name="connsiteY2" fmla="*/ 1364754 h 1442391"/>
                <a:gd name="connsiteX3" fmla="*/ 470768 w 935364"/>
                <a:gd name="connsiteY3" fmla="*/ 1438944 h 1442391"/>
                <a:gd name="connsiteX4" fmla="*/ 470753 w 935364"/>
                <a:gd name="connsiteY4" fmla="*/ 1442391 h 1442391"/>
                <a:gd name="connsiteX5" fmla="*/ 468032 w 935364"/>
                <a:gd name="connsiteY5" fmla="*/ 1440652 h 1442391"/>
                <a:gd name="connsiteX6" fmla="*/ 465248 w 935364"/>
                <a:gd name="connsiteY6" fmla="*/ 1442391 h 1442391"/>
                <a:gd name="connsiteX7" fmla="*/ 465233 w 935364"/>
                <a:gd name="connsiteY7" fmla="*/ 1438865 h 1442391"/>
                <a:gd name="connsiteX8" fmla="*/ 405615 w 935364"/>
                <a:gd name="connsiteY8" fmla="*/ 1400786 h 1442391"/>
                <a:gd name="connsiteX9" fmla="*/ 89716 w 935364"/>
                <a:gd name="connsiteY9" fmla="*/ 1157250 h 1442391"/>
                <a:gd name="connsiteX10" fmla="*/ 466485 w 935364"/>
                <a:gd name="connsiteY10" fmla="*/ 11162 h 1442391"/>
                <a:gd name="connsiteX11" fmla="*/ 462231 w 935364"/>
                <a:gd name="connsiteY11" fmla="*/ 0 h 1442391"/>
                <a:gd name="connsiteX12" fmla="*/ 908138 w 935364"/>
                <a:gd name="connsiteY12" fmla="*/ 1025806 h 1442391"/>
                <a:gd name="connsiteX0" fmla="*/ 908138 w 935859"/>
                <a:gd name="connsiteY0" fmla="*/ 1018060 h 1434645"/>
                <a:gd name="connsiteX1" fmla="*/ 846285 w 935859"/>
                <a:gd name="connsiteY1" fmla="*/ 1149504 h 1434645"/>
                <a:gd name="connsiteX2" fmla="*/ 589569 w 935859"/>
                <a:gd name="connsiteY2" fmla="*/ 1357008 h 1434645"/>
                <a:gd name="connsiteX3" fmla="*/ 470768 w 935859"/>
                <a:gd name="connsiteY3" fmla="*/ 1431198 h 1434645"/>
                <a:gd name="connsiteX4" fmla="*/ 470753 w 935859"/>
                <a:gd name="connsiteY4" fmla="*/ 1434645 h 1434645"/>
                <a:gd name="connsiteX5" fmla="*/ 468032 w 935859"/>
                <a:gd name="connsiteY5" fmla="*/ 1432906 h 1434645"/>
                <a:gd name="connsiteX6" fmla="*/ 465248 w 935859"/>
                <a:gd name="connsiteY6" fmla="*/ 1434645 h 1434645"/>
                <a:gd name="connsiteX7" fmla="*/ 465233 w 935859"/>
                <a:gd name="connsiteY7" fmla="*/ 1431119 h 1434645"/>
                <a:gd name="connsiteX8" fmla="*/ 405615 w 935859"/>
                <a:gd name="connsiteY8" fmla="*/ 1393040 h 1434645"/>
                <a:gd name="connsiteX9" fmla="*/ 89716 w 935859"/>
                <a:gd name="connsiteY9" fmla="*/ 1149504 h 1434645"/>
                <a:gd name="connsiteX10" fmla="*/ 466485 w 935859"/>
                <a:gd name="connsiteY10" fmla="*/ 3416 h 1434645"/>
                <a:gd name="connsiteX11" fmla="*/ 467923 w 935859"/>
                <a:gd name="connsiteY11" fmla="*/ 0 h 1434645"/>
                <a:gd name="connsiteX12" fmla="*/ 908138 w 935859"/>
                <a:gd name="connsiteY12" fmla="*/ 1018060 h 143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5859" h="1434645">
                  <a:moveTo>
                    <a:pt x="908138" y="1018060"/>
                  </a:moveTo>
                  <a:cubicBezTo>
                    <a:pt x="893531" y="1061145"/>
                    <a:pt x="873031" y="1104775"/>
                    <a:pt x="846285" y="1149504"/>
                  </a:cubicBezTo>
                  <a:cubicBezTo>
                    <a:pt x="782150" y="1243260"/>
                    <a:pt x="702296" y="1289223"/>
                    <a:pt x="589569" y="1357008"/>
                  </a:cubicBezTo>
                  <a:lnTo>
                    <a:pt x="470768" y="1431198"/>
                  </a:lnTo>
                  <a:lnTo>
                    <a:pt x="470753" y="1434645"/>
                  </a:lnTo>
                  <a:lnTo>
                    <a:pt x="468032" y="1432906"/>
                  </a:lnTo>
                  <a:lnTo>
                    <a:pt x="465248" y="1434645"/>
                  </a:lnTo>
                  <a:cubicBezTo>
                    <a:pt x="465243" y="1433470"/>
                    <a:pt x="465238" y="1432294"/>
                    <a:pt x="465233" y="1431119"/>
                  </a:cubicBezTo>
                  <a:lnTo>
                    <a:pt x="405615" y="1393040"/>
                  </a:lnTo>
                  <a:cubicBezTo>
                    <a:pt x="260759" y="1303215"/>
                    <a:pt x="164541" y="1258886"/>
                    <a:pt x="89716" y="1149504"/>
                  </a:cubicBezTo>
                  <a:cubicBezTo>
                    <a:pt x="-124253" y="791673"/>
                    <a:pt x="61526" y="504168"/>
                    <a:pt x="466485" y="3416"/>
                  </a:cubicBezTo>
                  <a:cubicBezTo>
                    <a:pt x="444235" y="26662"/>
                    <a:pt x="384892" y="113998"/>
                    <a:pt x="467923" y="0"/>
                  </a:cubicBezTo>
                  <a:cubicBezTo>
                    <a:pt x="822261" y="438158"/>
                    <a:pt x="1010384" y="716466"/>
                    <a:pt x="908138" y="101806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9" name="그룹 32">
              <a:extLst>
                <a:ext uri="{FF2B5EF4-FFF2-40B4-BE49-F238E27FC236}">
                  <a16:creationId xmlns:a16="http://schemas.microsoft.com/office/drawing/2014/main" id="{9F3A16F7-517D-4BB8-A9E3-573FDE1936D0}"/>
                </a:ext>
              </a:extLst>
            </p:cNvPr>
            <p:cNvGrpSpPr>
              <a:grpSpLocks noChangeAspect="1"/>
            </p:cNvGrpSpPr>
            <p:nvPr/>
          </p:nvGrpSpPr>
          <p:grpSpPr>
            <a:xfrm rot="15000000">
              <a:off x="4585291" y="4449130"/>
              <a:ext cx="958405" cy="1465488"/>
              <a:chOff x="7802252" y="3843164"/>
              <a:chExt cx="1086284" cy="1661029"/>
            </a:xfrm>
          </p:grpSpPr>
          <p:sp>
            <p:nvSpPr>
              <p:cNvPr id="20" name="자유형: 도형 33">
                <a:extLst>
                  <a:ext uri="{FF2B5EF4-FFF2-40B4-BE49-F238E27FC236}">
                    <a16:creationId xmlns:a16="http://schemas.microsoft.com/office/drawing/2014/main" id="{E5F4D1AB-394B-4823-A448-CF15137F1354}"/>
                  </a:ext>
                </a:extLst>
              </p:cNvPr>
              <p:cNvSpPr/>
              <p:nvPr/>
            </p:nvSpPr>
            <p:spPr>
              <a:xfrm>
                <a:off x="8341851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자유형: 도형 34">
                <a:extLst>
                  <a:ext uri="{FF2B5EF4-FFF2-40B4-BE49-F238E27FC236}">
                    <a16:creationId xmlns:a16="http://schemas.microsoft.com/office/drawing/2014/main" id="{FB07E97E-EB39-4437-B7B0-66D635D99946}"/>
                  </a:ext>
                </a:extLst>
              </p:cNvPr>
              <p:cNvSpPr/>
              <p:nvPr/>
            </p:nvSpPr>
            <p:spPr>
              <a:xfrm flipH="1">
                <a:off x="7802252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2" name="그룹 93">
            <a:extLst>
              <a:ext uri="{FF2B5EF4-FFF2-40B4-BE49-F238E27FC236}">
                <a16:creationId xmlns:a16="http://schemas.microsoft.com/office/drawing/2014/main" id="{69950D6D-A652-47BD-B470-D4370330B41E}"/>
              </a:ext>
            </a:extLst>
          </p:cNvPr>
          <p:cNvGrpSpPr/>
          <p:nvPr/>
        </p:nvGrpSpPr>
        <p:grpSpPr>
          <a:xfrm>
            <a:off x="3708294" y="3911992"/>
            <a:ext cx="1786253" cy="1164789"/>
            <a:chOff x="3834758" y="3863352"/>
            <a:chExt cx="1786253" cy="1164789"/>
          </a:xfrm>
        </p:grpSpPr>
        <p:sp>
          <p:nvSpPr>
            <p:cNvPr id="23" name="자유형: 도형 85">
              <a:extLst>
                <a:ext uri="{FF2B5EF4-FFF2-40B4-BE49-F238E27FC236}">
                  <a16:creationId xmlns:a16="http://schemas.microsoft.com/office/drawing/2014/main" id="{A3E1A4EF-9E86-46AE-88A6-3A1614F4F33C}"/>
                </a:ext>
              </a:extLst>
            </p:cNvPr>
            <p:cNvSpPr/>
            <p:nvPr/>
          </p:nvSpPr>
          <p:spPr>
            <a:xfrm rot="16800000">
              <a:off x="4142896" y="3555214"/>
              <a:ext cx="1164789" cy="1781066"/>
            </a:xfrm>
            <a:custGeom>
              <a:avLst/>
              <a:gdLst>
                <a:gd name="connsiteX0" fmla="*/ 1070629 w 1080001"/>
                <a:gd name="connsiteY0" fmla="*/ 874895 h 1651417"/>
                <a:gd name="connsiteX1" fmla="*/ 976483 w 1080001"/>
                <a:gd name="connsiteY1" fmla="*/ 1322409 h 1651417"/>
                <a:gd name="connsiteX2" fmla="*/ 611984 w 1080001"/>
                <a:gd name="connsiteY2" fmla="*/ 1603413 h 1651417"/>
                <a:gd name="connsiteX3" fmla="*/ 543194 w 1080001"/>
                <a:gd name="connsiteY3" fmla="*/ 1647348 h 1651417"/>
                <a:gd name="connsiteX4" fmla="*/ 543177 w 1080001"/>
                <a:gd name="connsiteY4" fmla="*/ 1651417 h 1651417"/>
                <a:gd name="connsiteX5" fmla="*/ 539965 w 1080001"/>
                <a:gd name="connsiteY5" fmla="*/ 1649411 h 1651417"/>
                <a:gd name="connsiteX6" fmla="*/ 536824 w 1080001"/>
                <a:gd name="connsiteY6" fmla="*/ 1651417 h 1651417"/>
                <a:gd name="connsiteX7" fmla="*/ 536807 w 1080001"/>
                <a:gd name="connsiteY7" fmla="*/ 1647440 h 1651417"/>
                <a:gd name="connsiteX8" fmla="*/ 399729 w 1080001"/>
                <a:gd name="connsiteY8" fmla="*/ 1561835 h 1651417"/>
                <a:gd name="connsiteX9" fmla="*/ 103518 w 1080001"/>
                <a:gd name="connsiteY9" fmla="*/ 1322409 h 1651417"/>
                <a:gd name="connsiteX10" fmla="*/ 538251 w 1080001"/>
                <a:gd name="connsiteY10" fmla="*/ 1 h 1651417"/>
                <a:gd name="connsiteX11" fmla="*/ 539594 w 1080001"/>
                <a:gd name="connsiteY11" fmla="*/ 181322 h 1651417"/>
                <a:gd name="connsiteX12" fmla="*/ 540000 w 1080001"/>
                <a:gd name="connsiteY12" fmla="*/ 261044 h 1651417"/>
                <a:gd name="connsiteX13" fmla="*/ 540406 w 1080001"/>
                <a:gd name="connsiteY13" fmla="*/ 181322 h 1651417"/>
                <a:gd name="connsiteX14" fmla="*/ 541749 w 1080001"/>
                <a:gd name="connsiteY14" fmla="*/ 0 h 1651417"/>
                <a:gd name="connsiteX15" fmla="*/ 1070629 w 1080001"/>
                <a:gd name="connsiteY15" fmla="*/ 874895 h 1651417"/>
                <a:gd name="connsiteX0" fmla="*/ 1070629 w 1080001"/>
                <a:gd name="connsiteY0" fmla="*/ 874895 h 1651417"/>
                <a:gd name="connsiteX1" fmla="*/ 976483 w 1080001"/>
                <a:gd name="connsiteY1" fmla="*/ 1322409 h 1651417"/>
                <a:gd name="connsiteX2" fmla="*/ 611984 w 1080001"/>
                <a:gd name="connsiteY2" fmla="*/ 1603413 h 1651417"/>
                <a:gd name="connsiteX3" fmla="*/ 543194 w 1080001"/>
                <a:gd name="connsiteY3" fmla="*/ 1647348 h 1651417"/>
                <a:gd name="connsiteX4" fmla="*/ 543177 w 1080001"/>
                <a:gd name="connsiteY4" fmla="*/ 1651417 h 1651417"/>
                <a:gd name="connsiteX5" fmla="*/ 539965 w 1080001"/>
                <a:gd name="connsiteY5" fmla="*/ 1649411 h 1651417"/>
                <a:gd name="connsiteX6" fmla="*/ 536824 w 1080001"/>
                <a:gd name="connsiteY6" fmla="*/ 1651417 h 1651417"/>
                <a:gd name="connsiteX7" fmla="*/ 536807 w 1080001"/>
                <a:gd name="connsiteY7" fmla="*/ 1647440 h 1651417"/>
                <a:gd name="connsiteX8" fmla="*/ 399729 w 1080001"/>
                <a:gd name="connsiteY8" fmla="*/ 1561835 h 1651417"/>
                <a:gd name="connsiteX9" fmla="*/ 103518 w 1080001"/>
                <a:gd name="connsiteY9" fmla="*/ 1322409 h 1651417"/>
                <a:gd name="connsiteX10" fmla="*/ 538251 w 1080001"/>
                <a:gd name="connsiteY10" fmla="*/ 1 h 1651417"/>
                <a:gd name="connsiteX11" fmla="*/ 539594 w 1080001"/>
                <a:gd name="connsiteY11" fmla="*/ 181322 h 1651417"/>
                <a:gd name="connsiteX12" fmla="*/ 540406 w 1080001"/>
                <a:gd name="connsiteY12" fmla="*/ 181322 h 1651417"/>
                <a:gd name="connsiteX13" fmla="*/ 541749 w 1080001"/>
                <a:gd name="connsiteY13" fmla="*/ 0 h 1651417"/>
                <a:gd name="connsiteX14" fmla="*/ 1070629 w 1080001"/>
                <a:gd name="connsiteY14" fmla="*/ 874895 h 1651417"/>
                <a:gd name="connsiteX0" fmla="*/ 1070629 w 1080001"/>
                <a:gd name="connsiteY0" fmla="*/ 901613 h 1678135"/>
                <a:gd name="connsiteX1" fmla="*/ 976483 w 1080001"/>
                <a:gd name="connsiteY1" fmla="*/ 1349127 h 1678135"/>
                <a:gd name="connsiteX2" fmla="*/ 611984 w 1080001"/>
                <a:gd name="connsiteY2" fmla="*/ 1630131 h 1678135"/>
                <a:gd name="connsiteX3" fmla="*/ 543194 w 1080001"/>
                <a:gd name="connsiteY3" fmla="*/ 1674066 h 1678135"/>
                <a:gd name="connsiteX4" fmla="*/ 543177 w 1080001"/>
                <a:gd name="connsiteY4" fmla="*/ 1678135 h 1678135"/>
                <a:gd name="connsiteX5" fmla="*/ 539965 w 1080001"/>
                <a:gd name="connsiteY5" fmla="*/ 1676129 h 1678135"/>
                <a:gd name="connsiteX6" fmla="*/ 536824 w 1080001"/>
                <a:gd name="connsiteY6" fmla="*/ 1678135 h 1678135"/>
                <a:gd name="connsiteX7" fmla="*/ 536807 w 1080001"/>
                <a:gd name="connsiteY7" fmla="*/ 1674158 h 1678135"/>
                <a:gd name="connsiteX8" fmla="*/ 399729 w 1080001"/>
                <a:gd name="connsiteY8" fmla="*/ 1588553 h 1678135"/>
                <a:gd name="connsiteX9" fmla="*/ 103518 w 1080001"/>
                <a:gd name="connsiteY9" fmla="*/ 1349127 h 1678135"/>
                <a:gd name="connsiteX10" fmla="*/ 538251 w 1080001"/>
                <a:gd name="connsiteY10" fmla="*/ 26719 h 1678135"/>
                <a:gd name="connsiteX11" fmla="*/ 539594 w 1080001"/>
                <a:gd name="connsiteY11" fmla="*/ 208040 h 1678135"/>
                <a:gd name="connsiteX12" fmla="*/ 541749 w 1080001"/>
                <a:gd name="connsiteY12" fmla="*/ 26718 h 1678135"/>
                <a:gd name="connsiteX13" fmla="*/ 1070629 w 1080001"/>
                <a:gd name="connsiteY13" fmla="*/ 901613 h 1678135"/>
                <a:gd name="connsiteX0" fmla="*/ 1070629 w 1080001"/>
                <a:gd name="connsiteY0" fmla="*/ 1013622 h 1790144"/>
                <a:gd name="connsiteX1" fmla="*/ 976483 w 1080001"/>
                <a:gd name="connsiteY1" fmla="*/ 1461136 h 1790144"/>
                <a:gd name="connsiteX2" fmla="*/ 611984 w 1080001"/>
                <a:gd name="connsiteY2" fmla="*/ 1742140 h 1790144"/>
                <a:gd name="connsiteX3" fmla="*/ 543194 w 1080001"/>
                <a:gd name="connsiteY3" fmla="*/ 1786075 h 1790144"/>
                <a:gd name="connsiteX4" fmla="*/ 543177 w 1080001"/>
                <a:gd name="connsiteY4" fmla="*/ 1790144 h 1790144"/>
                <a:gd name="connsiteX5" fmla="*/ 539965 w 1080001"/>
                <a:gd name="connsiteY5" fmla="*/ 1788138 h 1790144"/>
                <a:gd name="connsiteX6" fmla="*/ 536824 w 1080001"/>
                <a:gd name="connsiteY6" fmla="*/ 1790144 h 1790144"/>
                <a:gd name="connsiteX7" fmla="*/ 536807 w 1080001"/>
                <a:gd name="connsiteY7" fmla="*/ 1786167 h 1790144"/>
                <a:gd name="connsiteX8" fmla="*/ 399729 w 1080001"/>
                <a:gd name="connsiteY8" fmla="*/ 1700562 h 1790144"/>
                <a:gd name="connsiteX9" fmla="*/ 103518 w 1080001"/>
                <a:gd name="connsiteY9" fmla="*/ 1461136 h 1790144"/>
                <a:gd name="connsiteX10" fmla="*/ 538251 w 1080001"/>
                <a:gd name="connsiteY10" fmla="*/ 138728 h 1790144"/>
                <a:gd name="connsiteX11" fmla="*/ 541749 w 1080001"/>
                <a:gd name="connsiteY11" fmla="*/ 138727 h 1790144"/>
                <a:gd name="connsiteX12" fmla="*/ 1070629 w 1080001"/>
                <a:gd name="connsiteY12" fmla="*/ 1013622 h 1790144"/>
                <a:gd name="connsiteX0" fmla="*/ 1070629 w 1080001"/>
                <a:gd name="connsiteY0" fmla="*/ 953512 h 1730034"/>
                <a:gd name="connsiteX1" fmla="*/ 976483 w 1080001"/>
                <a:gd name="connsiteY1" fmla="*/ 1401026 h 1730034"/>
                <a:gd name="connsiteX2" fmla="*/ 611984 w 1080001"/>
                <a:gd name="connsiteY2" fmla="*/ 1682030 h 1730034"/>
                <a:gd name="connsiteX3" fmla="*/ 543194 w 1080001"/>
                <a:gd name="connsiteY3" fmla="*/ 1725965 h 1730034"/>
                <a:gd name="connsiteX4" fmla="*/ 543177 w 1080001"/>
                <a:gd name="connsiteY4" fmla="*/ 1730034 h 1730034"/>
                <a:gd name="connsiteX5" fmla="*/ 539965 w 1080001"/>
                <a:gd name="connsiteY5" fmla="*/ 1728028 h 1730034"/>
                <a:gd name="connsiteX6" fmla="*/ 536824 w 1080001"/>
                <a:gd name="connsiteY6" fmla="*/ 1730034 h 1730034"/>
                <a:gd name="connsiteX7" fmla="*/ 536807 w 1080001"/>
                <a:gd name="connsiteY7" fmla="*/ 1726057 h 1730034"/>
                <a:gd name="connsiteX8" fmla="*/ 399729 w 1080001"/>
                <a:gd name="connsiteY8" fmla="*/ 1640452 h 1730034"/>
                <a:gd name="connsiteX9" fmla="*/ 103518 w 1080001"/>
                <a:gd name="connsiteY9" fmla="*/ 1401026 h 1730034"/>
                <a:gd name="connsiteX10" fmla="*/ 538251 w 1080001"/>
                <a:gd name="connsiteY10" fmla="*/ 78618 h 1730034"/>
                <a:gd name="connsiteX11" fmla="*/ 541749 w 1080001"/>
                <a:gd name="connsiteY11" fmla="*/ 78617 h 1730034"/>
                <a:gd name="connsiteX12" fmla="*/ 1070629 w 1080001"/>
                <a:gd name="connsiteY12" fmla="*/ 953512 h 1730034"/>
                <a:gd name="connsiteX0" fmla="*/ 1070629 w 1080001"/>
                <a:gd name="connsiteY0" fmla="*/ 953512 h 1730034"/>
                <a:gd name="connsiteX1" fmla="*/ 976483 w 1080001"/>
                <a:gd name="connsiteY1" fmla="*/ 1401026 h 1730034"/>
                <a:gd name="connsiteX2" fmla="*/ 611984 w 1080001"/>
                <a:gd name="connsiteY2" fmla="*/ 1682030 h 1730034"/>
                <a:gd name="connsiteX3" fmla="*/ 543194 w 1080001"/>
                <a:gd name="connsiteY3" fmla="*/ 1725965 h 1730034"/>
                <a:gd name="connsiteX4" fmla="*/ 543177 w 1080001"/>
                <a:gd name="connsiteY4" fmla="*/ 1730034 h 1730034"/>
                <a:gd name="connsiteX5" fmla="*/ 539965 w 1080001"/>
                <a:gd name="connsiteY5" fmla="*/ 1728028 h 1730034"/>
                <a:gd name="connsiteX6" fmla="*/ 536824 w 1080001"/>
                <a:gd name="connsiteY6" fmla="*/ 1730034 h 1730034"/>
                <a:gd name="connsiteX7" fmla="*/ 536807 w 1080001"/>
                <a:gd name="connsiteY7" fmla="*/ 1726057 h 1730034"/>
                <a:gd name="connsiteX8" fmla="*/ 399729 w 1080001"/>
                <a:gd name="connsiteY8" fmla="*/ 1640452 h 1730034"/>
                <a:gd name="connsiteX9" fmla="*/ 103518 w 1080001"/>
                <a:gd name="connsiteY9" fmla="*/ 1401026 h 1730034"/>
                <a:gd name="connsiteX10" fmla="*/ 538251 w 1080001"/>
                <a:gd name="connsiteY10" fmla="*/ 78618 h 1730034"/>
                <a:gd name="connsiteX11" fmla="*/ 541749 w 1080001"/>
                <a:gd name="connsiteY11" fmla="*/ 78617 h 1730034"/>
                <a:gd name="connsiteX12" fmla="*/ 1070629 w 1080001"/>
                <a:gd name="connsiteY12" fmla="*/ 953512 h 1730034"/>
                <a:gd name="connsiteX0" fmla="*/ 1070629 w 1080001"/>
                <a:gd name="connsiteY0" fmla="*/ 874895 h 1651417"/>
                <a:gd name="connsiteX1" fmla="*/ 976483 w 1080001"/>
                <a:gd name="connsiteY1" fmla="*/ 1322409 h 1651417"/>
                <a:gd name="connsiteX2" fmla="*/ 611984 w 1080001"/>
                <a:gd name="connsiteY2" fmla="*/ 1603413 h 1651417"/>
                <a:gd name="connsiteX3" fmla="*/ 543194 w 1080001"/>
                <a:gd name="connsiteY3" fmla="*/ 1647348 h 1651417"/>
                <a:gd name="connsiteX4" fmla="*/ 543177 w 1080001"/>
                <a:gd name="connsiteY4" fmla="*/ 1651417 h 1651417"/>
                <a:gd name="connsiteX5" fmla="*/ 539965 w 1080001"/>
                <a:gd name="connsiteY5" fmla="*/ 1649411 h 1651417"/>
                <a:gd name="connsiteX6" fmla="*/ 536824 w 1080001"/>
                <a:gd name="connsiteY6" fmla="*/ 1651417 h 1651417"/>
                <a:gd name="connsiteX7" fmla="*/ 536807 w 1080001"/>
                <a:gd name="connsiteY7" fmla="*/ 1647440 h 1651417"/>
                <a:gd name="connsiteX8" fmla="*/ 399729 w 1080001"/>
                <a:gd name="connsiteY8" fmla="*/ 1561835 h 1651417"/>
                <a:gd name="connsiteX9" fmla="*/ 103518 w 1080001"/>
                <a:gd name="connsiteY9" fmla="*/ 1322409 h 1651417"/>
                <a:gd name="connsiteX10" fmla="*/ 538251 w 1080001"/>
                <a:gd name="connsiteY10" fmla="*/ 1 h 1651417"/>
                <a:gd name="connsiteX11" fmla="*/ 541749 w 1080001"/>
                <a:gd name="connsiteY11" fmla="*/ 0 h 1651417"/>
                <a:gd name="connsiteX12" fmla="*/ 1070629 w 1080001"/>
                <a:gd name="connsiteY12" fmla="*/ 874895 h 165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001" h="1651417">
                  <a:moveTo>
                    <a:pt x="1070629" y="874895"/>
                  </a:moveTo>
                  <a:cubicBezTo>
                    <a:pt x="1096785" y="1024158"/>
                    <a:pt x="1069066" y="1167578"/>
                    <a:pt x="976483" y="1322409"/>
                  </a:cubicBezTo>
                  <a:cubicBezTo>
                    <a:pt x="890146" y="1448619"/>
                    <a:pt x="779125" y="1499768"/>
                    <a:pt x="611984" y="1603413"/>
                  </a:cubicBezTo>
                  <a:lnTo>
                    <a:pt x="543194" y="1647348"/>
                  </a:lnTo>
                  <a:cubicBezTo>
                    <a:pt x="543188" y="1648704"/>
                    <a:pt x="543183" y="1650061"/>
                    <a:pt x="543177" y="1651417"/>
                  </a:cubicBezTo>
                  <a:lnTo>
                    <a:pt x="539965" y="1649411"/>
                  </a:lnTo>
                  <a:lnTo>
                    <a:pt x="536824" y="1651417"/>
                  </a:lnTo>
                  <a:cubicBezTo>
                    <a:pt x="536818" y="1650091"/>
                    <a:pt x="536813" y="1648766"/>
                    <a:pt x="536807" y="1647440"/>
                  </a:cubicBezTo>
                  <a:lnTo>
                    <a:pt x="399729" y="1561835"/>
                  </a:lnTo>
                  <a:cubicBezTo>
                    <a:pt x="269659" y="1483623"/>
                    <a:pt x="177521" y="1430590"/>
                    <a:pt x="103518" y="1322409"/>
                  </a:cubicBezTo>
                  <a:cubicBezTo>
                    <a:pt x="-143369" y="909528"/>
                    <a:pt x="70991" y="577790"/>
                    <a:pt x="538251" y="1"/>
                  </a:cubicBezTo>
                  <a:cubicBezTo>
                    <a:pt x="453880" y="99712"/>
                    <a:pt x="450977" y="103590"/>
                    <a:pt x="541749" y="0"/>
                  </a:cubicBezTo>
                  <a:cubicBezTo>
                    <a:pt x="833787" y="361119"/>
                    <a:pt x="1027036" y="626123"/>
                    <a:pt x="1070629" y="87489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4" name="그룹 35">
              <a:extLst>
                <a:ext uri="{FF2B5EF4-FFF2-40B4-BE49-F238E27FC236}">
                  <a16:creationId xmlns:a16="http://schemas.microsoft.com/office/drawing/2014/main" id="{B3B41CCD-5CDE-4258-A997-6996E611439C}"/>
                </a:ext>
              </a:extLst>
            </p:cNvPr>
            <p:cNvGrpSpPr>
              <a:grpSpLocks noChangeAspect="1"/>
            </p:cNvGrpSpPr>
            <p:nvPr/>
          </p:nvGrpSpPr>
          <p:grpSpPr>
            <a:xfrm rot="16800000">
              <a:off x="4255303" y="3610903"/>
              <a:ext cx="1080000" cy="1651417"/>
              <a:chOff x="7802252" y="3843164"/>
              <a:chExt cx="1086284" cy="1661029"/>
            </a:xfrm>
          </p:grpSpPr>
          <p:sp>
            <p:nvSpPr>
              <p:cNvPr id="25" name="자유형: 도형 36">
                <a:extLst>
                  <a:ext uri="{FF2B5EF4-FFF2-40B4-BE49-F238E27FC236}">
                    <a16:creationId xmlns:a16="http://schemas.microsoft.com/office/drawing/2014/main" id="{302FD55D-0913-4404-BD70-C2383352F4E8}"/>
                  </a:ext>
                </a:extLst>
              </p:cNvPr>
              <p:cNvSpPr/>
              <p:nvPr/>
            </p:nvSpPr>
            <p:spPr>
              <a:xfrm>
                <a:off x="8341851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자유형: 도형 37">
                <a:extLst>
                  <a:ext uri="{FF2B5EF4-FFF2-40B4-BE49-F238E27FC236}">
                    <a16:creationId xmlns:a16="http://schemas.microsoft.com/office/drawing/2014/main" id="{79477150-08ED-4B33-8022-E560840AC69C}"/>
                  </a:ext>
                </a:extLst>
              </p:cNvPr>
              <p:cNvSpPr/>
              <p:nvPr/>
            </p:nvSpPr>
            <p:spPr>
              <a:xfrm flipH="1">
                <a:off x="7802252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7" name="그룹 94">
            <a:extLst>
              <a:ext uri="{FF2B5EF4-FFF2-40B4-BE49-F238E27FC236}">
                <a16:creationId xmlns:a16="http://schemas.microsoft.com/office/drawing/2014/main" id="{CAE4C6DF-3ABB-4167-8558-BD6168CECE05}"/>
              </a:ext>
            </a:extLst>
          </p:cNvPr>
          <p:cNvGrpSpPr/>
          <p:nvPr/>
        </p:nvGrpSpPr>
        <p:grpSpPr>
          <a:xfrm>
            <a:off x="3948422" y="2903001"/>
            <a:ext cx="2018539" cy="1320092"/>
            <a:chOff x="4074886" y="2854361"/>
            <a:chExt cx="2018539" cy="1320092"/>
          </a:xfrm>
        </p:grpSpPr>
        <p:sp>
          <p:nvSpPr>
            <p:cNvPr id="28" name="자유형: 도형 84">
              <a:extLst>
                <a:ext uri="{FF2B5EF4-FFF2-40B4-BE49-F238E27FC236}">
                  <a16:creationId xmlns:a16="http://schemas.microsoft.com/office/drawing/2014/main" id="{1502168D-8E06-4FEC-9624-EC8E0AC73146}"/>
                </a:ext>
              </a:extLst>
            </p:cNvPr>
            <p:cNvSpPr/>
            <p:nvPr/>
          </p:nvSpPr>
          <p:spPr>
            <a:xfrm rot="18600000">
              <a:off x="4424110" y="2505137"/>
              <a:ext cx="1320092" cy="2018539"/>
            </a:xfrm>
            <a:custGeom>
              <a:avLst/>
              <a:gdLst>
                <a:gd name="connsiteX0" fmla="*/ 613982 w 1224000"/>
                <a:gd name="connsiteY0" fmla="*/ 0 h 1871605"/>
                <a:gd name="connsiteX1" fmla="*/ 1106679 w 1224000"/>
                <a:gd name="connsiteY1" fmla="*/ 1498728 h 1871605"/>
                <a:gd name="connsiteX2" fmla="*/ 693581 w 1224000"/>
                <a:gd name="connsiteY2" fmla="*/ 1817199 h 1871605"/>
                <a:gd name="connsiteX3" fmla="*/ 615619 w 1224000"/>
                <a:gd name="connsiteY3" fmla="*/ 1866994 h 1871605"/>
                <a:gd name="connsiteX4" fmla="*/ 615599 w 1224000"/>
                <a:gd name="connsiteY4" fmla="*/ 1871605 h 1871605"/>
                <a:gd name="connsiteX5" fmla="*/ 611999 w 1224000"/>
                <a:gd name="connsiteY5" fmla="*/ 1869306 h 1871605"/>
                <a:gd name="connsiteX6" fmla="*/ 608400 w 1224000"/>
                <a:gd name="connsiteY6" fmla="*/ 1871605 h 1871605"/>
                <a:gd name="connsiteX7" fmla="*/ 608380 w 1224000"/>
                <a:gd name="connsiteY7" fmla="*/ 1866995 h 1871605"/>
                <a:gd name="connsiteX8" fmla="*/ 530418 w 1224000"/>
                <a:gd name="connsiteY8" fmla="*/ 1817200 h 1871605"/>
                <a:gd name="connsiteX9" fmla="*/ 117320 w 1224000"/>
                <a:gd name="connsiteY9" fmla="*/ 1498730 h 1871605"/>
                <a:gd name="connsiteX10" fmla="*/ 610017 w 1224000"/>
                <a:gd name="connsiteY10" fmla="*/ 1 h 1871605"/>
                <a:gd name="connsiteX11" fmla="*/ 611540 w 1224000"/>
                <a:gd name="connsiteY11" fmla="*/ 205499 h 1871605"/>
                <a:gd name="connsiteX12" fmla="*/ 612000 w 1224000"/>
                <a:gd name="connsiteY12" fmla="*/ 295895 h 1871605"/>
                <a:gd name="connsiteX13" fmla="*/ 612460 w 1224000"/>
                <a:gd name="connsiteY13" fmla="*/ 205498 h 1871605"/>
                <a:gd name="connsiteX14" fmla="*/ 613982 w 1224000"/>
                <a:gd name="connsiteY14" fmla="*/ 0 h 1871605"/>
                <a:gd name="connsiteX0" fmla="*/ 613982 w 1224000"/>
                <a:gd name="connsiteY0" fmla="*/ 0 h 1871605"/>
                <a:gd name="connsiteX1" fmla="*/ 1106679 w 1224000"/>
                <a:gd name="connsiteY1" fmla="*/ 1498728 h 1871605"/>
                <a:gd name="connsiteX2" fmla="*/ 693581 w 1224000"/>
                <a:gd name="connsiteY2" fmla="*/ 1817199 h 1871605"/>
                <a:gd name="connsiteX3" fmla="*/ 615619 w 1224000"/>
                <a:gd name="connsiteY3" fmla="*/ 1866994 h 1871605"/>
                <a:gd name="connsiteX4" fmla="*/ 615599 w 1224000"/>
                <a:gd name="connsiteY4" fmla="*/ 1871605 h 1871605"/>
                <a:gd name="connsiteX5" fmla="*/ 611999 w 1224000"/>
                <a:gd name="connsiteY5" fmla="*/ 1869306 h 1871605"/>
                <a:gd name="connsiteX6" fmla="*/ 608400 w 1224000"/>
                <a:gd name="connsiteY6" fmla="*/ 1871605 h 1871605"/>
                <a:gd name="connsiteX7" fmla="*/ 608380 w 1224000"/>
                <a:gd name="connsiteY7" fmla="*/ 1866995 h 1871605"/>
                <a:gd name="connsiteX8" fmla="*/ 530418 w 1224000"/>
                <a:gd name="connsiteY8" fmla="*/ 1817200 h 1871605"/>
                <a:gd name="connsiteX9" fmla="*/ 117320 w 1224000"/>
                <a:gd name="connsiteY9" fmla="*/ 1498730 h 1871605"/>
                <a:gd name="connsiteX10" fmla="*/ 610017 w 1224000"/>
                <a:gd name="connsiteY10" fmla="*/ 1 h 1871605"/>
                <a:gd name="connsiteX11" fmla="*/ 611540 w 1224000"/>
                <a:gd name="connsiteY11" fmla="*/ 205499 h 1871605"/>
                <a:gd name="connsiteX12" fmla="*/ 612460 w 1224000"/>
                <a:gd name="connsiteY12" fmla="*/ 205498 h 1871605"/>
                <a:gd name="connsiteX13" fmla="*/ 613982 w 1224000"/>
                <a:gd name="connsiteY13" fmla="*/ 0 h 1871605"/>
                <a:gd name="connsiteX0" fmla="*/ 613982 w 1224000"/>
                <a:gd name="connsiteY0" fmla="*/ 61412 h 1933017"/>
                <a:gd name="connsiteX1" fmla="*/ 1106679 w 1224000"/>
                <a:gd name="connsiteY1" fmla="*/ 1560140 h 1933017"/>
                <a:gd name="connsiteX2" fmla="*/ 693581 w 1224000"/>
                <a:gd name="connsiteY2" fmla="*/ 1878611 h 1933017"/>
                <a:gd name="connsiteX3" fmla="*/ 615619 w 1224000"/>
                <a:gd name="connsiteY3" fmla="*/ 1928406 h 1933017"/>
                <a:gd name="connsiteX4" fmla="*/ 615599 w 1224000"/>
                <a:gd name="connsiteY4" fmla="*/ 1933017 h 1933017"/>
                <a:gd name="connsiteX5" fmla="*/ 611999 w 1224000"/>
                <a:gd name="connsiteY5" fmla="*/ 1930718 h 1933017"/>
                <a:gd name="connsiteX6" fmla="*/ 608400 w 1224000"/>
                <a:gd name="connsiteY6" fmla="*/ 1933017 h 1933017"/>
                <a:gd name="connsiteX7" fmla="*/ 608380 w 1224000"/>
                <a:gd name="connsiteY7" fmla="*/ 1928407 h 1933017"/>
                <a:gd name="connsiteX8" fmla="*/ 530418 w 1224000"/>
                <a:gd name="connsiteY8" fmla="*/ 1878612 h 1933017"/>
                <a:gd name="connsiteX9" fmla="*/ 117320 w 1224000"/>
                <a:gd name="connsiteY9" fmla="*/ 1560142 h 1933017"/>
                <a:gd name="connsiteX10" fmla="*/ 610017 w 1224000"/>
                <a:gd name="connsiteY10" fmla="*/ 61413 h 1933017"/>
                <a:gd name="connsiteX11" fmla="*/ 611540 w 1224000"/>
                <a:gd name="connsiteY11" fmla="*/ 266911 h 1933017"/>
                <a:gd name="connsiteX12" fmla="*/ 613982 w 1224000"/>
                <a:gd name="connsiteY12" fmla="*/ 61412 h 1933017"/>
                <a:gd name="connsiteX0" fmla="*/ 613982 w 1224000"/>
                <a:gd name="connsiteY0" fmla="*/ 187340 h 2058945"/>
                <a:gd name="connsiteX1" fmla="*/ 1106679 w 1224000"/>
                <a:gd name="connsiteY1" fmla="*/ 1686068 h 2058945"/>
                <a:gd name="connsiteX2" fmla="*/ 693581 w 1224000"/>
                <a:gd name="connsiteY2" fmla="*/ 2004539 h 2058945"/>
                <a:gd name="connsiteX3" fmla="*/ 615619 w 1224000"/>
                <a:gd name="connsiteY3" fmla="*/ 2054334 h 2058945"/>
                <a:gd name="connsiteX4" fmla="*/ 615599 w 1224000"/>
                <a:gd name="connsiteY4" fmla="*/ 2058945 h 2058945"/>
                <a:gd name="connsiteX5" fmla="*/ 611999 w 1224000"/>
                <a:gd name="connsiteY5" fmla="*/ 2056646 h 2058945"/>
                <a:gd name="connsiteX6" fmla="*/ 608400 w 1224000"/>
                <a:gd name="connsiteY6" fmla="*/ 2058945 h 2058945"/>
                <a:gd name="connsiteX7" fmla="*/ 608380 w 1224000"/>
                <a:gd name="connsiteY7" fmla="*/ 2054335 h 2058945"/>
                <a:gd name="connsiteX8" fmla="*/ 530418 w 1224000"/>
                <a:gd name="connsiteY8" fmla="*/ 2004540 h 2058945"/>
                <a:gd name="connsiteX9" fmla="*/ 117320 w 1224000"/>
                <a:gd name="connsiteY9" fmla="*/ 1686070 h 2058945"/>
                <a:gd name="connsiteX10" fmla="*/ 610017 w 1224000"/>
                <a:gd name="connsiteY10" fmla="*/ 187341 h 2058945"/>
                <a:gd name="connsiteX11" fmla="*/ 613982 w 1224000"/>
                <a:gd name="connsiteY11" fmla="*/ 187340 h 2058945"/>
                <a:gd name="connsiteX0" fmla="*/ 613982 w 1224000"/>
                <a:gd name="connsiteY0" fmla="*/ 93965 h 1965570"/>
                <a:gd name="connsiteX1" fmla="*/ 1106679 w 1224000"/>
                <a:gd name="connsiteY1" fmla="*/ 1592693 h 1965570"/>
                <a:gd name="connsiteX2" fmla="*/ 693581 w 1224000"/>
                <a:gd name="connsiteY2" fmla="*/ 1911164 h 1965570"/>
                <a:gd name="connsiteX3" fmla="*/ 615619 w 1224000"/>
                <a:gd name="connsiteY3" fmla="*/ 1960959 h 1965570"/>
                <a:gd name="connsiteX4" fmla="*/ 615599 w 1224000"/>
                <a:gd name="connsiteY4" fmla="*/ 1965570 h 1965570"/>
                <a:gd name="connsiteX5" fmla="*/ 611999 w 1224000"/>
                <a:gd name="connsiteY5" fmla="*/ 1963271 h 1965570"/>
                <a:gd name="connsiteX6" fmla="*/ 608400 w 1224000"/>
                <a:gd name="connsiteY6" fmla="*/ 1965570 h 1965570"/>
                <a:gd name="connsiteX7" fmla="*/ 608380 w 1224000"/>
                <a:gd name="connsiteY7" fmla="*/ 1960960 h 1965570"/>
                <a:gd name="connsiteX8" fmla="*/ 530418 w 1224000"/>
                <a:gd name="connsiteY8" fmla="*/ 1911165 h 1965570"/>
                <a:gd name="connsiteX9" fmla="*/ 117320 w 1224000"/>
                <a:gd name="connsiteY9" fmla="*/ 1592695 h 1965570"/>
                <a:gd name="connsiteX10" fmla="*/ 610017 w 1224000"/>
                <a:gd name="connsiteY10" fmla="*/ 93966 h 1965570"/>
                <a:gd name="connsiteX11" fmla="*/ 613982 w 1224000"/>
                <a:gd name="connsiteY11" fmla="*/ 93965 h 1965570"/>
                <a:gd name="connsiteX0" fmla="*/ 613982 w 1224000"/>
                <a:gd name="connsiteY0" fmla="*/ 0 h 1871605"/>
                <a:gd name="connsiteX1" fmla="*/ 1106679 w 1224000"/>
                <a:gd name="connsiteY1" fmla="*/ 1498728 h 1871605"/>
                <a:gd name="connsiteX2" fmla="*/ 693581 w 1224000"/>
                <a:gd name="connsiteY2" fmla="*/ 1817199 h 1871605"/>
                <a:gd name="connsiteX3" fmla="*/ 615619 w 1224000"/>
                <a:gd name="connsiteY3" fmla="*/ 1866994 h 1871605"/>
                <a:gd name="connsiteX4" fmla="*/ 615599 w 1224000"/>
                <a:gd name="connsiteY4" fmla="*/ 1871605 h 1871605"/>
                <a:gd name="connsiteX5" fmla="*/ 611999 w 1224000"/>
                <a:gd name="connsiteY5" fmla="*/ 1869306 h 1871605"/>
                <a:gd name="connsiteX6" fmla="*/ 608400 w 1224000"/>
                <a:gd name="connsiteY6" fmla="*/ 1871605 h 1871605"/>
                <a:gd name="connsiteX7" fmla="*/ 608380 w 1224000"/>
                <a:gd name="connsiteY7" fmla="*/ 1866995 h 1871605"/>
                <a:gd name="connsiteX8" fmla="*/ 530418 w 1224000"/>
                <a:gd name="connsiteY8" fmla="*/ 1817200 h 1871605"/>
                <a:gd name="connsiteX9" fmla="*/ 117320 w 1224000"/>
                <a:gd name="connsiteY9" fmla="*/ 1498730 h 1871605"/>
                <a:gd name="connsiteX10" fmla="*/ 610017 w 1224000"/>
                <a:gd name="connsiteY10" fmla="*/ 1 h 1871605"/>
                <a:gd name="connsiteX11" fmla="*/ 613982 w 1224000"/>
                <a:gd name="connsiteY11" fmla="*/ 0 h 187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000" h="1871605">
                  <a:moveTo>
                    <a:pt x="613982" y="0"/>
                  </a:moveTo>
                  <a:cubicBezTo>
                    <a:pt x="1143543" y="654829"/>
                    <a:pt x="1386485" y="1030797"/>
                    <a:pt x="1106679" y="1498728"/>
                  </a:cubicBezTo>
                  <a:cubicBezTo>
                    <a:pt x="1008832" y="1641768"/>
                    <a:pt x="883008" y="1699737"/>
                    <a:pt x="693581" y="1817199"/>
                  </a:cubicBezTo>
                  <a:lnTo>
                    <a:pt x="615619" y="1866994"/>
                  </a:lnTo>
                  <a:cubicBezTo>
                    <a:pt x="615612" y="1868531"/>
                    <a:pt x="615606" y="1870068"/>
                    <a:pt x="615599" y="1871605"/>
                  </a:cubicBezTo>
                  <a:lnTo>
                    <a:pt x="611999" y="1869306"/>
                  </a:lnTo>
                  <a:lnTo>
                    <a:pt x="608400" y="1871605"/>
                  </a:lnTo>
                  <a:cubicBezTo>
                    <a:pt x="608393" y="1870068"/>
                    <a:pt x="608387" y="1868532"/>
                    <a:pt x="608380" y="1866995"/>
                  </a:cubicBezTo>
                  <a:lnTo>
                    <a:pt x="530418" y="1817200"/>
                  </a:lnTo>
                  <a:cubicBezTo>
                    <a:pt x="340992" y="1699737"/>
                    <a:pt x="215168" y="1641769"/>
                    <a:pt x="117320" y="1498730"/>
                  </a:cubicBezTo>
                  <a:cubicBezTo>
                    <a:pt x="-162485" y="1030798"/>
                    <a:pt x="80456" y="654829"/>
                    <a:pt x="610017" y="1"/>
                  </a:cubicBezTo>
                  <a:cubicBezTo>
                    <a:pt x="519257" y="111592"/>
                    <a:pt x="535763" y="87434"/>
                    <a:pt x="61398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29" name="그룹 38">
              <a:extLst>
                <a:ext uri="{FF2B5EF4-FFF2-40B4-BE49-F238E27FC236}">
                  <a16:creationId xmlns:a16="http://schemas.microsoft.com/office/drawing/2014/main" id="{EDCC874D-FD54-4290-9124-371D6FEDCE2B}"/>
                </a:ext>
              </a:extLst>
            </p:cNvPr>
            <p:cNvGrpSpPr>
              <a:grpSpLocks noChangeAspect="1"/>
            </p:cNvGrpSpPr>
            <p:nvPr/>
          </p:nvGrpSpPr>
          <p:grpSpPr>
            <a:xfrm rot="18600000">
              <a:off x="4514654" y="2611491"/>
              <a:ext cx="1224000" cy="1871605"/>
              <a:chOff x="7802252" y="3843164"/>
              <a:chExt cx="1086284" cy="1661029"/>
            </a:xfrm>
          </p:grpSpPr>
          <p:sp>
            <p:nvSpPr>
              <p:cNvPr id="30" name="자유형: 도형 39">
                <a:extLst>
                  <a:ext uri="{FF2B5EF4-FFF2-40B4-BE49-F238E27FC236}">
                    <a16:creationId xmlns:a16="http://schemas.microsoft.com/office/drawing/2014/main" id="{D4AB7C16-680D-4E72-BA62-DDFF3D83A089}"/>
                  </a:ext>
                </a:extLst>
              </p:cNvPr>
              <p:cNvSpPr/>
              <p:nvPr/>
            </p:nvSpPr>
            <p:spPr>
              <a:xfrm>
                <a:off x="8341851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자유형: 도형 40">
                <a:extLst>
                  <a:ext uri="{FF2B5EF4-FFF2-40B4-BE49-F238E27FC236}">
                    <a16:creationId xmlns:a16="http://schemas.microsoft.com/office/drawing/2014/main" id="{80864E9D-336F-48CB-8ECC-E7741A4435BC}"/>
                  </a:ext>
                </a:extLst>
              </p:cNvPr>
              <p:cNvSpPr/>
              <p:nvPr/>
            </p:nvSpPr>
            <p:spPr>
              <a:xfrm flipH="1">
                <a:off x="7802252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32" name="그룹 95">
            <a:extLst>
              <a:ext uri="{FF2B5EF4-FFF2-40B4-BE49-F238E27FC236}">
                <a16:creationId xmlns:a16="http://schemas.microsoft.com/office/drawing/2014/main" id="{CA59E751-39DC-40BE-BCF5-92937085A161}"/>
              </a:ext>
            </a:extLst>
          </p:cNvPr>
          <p:cNvGrpSpPr/>
          <p:nvPr/>
        </p:nvGrpSpPr>
        <p:grpSpPr>
          <a:xfrm>
            <a:off x="5316470" y="1850568"/>
            <a:ext cx="1475398" cy="2260726"/>
            <a:chOff x="5442934" y="1801928"/>
            <a:chExt cx="1475398" cy="2260726"/>
          </a:xfrm>
        </p:grpSpPr>
        <p:sp>
          <p:nvSpPr>
            <p:cNvPr id="33" name="자유형: 도형 83">
              <a:extLst>
                <a:ext uri="{FF2B5EF4-FFF2-40B4-BE49-F238E27FC236}">
                  <a16:creationId xmlns:a16="http://schemas.microsoft.com/office/drawing/2014/main" id="{3538472E-1C3D-484B-BE4E-2E21BFA4D412}"/>
                </a:ext>
              </a:extLst>
            </p:cNvPr>
            <p:cNvSpPr/>
            <p:nvPr/>
          </p:nvSpPr>
          <p:spPr>
            <a:xfrm>
              <a:off x="5442934" y="1801928"/>
              <a:ext cx="1475398" cy="2260726"/>
            </a:xfrm>
            <a:custGeom>
              <a:avLst/>
              <a:gdLst>
                <a:gd name="connsiteX0" fmla="*/ 681785 w 1368000"/>
                <a:gd name="connsiteY0" fmla="*/ 0 h 2091793"/>
                <a:gd name="connsiteX1" fmla="*/ 683486 w 1368000"/>
                <a:gd name="connsiteY1" fmla="*/ 229674 h 2091793"/>
                <a:gd name="connsiteX2" fmla="*/ 684000 w 1368000"/>
                <a:gd name="connsiteY2" fmla="*/ 330563 h 2091793"/>
                <a:gd name="connsiteX3" fmla="*/ 684514 w 1368000"/>
                <a:gd name="connsiteY3" fmla="*/ 229674 h 2091793"/>
                <a:gd name="connsiteX4" fmla="*/ 686215 w 1368000"/>
                <a:gd name="connsiteY4" fmla="*/ 0 h 2091793"/>
                <a:gd name="connsiteX5" fmla="*/ 1236877 w 1368000"/>
                <a:gd name="connsiteY5" fmla="*/ 1675049 h 2091793"/>
                <a:gd name="connsiteX6" fmla="*/ 775178 w 1368000"/>
                <a:gd name="connsiteY6" fmla="*/ 2030987 h 2091793"/>
                <a:gd name="connsiteX7" fmla="*/ 688046 w 1368000"/>
                <a:gd name="connsiteY7" fmla="*/ 2086639 h 2091793"/>
                <a:gd name="connsiteX8" fmla="*/ 688024 w 1368000"/>
                <a:gd name="connsiteY8" fmla="*/ 2091793 h 2091793"/>
                <a:gd name="connsiteX9" fmla="*/ 684000 w 1368000"/>
                <a:gd name="connsiteY9" fmla="*/ 2089223 h 2091793"/>
                <a:gd name="connsiteX10" fmla="*/ 679976 w 1368000"/>
                <a:gd name="connsiteY10" fmla="*/ 2091793 h 2091793"/>
                <a:gd name="connsiteX11" fmla="*/ 679954 w 1368000"/>
                <a:gd name="connsiteY11" fmla="*/ 2086639 h 2091793"/>
                <a:gd name="connsiteX12" fmla="*/ 592822 w 1368000"/>
                <a:gd name="connsiteY12" fmla="*/ 2030987 h 2091793"/>
                <a:gd name="connsiteX13" fmla="*/ 131123 w 1368000"/>
                <a:gd name="connsiteY13" fmla="*/ 1675049 h 2091793"/>
                <a:gd name="connsiteX14" fmla="*/ 681785 w 1368000"/>
                <a:gd name="connsiteY14" fmla="*/ 0 h 2091793"/>
                <a:gd name="connsiteX0" fmla="*/ 681785 w 1368000"/>
                <a:gd name="connsiteY0" fmla="*/ 0 h 2091793"/>
                <a:gd name="connsiteX1" fmla="*/ 683486 w 1368000"/>
                <a:gd name="connsiteY1" fmla="*/ 229674 h 2091793"/>
                <a:gd name="connsiteX2" fmla="*/ 684514 w 1368000"/>
                <a:gd name="connsiteY2" fmla="*/ 229674 h 2091793"/>
                <a:gd name="connsiteX3" fmla="*/ 686215 w 1368000"/>
                <a:gd name="connsiteY3" fmla="*/ 0 h 2091793"/>
                <a:gd name="connsiteX4" fmla="*/ 1236877 w 1368000"/>
                <a:gd name="connsiteY4" fmla="*/ 1675049 h 2091793"/>
                <a:gd name="connsiteX5" fmla="*/ 775178 w 1368000"/>
                <a:gd name="connsiteY5" fmla="*/ 2030987 h 2091793"/>
                <a:gd name="connsiteX6" fmla="*/ 688046 w 1368000"/>
                <a:gd name="connsiteY6" fmla="*/ 2086639 h 2091793"/>
                <a:gd name="connsiteX7" fmla="*/ 688024 w 1368000"/>
                <a:gd name="connsiteY7" fmla="*/ 2091793 h 2091793"/>
                <a:gd name="connsiteX8" fmla="*/ 684000 w 1368000"/>
                <a:gd name="connsiteY8" fmla="*/ 2089223 h 2091793"/>
                <a:gd name="connsiteX9" fmla="*/ 679976 w 1368000"/>
                <a:gd name="connsiteY9" fmla="*/ 2091793 h 2091793"/>
                <a:gd name="connsiteX10" fmla="*/ 679954 w 1368000"/>
                <a:gd name="connsiteY10" fmla="*/ 2086639 h 2091793"/>
                <a:gd name="connsiteX11" fmla="*/ 592822 w 1368000"/>
                <a:gd name="connsiteY11" fmla="*/ 2030987 h 2091793"/>
                <a:gd name="connsiteX12" fmla="*/ 131123 w 1368000"/>
                <a:gd name="connsiteY12" fmla="*/ 1675049 h 2091793"/>
                <a:gd name="connsiteX13" fmla="*/ 681785 w 1368000"/>
                <a:gd name="connsiteY13" fmla="*/ 0 h 2091793"/>
                <a:gd name="connsiteX0" fmla="*/ 681785 w 1368000"/>
                <a:gd name="connsiteY0" fmla="*/ 68638 h 2160431"/>
                <a:gd name="connsiteX1" fmla="*/ 683486 w 1368000"/>
                <a:gd name="connsiteY1" fmla="*/ 298312 h 2160431"/>
                <a:gd name="connsiteX2" fmla="*/ 686215 w 1368000"/>
                <a:gd name="connsiteY2" fmla="*/ 68638 h 2160431"/>
                <a:gd name="connsiteX3" fmla="*/ 1236877 w 1368000"/>
                <a:gd name="connsiteY3" fmla="*/ 1743687 h 2160431"/>
                <a:gd name="connsiteX4" fmla="*/ 775178 w 1368000"/>
                <a:gd name="connsiteY4" fmla="*/ 2099625 h 2160431"/>
                <a:gd name="connsiteX5" fmla="*/ 688046 w 1368000"/>
                <a:gd name="connsiteY5" fmla="*/ 2155277 h 2160431"/>
                <a:gd name="connsiteX6" fmla="*/ 688024 w 1368000"/>
                <a:gd name="connsiteY6" fmla="*/ 2160431 h 2160431"/>
                <a:gd name="connsiteX7" fmla="*/ 684000 w 1368000"/>
                <a:gd name="connsiteY7" fmla="*/ 2157861 h 2160431"/>
                <a:gd name="connsiteX8" fmla="*/ 679976 w 1368000"/>
                <a:gd name="connsiteY8" fmla="*/ 2160431 h 2160431"/>
                <a:gd name="connsiteX9" fmla="*/ 679954 w 1368000"/>
                <a:gd name="connsiteY9" fmla="*/ 2155277 h 2160431"/>
                <a:gd name="connsiteX10" fmla="*/ 592822 w 1368000"/>
                <a:gd name="connsiteY10" fmla="*/ 2099625 h 2160431"/>
                <a:gd name="connsiteX11" fmla="*/ 131123 w 1368000"/>
                <a:gd name="connsiteY11" fmla="*/ 1743687 h 2160431"/>
                <a:gd name="connsiteX12" fmla="*/ 681785 w 1368000"/>
                <a:gd name="connsiteY12" fmla="*/ 68638 h 2160431"/>
                <a:gd name="connsiteX0" fmla="*/ 681785 w 1368000"/>
                <a:gd name="connsiteY0" fmla="*/ 209381 h 2301174"/>
                <a:gd name="connsiteX1" fmla="*/ 686215 w 1368000"/>
                <a:gd name="connsiteY1" fmla="*/ 209381 h 2301174"/>
                <a:gd name="connsiteX2" fmla="*/ 1236877 w 1368000"/>
                <a:gd name="connsiteY2" fmla="*/ 1884430 h 2301174"/>
                <a:gd name="connsiteX3" fmla="*/ 775178 w 1368000"/>
                <a:gd name="connsiteY3" fmla="*/ 2240368 h 2301174"/>
                <a:gd name="connsiteX4" fmla="*/ 688046 w 1368000"/>
                <a:gd name="connsiteY4" fmla="*/ 2296020 h 2301174"/>
                <a:gd name="connsiteX5" fmla="*/ 688024 w 1368000"/>
                <a:gd name="connsiteY5" fmla="*/ 2301174 h 2301174"/>
                <a:gd name="connsiteX6" fmla="*/ 684000 w 1368000"/>
                <a:gd name="connsiteY6" fmla="*/ 2298604 h 2301174"/>
                <a:gd name="connsiteX7" fmla="*/ 679976 w 1368000"/>
                <a:gd name="connsiteY7" fmla="*/ 2301174 h 2301174"/>
                <a:gd name="connsiteX8" fmla="*/ 679954 w 1368000"/>
                <a:gd name="connsiteY8" fmla="*/ 2296020 h 2301174"/>
                <a:gd name="connsiteX9" fmla="*/ 592822 w 1368000"/>
                <a:gd name="connsiteY9" fmla="*/ 2240368 h 2301174"/>
                <a:gd name="connsiteX10" fmla="*/ 131123 w 1368000"/>
                <a:gd name="connsiteY10" fmla="*/ 1884430 h 2301174"/>
                <a:gd name="connsiteX11" fmla="*/ 681785 w 1368000"/>
                <a:gd name="connsiteY11" fmla="*/ 209381 h 2301174"/>
                <a:gd name="connsiteX0" fmla="*/ 681785 w 1368000"/>
                <a:gd name="connsiteY0" fmla="*/ 126054 h 2217847"/>
                <a:gd name="connsiteX1" fmla="*/ 686215 w 1368000"/>
                <a:gd name="connsiteY1" fmla="*/ 126054 h 2217847"/>
                <a:gd name="connsiteX2" fmla="*/ 1236877 w 1368000"/>
                <a:gd name="connsiteY2" fmla="*/ 1801103 h 2217847"/>
                <a:gd name="connsiteX3" fmla="*/ 775178 w 1368000"/>
                <a:gd name="connsiteY3" fmla="*/ 2157041 h 2217847"/>
                <a:gd name="connsiteX4" fmla="*/ 688046 w 1368000"/>
                <a:gd name="connsiteY4" fmla="*/ 2212693 h 2217847"/>
                <a:gd name="connsiteX5" fmla="*/ 688024 w 1368000"/>
                <a:gd name="connsiteY5" fmla="*/ 2217847 h 2217847"/>
                <a:gd name="connsiteX6" fmla="*/ 684000 w 1368000"/>
                <a:gd name="connsiteY6" fmla="*/ 2215277 h 2217847"/>
                <a:gd name="connsiteX7" fmla="*/ 679976 w 1368000"/>
                <a:gd name="connsiteY7" fmla="*/ 2217847 h 2217847"/>
                <a:gd name="connsiteX8" fmla="*/ 679954 w 1368000"/>
                <a:gd name="connsiteY8" fmla="*/ 2212693 h 2217847"/>
                <a:gd name="connsiteX9" fmla="*/ 592822 w 1368000"/>
                <a:gd name="connsiteY9" fmla="*/ 2157041 h 2217847"/>
                <a:gd name="connsiteX10" fmla="*/ 131123 w 1368000"/>
                <a:gd name="connsiteY10" fmla="*/ 1801103 h 2217847"/>
                <a:gd name="connsiteX11" fmla="*/ 681785 w 1368000"/>
                <a:gd name="connsiteY11" fmla="*/ 126054 h 2217847"/>
                <a:gd name="connsiteX0" fmla="*/ 681785 w 1368000"/>
                <a:gd name="connsiteY0" fmla="*/ 126054 h 2217847"/>
                <a:gd name="connsiteX1" fmla="*/ 686215 w 1368000"/>
                <a:gd name="connsiteY1" fmla="*/ 126054 h 2217847"/>
                <a:gd name="connsiteX2" fmla="*/ 1236877 w 1368000"/>
                <a:gd name="connsiteY2" fmla="*/ 1801103 h 2217847"/>
                <a:gd name="connsiteX3" fmla="*/ 775178 w 1368000"/>
                <a:gd name="connsiteY3" fmla="*/ 2157041 h 2217847"/>
                <a:gd name="connsiteX4" fmla="*/ 688046 w 1368000"/>
                <a:gd name="connsiteY4" fmla="*/ 2212693 h 2217847"/>
                <a:gd name="connsiteX5" fmla="*/ 688024 w 1368000"/>
                <a:gd name="connsiteY5" fmla="*/ 2217847 h 2217847"/>
                <a:gd name="connsiteX6" fmla="*/ 684000 w 1368000"/>
                <a:gd name="connsiteY6" fmla="*/ 2215277 h 2217847"/>
                <a:gd name="connsiteX7" fmla="*/ 679976 w 1368000"/>
                <a:gd name="connsiteY7" fmla="*/ 2217847 h 2217847"/>
                <a:gd name="connsiteX8" fmla="*/ 679954 w 1368000"/>
                <a:gd name="connsiteY8" fmla="*/ 2212693 h 2217847"/>
                <a:gd name="connsiteX9" fmla="*/ 592822 w 1368000"/>
                <a:gd name="connsiteY9" fmla="*/ 2157041 h 2217847"/>
                <a:gd name="connsiteX10" fmla="*/ 131123 w 1368000"/>
                <a:gd name="connsiteY10" fmla="*/ 1801103 h 2217847"/>
                <a:gd name="connsiteX11" fmla="*/ 681785 w 1368000"/>
                <a:gd name="connsiteY11" fmla="*/ 126054 h 2217847"/>
                <a:gd name="connsiteX0" fmla="*/ 681785 w 1368000"/>
                <a:gd name="connsiteY0" fmla="*/ 4369 h 2096162"/>
                <a:gd name="connsiteX1" fmla="*/ 686215 w 1368000"/>
                <a:gd name="connsiteY1" fmla="*/ 4369 h 2096162"/>
                <a:gd name="connsiteX2" fmla="*/ 1236877 w 1368000"/>
                <a:gd name="connsiteY2" fmla="*/ 1679418 h 2096162"/>
                <a:gd name="connsiteX3" fmla="*/ 775178 w 1368000"/>
                <a:gd name="connsiteY3" fmla="*/ 2035356 h 2096162"/>
                <a:gd name="connsiteX4" fmla="*/ 688046 w 1368000"/>
                <a:gd name="connsiteY4" fmla="*/ 2091008 h 2096162"/>
                <a:gd name="connsiteX5" fmla="*/ 688024 w 1368000"/>
                <a:gd name="connsiteY5" fmla="*/ 2096162 h 2096162"/>
                <a:gd name="connsiteX6" fmla="*/ 684000 w 1368000"/>
                <a:gd name="connsiteY6" fmla="*/ 2093592 h 2096162"/>
                <a:gd name="connsiteX7" fmla="*/ 679976 w 1368000"/>
                <a:gd name="connsiteY7" fmla="*/ 2096162 h 2096162"/>
                <a:gd name="connsiteX8" fmla="*/ 679954 w 1368000"/>
                <a:gd name="connsiteY8" fmla="*/ 2091008 h 2096162"/>
                <a:gd name="connsiteX9" fmla="*/ 592822 w 1368000"/>
                <a:gd name="connsiteY9" fmla="*/ 2035356 h 2096162"/>
                <a:gd name="connsiteX10" fmla="*/ 131123 w 1368000"/>
                <a:gd name="connsiteY10" fmla="*/ 1679418 h 2096162"/>
                <a:gd name="connsiteX11" fmla="*/ 681785 w 1368000"/>
                <a:gd name="connsiteY11" fmla="*/ 4369 h 209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8000" h="2096162">
                  <a:moveTo>
                    <a:pt x="681785" y="4369"/>
                  </a:moveTo>
                  <a:cubicBezTo>
                    <a:pt x="663687" y="-4418"/>
                    <a:pt x="681674" y="2446"/>
                    <a:pt x="686215" y="4369"/>
                  </a:cubicBezTo>
                  <a:cubicBezTo>
                    <a:pt x="1278078" y="736236"/>
                    <a:pt x="1549601" y="1156436"/>
                    <a:pt x="1236877" y="1679418"/>
                  </a:cubicBezTo>
                  <a:cubicBezTo>
                    <a:pt x="1127518" y="1839285"/>
                    <a:pt x="986890" y="1904073"/>
                    <a:pt x="775178" y="2035356"/>
                  </a:cubicBezTo>
                  <a:lnTo>
                    <a:pt x="688046" y="2091008"/>
                  </a:lnTo>
                  <a:cubicBezTo>
                    <a:pt x="688039" y="2092726"/>
                    <a:pt x="688031" y="2094444"/>
                    <a:pt x="688024" y="2096162"/>
                  </a:cubicBezTo>
                  <a:lnTo>
                    <a:pt x="684000" y="2093592"/>
                  </a:lnTo>
                  <a:lnTo>
                    <a:pt x="679976" y="2096162"/>
                  </a:lnTo>
                  <a:cubicBezTo>
                    <a:pt x="679969" y="2094444"/>
                    <a:pt x="679961" y="2092726"/>
                    <a:pt x="679954" y="2091008"/>
                  </a:cubicBezTo>
                  <a:lnTo>
                    <a:pt x="592822" y="2035356"/>
                  </a:lnTo>
                  <a:cubicBezTo>
                    <a:pt x="381110" y="1904073"/>
                    <a:pt x="240482" y="1839285"/>
                    <a:pt x="131123" y="1679418"/>
                  </a:cubicBezTo>
                  <a:cubicBezTo>
                    <a:pt x="-181601" y="1156436"/>
                    <a:pt x="89922" y="736236"/>
                    <a:pt x="681785" y="436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34" name="그룹 41">
              <a:extLst>
                <a:ext uri="{FF2B5EF4-FFF2-40B4-BE49-F238E27FC236}">
                  <a16:creationId xmlns:a16="http://schemas.microsoft.com/office/drawing/2014/main" id="{5AA6DB1D-6071-4692-8CDD-71AD453085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93855" y="1929007"/>
              <a:ext cx="1368000" cy="2091793"/>
              <a:chOff x="7802252" y="3843164"/>
              <a:chExt cx="1086284" cy="1661029"/>
            </a:xfrm>
          </p:grpSpPr>
          <p:sp>
            <p:nvSpPr>
              <p:cNvPr id="35" name="자유형: 도형 42">
                <a:extLst>
                  <a:ext uri="{FF2B5EF4-FFF2-40B4-BE49-F238E27FC236}">
                    <a16:creationId xmlns:a16="http://schemas.microsoft.com/office/drawing/2014/main" id="{A6F98A4B-2003-440A-9052-B295E0AE8A49}"/>
                  </a:ext>
                </a:extLst>
              </p:cNvPr>
              <p:cNvSpPr/>
              <p:nvPr/>
            </p:nvSpPr>
            <p:spPr>
              <a:xfrm>
                <a:off x="8341851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자유형: 도형 43">
                <a:extLst>
                  <a:ext uri="{FF2B5EF4-FFF2-40B4-BE49-F238E27FC236}">
                    <a16:creationId xmlns:a16="http://schemas.microsoft.com/office/drawing/2014/main" id="{50A19592-8444-4826-AB91-754D1ECFCDC1}"/>
                  </a:ext>
                </a:extLst>
              </p:cNvPr>
              <p:cNvSpPr/>
              <p:nvPr/>
            </p:nvSpPr>
            <p:spPr>
              <a:xfrm flipH="1">
                <a:off x="7802252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" name="그룹 96">
            <a:extLst>
              <a:ext uri="{FF2B5EF4-FFF2-40B4-BE49-F238E27FC236}">
                <a16:creationId xmlns:a16="http://schemas.microsoft.com/office/drawing/2014/main" id="{581EAC45-D85C-49F8-BA6A-B2BFB1F239AF}"/>
              </a:ext>
            </a:extLst>
          </p:cNvPr>
          <p:cNvGrpSpPr/>
          <p:nvPr/>
        </p:nvGrpSpPr>
        <p:grpSpPr>
          <a:xfrm>
            <a:off x="5962152" y="2464468"/>
            <a:ext cx="2505228" cy="1630476"/>
            <a:chOff x="6088616" y="2415828"/>
            <a:chExt cx="2505228" cy="1630476"/>
          </a:xfrm>
        </p:grpSpPr>
        <p:sp>
          <p:nvSpPr>
            <p:cNvPr id="38" name="자유형: 도형 82">
              <a:extLst>
                <a:ext uri="{FF2B5EF4-FFF2-40B4-BE49-F238E27FC236}">
                  <a16:creationId xmlns:a16="http://schemas.microsoft.com/office/drawing/2014/main" id="{0FC9786B-DF1C-4468-874B-CEC5625AAA64}"/>
                </a:ext>
              </a:extLst>
            </p:cNvPr>
            <p:cNvSpPr/>
            <p:nvPr/>
          </p:nvSpPr>
          <p:spPr>
            <a:xfrm rot="2961443">
              <a:off x="6525992" y="1978452"/>
              <a:ext cx="1630476" cy="2505228"/>
            </a:xfrm>
            <a:custGeom>
              <a:avLst/>
              <a:gdLst>
                <a:gd name="connsiteX0" fmla="*/ 753553 w 1512002"/>
                <a:gd name="connsiteY0" fmla="*/ 0 h 2311982"/>
                <a:gd name="connsiteX1" fmla="*/ 755433 w 1512002"/>
                <a:gd name="connsiteY1" fmla="*/ 253851 h 2311982"/>
                <a:gd name="connsiteX2" fmla="*/ 756002 w 1512002"/>
                <a:gd name="connsiteY2" fmla="*/ 365465 h 2311982"/>
                <a:gd name="connsiteX3" fmla="*/ 756570 w 1512002"/>
                <a:gd name="connsiteY3" fmla="*/ 253851 h 2311982"/>
                <a:gd name="connsiteX4" fmla="*/ 758450 w 1512002"/>
                <a:gd name="connsiteY4" fmla="*/ 1 h 2311982"/>
                <a:gd name="connsiteX5" fmla="*/ 1367077 w 1512002"/>
                <a:gd name="connsiteY5" fmla="*/ 1851371 h 2311982"/>
                <a:gd name="connsiteX6" fmla="*/ 856778 w 1512002"/>
                <a:gd name="connsiteY6" fmla="*/ 2244775 h 2311982"/>
                <a:gd name="connsiteX7" fmla="*/ 760473 w 1512002"/>
                <a:gd name="connsiteY7" fmla="*/ 2306285 h 2311982"/>
                <a:gd name="connsiteX8" fmla="*/ 760448 w 1512002"/>
                <a:gd name="connsiteY8" fmla="*/ 2311981 h 2311982"/>
                <a:gd name="connsiteX9" fmla="*/ 756002 w 1512002"/>
                <a:gd name="connsiteY9" fmla="*/ 2309141 h 2311982"/>
                <a:gd name="connsiteX10" fmla="*/ 751555 w 1512002"/>
                <a:gd name="connsiteY10" fmla="*/ 2311982 h 2311982"/>
                <a:gd name="connsiteX11" fmla="*/ 751530 w 1512002"/>
                <a:gd name="connsiteY11" fmla="*/ 2306286 h 2311982"/>
                <a:gd name="connsiteX12" fmla="*/ 655225 w 1512002"/>
                <a:gd name="connsiteY12" fmla="*/ 2244774 h 2311982"/>
                <a:gd name="connsiteX13" fmla="*/ 144926 w 1512002"/>
                <a:gd name="connsiteY13" fmla="*/ 1851370 h 2311982"/>
                <a:gd name="connsiteX14" fmla="*/ 753553 w 1512002"/>
                <a:gd name="connsiteY14" fmla="*/ 0 h 2311982"/>
                <a:gd name="connsiteX0" fmla="*/ 753553 w 1512002"/>
                <a:gd name="connsiteY0" fmla="*/ 62046 h 2374028"/>
                <a:gd name="connsiteX1" fmla="*/ 755433 w 1512002"/>
                <a:gd name="connsiteY1" fmla="*/ 315897 h 2374028"/>
                <a:gd name="connsiteX2" fmla="*/ 756002 w 1512002"/>
                <a:gd name="connsiteY2" fmla="*/ 427511 h 2374028"/>
                <a:gd name="connsiteX3" fmla="*/ 758450 w 1512002"/>
                <a:gd name="connsiteY3" fmla="*/ 62047 h 2374028"/>
                <a:gd name="connsiteX4" fmla="*/ 1367077 w 1512002"/>
                <a:gd name="connsiteY4" fmla="*/ 1913417 h 2374028"/>
                <a:gd name="connsiteX5" fmla="*/ 856778 w 1512002"/>
                <a:gd name="connsiteY5" fmla="*/ 2306821 h 2374028"/>
                <a:gd name="connsiteX6" fmla="*/ 760473 w 1512002"/>
                <a:gd name="connsiteY6" fmla="*/ 2368331 h 2374028"/>
                <a:gd name="connsiteX7" fmla="*/ 760448 w 1512002"/>
                <a:gd name="connsiteY7" fmla="*/ 2374027 h 2374028"/>
                <a:gd name="connsiteX8" fmla="*/ 756002 w 1512002"/>
                <a:gd name="connsiteY8" fmla="*/ 2371187 h 2374028"/>
                <a:gd name="connsiteX9" fmla="*/ 751555 w 1512002"/>
                <a:gd name="connsiteY9" fmla="*/ 2374028 h 2374028"/>
                <a:gd name="connsiteX10" fmla="*/ 751530 w 1512002"/>
                <a:gd name="connsiteY10" fmla="*/ 2368332 h 2374028"/>
                <a:gd name="connsiteX11" fmla="*/ 655225 w 1512002"/>
                <a:gd name="connsiteY11" fmla="*/ 2306820 h 2374028"/>
                <a:gd name="connsiteX12" fmla="*/ 144926 w 1512002"/>
                <a:gd name="connsiteY12" fmla="*/ 1913416 h 2374028"/>
                <a:gd name="connsiteX13" fmla="*/ 753553 w 1512002"/>
                <a:gd name="connsiteY13" fmla="*/ 62046 h 2374028"/>
                <a:gd name="connsiteX0" fmla="*/ 753553 w 1512002"/>
                <a:gd name="connsiteY0" fmla="*/ 75862 h 2387844"/>
                <a:gd name="connsiteX1" fmla="*/ 755433 w 1512002"/>
                <a:gd name="connsiteY1" fmla="*/ 329713 h 2387844"/>
                <a:gd name="connsiteX2" fmla="*/ 758450 w 1512002"/>
                <a:gd name="connsiteY2" fmla="*/ 75863 h 2387844"/>
                <a:gd name="connsiteX3" fmla="*/ 1367077 w 1512002"/>
                <a:gd name="connsiteY3" fmla="*/ 1927233 h 2387844"/>
                <a:gd name="connsiteX4" fmla="*/ 856778 w 1512002"/>
                <a:gd name="connsiteY4" fmla="*/ 2320637 h 2387844"/>
                <a:gd name="connsiteX5" fmla="*/ 760473 w 1512002"/>
                <a:gd name="connsiteY5" fmla="*/ 2382147 h 2387844"/>
                <a:gd name="connsiteX6" fmla="*/ 760448 w 1512002"/>
                <a:gd name="connsiteY6" fmla="*/ 2387843 h 2387844"/>
                <a:gd name="connsiteX7" fmla="*/ 756002 w 1512002"/>
                <a:gd name="connsiteY7" fmla="*/ 2385003 h 2387844"/>
                <a:gd name="connsiteX8" fmla="*/ 751555 w 1512002"/>
                <a:gd name="connsiteY8" fmla="*/ 2387844 h 2387844"/>
                <a:gd name="connsiteX9" fmla="*/ 751530 w 1512002"/>
                <a:gd name="connsiteY9" fmla="*/ 2382148 h 2387844"/>
                <a:gd name="connsiteX10" fmla="*/ 655225 w 1512002"/>
                <a:gd name="connsiteY10" fmla="*/ 2320636 h 2387844"/>
                <a:gd name="connsiteX11" fmla="*/ 144926 w 1512002"/>
                <a:gd name="connsiteY11" fmla="*/ 1927232 h 2387844"/>
                <a:gd name="connsiteX12" fmla="*/ 753553 w 1512002"/>
                <a:gd name="connsiteY12" fmla="*/ 75862 h 2387844"/>
                <a:gd name="connsiteX0" fmla="*/ 753553 w 1512002"/>
                <a:gd name="connsiteY0" fmla="*/ 231420 h 2543402"/>
                <a:gd name="connsiteX1" fmla="*/ 758450 w 1512002"/>
                <a:gd name="connsiteY1" fmla="*/ 231421 h 2543402"/>
                <a:gd name="connsiteX2" fmla="*/ 1367077 w 1512002"/>
                <a:gd name="connsiteY2" fmla="*/ 2082791 h 2543402"/>
                <a:gd name="connsiteX3" fmla="*/ 856778 w 1512002"/>
                <a:gd name="connsiteY3" fmla="*/ 2476195 h 2543402"/>
                <a:gd name="connsiteX4" fmla="*/ 760473 w 1512002"/>
                <a:gd name="connsiteY4" fmla="*/ 2537705 h 2543402"/>
                <a:gd name="connsiteX5" fmla="*/ 760448 w 1512002"/>
                <a:gd name="connsiteY5" fmla="*/ 2543401 h 2543402"/>
                <a:gd name="connsiteX6" fmla="*/ 756002 w 1512002"/>
                <a:gd name="connsiteY6" fmla="*/ 2540561 h 2543402"/>
                <a:gd name="connsiteX7" fmla="*/ 751555 w 1512002"/>
                <a:gd name="connsiteY7" fmla="*/ 2543402 h 2543402"/>
                <a:gd name="connsiteX8" fmla="*/ 751530 w 1512002"/>
                <a:gd name="connsiteY8" fmla="*/ 2537706 h 2543402"/>
                <a:gd name="connsiteX9" fmla="*/ 655225 w 1512002"/>
                <a:gd name="connsiteY9" fmla="*/ 2476194 h 2543402"/>
                <a:gd name="connsiteX10" fmla="*/ 144926 w 1512002"/>
                <a:gd name="connsiteY10" fmla="*/ 2082790 h 2543402"/>
                <a:gd name="connsiteX11" fmla="*/ 753553 w 1512002"/>
                <a:gd name="connsiteY11" fmla="*/ 231420 h 2543402"/>
                <a:gd name="connsiteX0" fmla="*/ 753553 w 1512002"/>
                <a:gd name="connsiteY0" fmla="*/ 139029 h 2451011"/>
                <a:gd name="connsiteX1" fmla="*/ 758450 w 1512002"/>
                <a:gd name="connsiteY1" fmla="*/ 139030 h 2451011"/>
                <a:gd name="connsiteX2" fmla="*/ 1367077 w 1512002"/>
                <a:gd name="connsiteY2" fmla="*/ 1990400 h 2451011"/>
                <a:gd name="connsiteX3" fmla="*/ 856778 w 1512002"/>
                <a:gd name="connsiteY3" fmla="*/ 2383804 h 2451011"/>
                <a:gd name="connsiteX4" fmla="*/ 760473 w 1512002"/>
                <a:gd name="connsiteY4" fmla="*/ 2445314 h 2451011"/>
                <a:gd name="connsiteX5" fmla="*/ 760448 w 1512002"/>
                <a:gd name="connsiteY5" fmla="*/ 2451010 h 2451011"/>
                <a:gd name="connsiteX6" fmla="*/ 756002 w 1512002"/>
                <a:gd name="connsiteY6" fmla="*/ 2448170 h 2451011"/>
                <a:gd name="connsiteX7" fmla="*/ 751555 w 1512002"/>
                <a:gd name="connsiteY7" fmla="*/ 2451011 h 2451011"/>
                <a:gd name="connsiteX8" fmla="*/ 751530 w 1512002"/>
                <a:gd name="connsiteY8" fmla="*/ 2445315 h 2451011"/>
                <a:gd name="connsiteX9" fmla="*/ 655225 w 1512002"/>
                <a:gd name="connsiteY9" fmla="*/ 2383803 h 2451011"/>
                <a:gd name="connsiteX10" fmla="*/ 144926 w 1512002"/>
                <a:gd name="connsiteY10" fmla="*/ 1990399 h 2451011"/>
                <a:gd name="connsiteX11" fmla="*/ 753553 w 1512002"/>
                <a:gd name="connsiteY11" fmla="*/ 139029 h 2451011"/>
                <a:gd name="connsiteX0" fmla="*/ 753553 w 1512002"/>
                <a:gd name="connsiteY0" fmla="*/ 139029 h 2451011"/>
                <a:gd name="connsiteX1" fmla="*/ 758450 w 1512002"/>
                <a:gd name="connsiteY1" fmla="*/ 139030 h 2451011"/>
                <a:gd name="connsiteX2" fmla="*/ 1367077 w 1512002"/>
                <a:gd name="connsiteY2" fmla="*/ 1990400 h 2451011"/>
                <a:gd name="connsiteX3" fmla="*/ 856778 w 1512002"/>
                <a:gd name="connsiteY3" fmla="*/ 2383804 h 2451011"/>
                <a:gd name="connsiteX4" fmla="*/ 760473 w 1512002"/>
                <a:gd name="connsiteY4" fmla="*/ 2445314 h 2451011"/>
                <a:gd name="connsiteX5" fmla="*/ 760448 w 1512002"/>
                <a:gd name="connsiteY5" fmla="*/ 2451010 h 2451011"/>
                <a:gd name="connsiteX6" fmla="*/ 756002 w 1512002"/>
                <a:gd name="connsiteY6" fmla="*/ 2448170 h 2451011"/>
                <a:gd name="connsiteX7" fmla="*/ 751555 w 1512002"/>
                <a:gd name="connsiteY7" fmla="*/ 2451011 h 2451011"/>
                <a:gd name="connsiteX8" fmla="*/ 751530 w 1512002"/>
                <a:gd name="connsiteY8" fmla="*/ 2445315 h 2451011"/>
                <a:gd name="connsiteX9" fmla="*/ 655225 w 1512002"/>
                <a:gd name="connsiteY9" fmla="*/ 2383803 h 2451011"/>
                <a:gd name="connsiteX10" fmla="*/ 144926 w 1512002"/>
                <a:gd name="connsiteY10" fmla="*/ 1990399 h 2451011"/>
                <a:gd name="connsiteX11" fmla="*/ 753553 w 1512002"/>
                <a:gd name="connsiteY11" fmla="*/ 139029 h 2451011"/>
                <a:gd name="connsiteX0" fmla="*/ 753553 w 1512002"/>
                <a:gd name="connsiteY0" fmla="*/ 143291 h 2455273"/>
                <a:gd name="connsiteX1" fmla="*/ 758450 w 1512002"/>
                <a:gd name="connsiteY1" fmla="*/ 143292 h 2455273"/>
                <a:gd name="connsiteX2" fmla="*/ 1367077 w 1512002"/>
                <a:gd name="connsiteY2" fmla="*/ 1994662 h 2455273"/>
                <a:gd name="connsiteX3" fmla="*/ 856778 w 1512002"/>
                <a:gd name="connsiteY3" fmla="*/ 2388066 h 2455273"/>
                <a:gd name="connsiteX4" fmla="*/ 760473 w 1512002"/>
                <a:gd name="connsiteY4" fmla="*/ 2449576 h 2455273"/>
                <a:gd name="connsiteX5" fmla="*/ 760448 w 1512002"/>
                <a:gd name="connsiteY5" fmla="*/ 2455272 h 2455273"/>
                <a:gd name="connsiteX6" fmla="*/ 756002 w 1512002"/>
                <a:gd name="connsiteY6" fmla="*/ 2452432 h 2455273"/>
                <a:gd name="connsiteX7" fmla="*/ 751555 w 1512002"/>
                <a:gd name="connsiteY7" fmla="*/ 2455273 h 2455273"/>
                <a:gd name="connsiteX8" fmla="*/ 751530 w 1512002"/>
                <a:gd name="connsiteY8" fmla="*/ 2449577 h 2455273"/>
                <a:gd name="connsiteX9" fmla="*/ 655225 w 1512002"/>
                <a:gd name="connsiteY9" fmla="*/ 2388065 h 2455273"/>
                <a:gd name="connsiteX10" fmla="*/ 144926 w 1512002"/>
                <a:gd name="connsiteY10" fmla="*/ 1994661 h 2455273"/>
                <a:gd name="connsiteX11" fmla="*/ 753553 w 1512002"/>
                <a:gd name="connsiteY11" fmla="*/ 143291 h 2455273"/>
                <a:gd name="connsiteX0" fmla="*/ 754413 w 1511790"/>
                <a:gd name="connsiteY0" fmla="*/ 136991 h 2457770"/>
                <a:gd name="connsiteX1" fmla="*/ 758238 w 1511790"/>
                <a:gd name="connsiteY1" fmla="*/ 145789 h 2457770"/>
                <a:gd name="connsiteX2" fmla="*/ 1366865 w 1511790"/>
                <a:gd name="connsiteY2" fmla="*/ 1997159 h 2457770"/>
                <a:gd name="connsiteX3" fmla="*/ 856566 w 1511790"/>
                <a:gd name="connsiteY3" fmla="*/ 2390563 h 2457770"/>
                <a:gd name="connsiteX4" fmla="*/ 760261 w 1511790"/>
                <a:gd name="connsiteY4" fmla="*/ 2452073 h 2457770"/>
                <a:gd name="connsiteX5" fmla="*/ 760236 w 1511790"/>
                <a:gd name="connsiteY5" fmla="*/ 2457769 h 2457770"/>
                <a:gd name="connsiteX6" fmla="*/ 755790 w 1511790"/>
                <a:gd name="connsiteY6" fmla="*/ 2454929 h 2457770"/>
                <a:gd name="connsiteX7" fmla="*/ 751343 w 1511790"/>
                <a:gd name="connsiteY7" fmla="*/ 2457770 h 2457770"/>
                <a:gd name="connsiteX8" fmla="*/ 751318 w 1511790"/>
                <a:gd name="connsiteY8" fmla="*/ 2452074 h 2457770"/>
                <a:gd name="connsiteX9" fmla="*/ 655013 w 1511790"/>
                <a:gd name="connsiteY9" fmla="*/ 2390562 h 2457770"/>
                <a:gd name="connsiteX10" fmla="*/ 144714 w 1511790"/>
                <a:gd name="connsiteY10" fmla="*/ 1997158 h 2457770"/>
                <a:gd name="connsiteX11" fmla="*/ 754413 w 1511790"/>
                <a:gd name="connsiteY11" fmla="*/ 136991 h 2457770"/>
                <a:gd name="connsiteX0" fmla="*/ 754413 w 1511790"/>
                <a:gd name="connsiteY0" fmla="*/ 123876 h 2444655"/>
                <a:gd name="connsiteX1" fmla="*/ 758238 w 1511790"/>
                <a:gd name="connsiteY1" fmla="*/ 132674 h 2444655"/>
                <a:gd name="connsiteX2" fmla="*/ 1366865 w 1511790"/>
                <a:gd name="connsiteY2" fmla="*/ 1984044 h 2444655"/>
                <a:gd name="connsiteX3" fmla="*/ 856566 w 1511790"/>
                <a:gd name="connsiteY3" fmla="*/ 2377448 h 2444655"/>
                <a:gd name="connsiteX4" fmla="*/ 760261 w 1511790"/>
                <a:gd name="connsiteY4" fmla="*/ 2438958 h 2444655"/>
                <a:gd name="connsiteX5" fmla="*/ 760236 w 1511790"/>
                <a:gd name="connsiteY5" fmla="*/ 2444654 h 2444655"/>
                <a:gd name="connsiteX6" fmla="*/ 755790 w 1511790"/>
                <a:gd name="connsiteY6" fmla="*/ 2441814 h 2444655"/>
                <a:gd name="connsiteX7" fmla="*/ 751343 w 1511790"/>
                <a:gd name="connsiteY7" fmla="*/ 2444655 h 2444655"/>
                <a:gd name="connsiteX8" fmla="*/ 751318 w 1511790"/>
                <a:gd name="connsiteY8" fmla="*/ 2438959 h 2444655"/>
                <a:gd name="connsiteX9" fmla="*/ 655013 w 1511790"/>
                <a:gd name="connsiteY9" fmla="*/ 2377447 h 2444655"/>
                <a:gd name="connsiteX10" fmla="*/ 144714 w 1511790"/>
                <a:gd name="connsiteY10" fmla="*/ 1984043 h 2444655"/>
                <a:gd name="connsiteX11" fmla="*/ 754413 w 1511790"/>
                <a:gd name="connsiteY11" fmla="*/ 123876 h 2444655"/>
                <a:gd name="connsiteX0" fmla="*/ 754413 w 1511790"/>
                <a:gd name="connsiteY0" fmla="*/ 148417 h 2469196"/>
                <a:gd name="connsiteX1" fmla="*/ 758238 w 1511790"/>
                <a:gd name="connsiteY1" fmla="*/ 157215 h 2469196"/>
                <a:gd name="connsiteX2" fmla="*/ 1366865 w 1511790"/>
                <a:gd name="connsiteY2" fmla="*/ 2008585 h 2469196"/>
                <a:gd name="connsiteX3" fmla="*/ 856566 w 1511790"/>
                <a:gd name="connsiteY3" fmla="*/ 2401989 h 2469196"/>
                <a:gd name="connsiteX4" fmla="*/ 760261 w 1511790"/>
                <a:gd name="connsiteY4" fmla="*/ 2463499 h 2469196"/>
                <a:gd name="connsiteX5" fmla="*/ 760236 w 1511790"/>
                <a:gd name="connsiteY5" fmla="*/ 2469195 h 2469196"/>
                <a:gd name="connsiteX6" fmla="*/ 755790 w 1511790"/>
                <a:gd name="connsiteY6" fmla="*/ 2466355 h 2469196"/>
                <a:gd name="connsiteX7" fmla="*/ 751343 w 1511790"/>
                <a:gd name="connsiteY7" fmla="*/ 2469196 h 2469196"/>
                <a:gd name="connsiteX8" fmla="*/ 751318 w 1511790"/>
                <a:gd name="connsiteY8" fmla="*/ 2463500 h 2469196"/>
                <a:gd name="connsiteX9" fmla="*/ 655013 w 1511790"/>
                <a:gd name="connsiteY9" fmla="*/ 2401988 h 2469196"/>
                <a:gd name="connsiteX10" fmla="*/ 144714 w 1511790"/>
                <a:gd name="connsiteY10" fmla="*/ 2008584 h 2469196"/>
                <a:gd name="connsiteX11" fmla="*/ 754413 w 1511790"/>
                <a:gd name="connsiteY11" fmla="*/ 148417 h 2469196"/>
                <a:gd name="connsiteX0" fmla="*/ 754413 w 1511790"/>
                <a:gd name="connsiteY0" fmla="*/ 164833 h 2485612"/>
                <a:gd name="connsiteX1" fmla="*/ 758238 w 1511790"/>
                <a:gd name="connsiteY1" fmla="*/ 173631 h 2485612"/>
                <a:gd name="connsiteX2" fmla="*/ 1366865 w 1511790"/>
                <a:gd name="connsiteY2" fmla="*/ 2025001 h 2485612"/>
                <a:gd name="connsiteX3" fmla="*/ 856566 w 1511790"/>
                <a:gd name="connsiteY3" fmla="*/ 2418405 h 2485612"/>
                <a:gd name="connsiteX4" fmla="*/ 760261 w 1511790"/>
                <a:gd name="connsiteY4" fmla="*/ 2479915 h 2485612"/>
                <a:gd name="connsiteX5" fmla="*/ 760236 w 1511790"/>
                <a:gd name="connsiteY5" fmla="*/ 2485611 h 2485612"/>
                <a:gd name="connsiteX6" fmla="*/ 755790 w 1511790"/>
                <a:gd name="connsiteY6" fmla="*/ 2482771 h 2485612"/>
                <a:gd name="connsiteX7" fmla="*/ 751343 w 1511790"/>
                <a:gd name="connsiteY7" fmla="*/ 2485612 h 2485612"/>
                <a:gd name="connsiteX8" fmla="*/ 751318 w 1511790"/>
                <a:gd name="connsiteY8" fmla="*/ 2479916 h 2485612"/>
                <a:gd name="connsiteX9" fmla="*/ 655013 w 1511790"/>
                <a:gd name="connsiteY9" fmla="*/ 2418404 h 2485612"/>
                <a:gd name="connsiteX10" fmla="*/ 144714 w 1511790"/>
                <a:gd name="connsiteY10" fmla="*/ 2025000 h 2485612"/>
                <a:gd name="connsiteX11" fmla="*/ 754413 w 1511790"/>
                <a:gd name="connsiteY11" fmla="*/ 164833 h 2485612"/>
                <a:gd name="connsiteX0" fmla="*/ 754413 w 1511790"/>
                <a:gd name="connsiteY0" fmla="*/ 59310 h 2380089"/>
                <a:gd name="connsiteX1" fmla="*/ 758238 w 1511790"/>
                <a:gd name="connsiteY1" fmla="*/ 68108 h 2380089"/>
                <a:gd name="connsiteX2" fmla="*/ 1366865 w 1511790"/>
                <a:gd name="connsiteY2" fmla="*/ 1919478 h 2380089"/>
                <a:gd name="connsiteX3" fmla="*/ 856566 w 1511790"/>
                <a:gd name="connsiteY3" fmla="*/ 2312882 h 2380089"/>
                <a:gd name="connsiteX4" fmla="*/ 760261 w 1511790"/>
                <a:gd name="connsiteY4" fmla="*/ 2374392 h 2380089"/>
                <a:gd name="connsiteX5" fmla="*/ 760236 w 1511790"/>
                <a:gd name="connsiteY5" fmla="*/ 2380088 h 2380089"/>
                <a:gd name="connsiteX6" fmla="*/ 755790 w 1511790"/>
                <a:gd name="connsiteY6" fmla="*/ 2377248 h 2380089"/>
                <a:gd name="connsiteX7" fmla="*/ 751343 w 1511790"/>
                <a:gd name="connsiteY7" fmla="*/ 2380089 h 2380089"/>
                <a:gd name="connsiteX8" fmla="*/ 751318 w 1511790"/>
                <a:gd name="connsiteY8" fmla="*/ 2374393 h 2380089"/>
                <a:gd name="connsiteX9" fmla="*/ 655013 w 1511790"/>
                <a:gd name="connsiteY9" fmla="*/ 2312881 h 2380089"/>
                <a:gd name="connsiteX10" fmla="*/ 144714 w 1511790"/>
                <a:gd name="connsiteY10" fmla="*/ 1919477 h 2380089"/>
                <a:gd name="connsiteX11" fmla="*/ 754413 w 1511790"/>
                <a:gd name="connsiteY11" fmla="*/ 59310 h 2380089"/>
                <a:gd name="connsiteX0" fmla="*/ 754413 w 1511790"/>
                <a:gd name="connsiteY0" fmla="*/ 2087 h 2322866"/>
                <a:gd name="connsiteX1" fmla="*/ 758238 w 1511790"/>
                <a:gd name="connsiteY1" fmla="*/ 10885 h 2322866"/>
                <a:gd name="connsiteX2" fmla="*/ 1366865 w 1511790"/>
                <a:gd name="connsiteY2" fmla="*/ 1862255 h 2322866"/>
                <a:gd name="connsiteX3" fmla="*/ 856566 w 1511790"/>
                <a:gd name="connsiteY3" fmla="*/ 2255659 h 2322866"/>
                <a:gd name="connsiteX4" fmla="*/ 760261 w 1511790"/>
                <a:gd name="connsiteY4" fmla="*/ 2317169 h 2322866"/>
                <a:gd name="connsiteX5" fmla="*/ 760236 w 1511790"/>
                <a:gd name="connsiteY5" fmla="*/ 2322865 h 2322866"/>
                <a:gd name="connsiteX6" fmla="*/ 755790 w 1511790"/>
                <a:gd name="connsiteY6" fmla="*/ 2320025 h 2322866"/>
                <a:gd name="connsiteX7" fmla="*/ 751343 w 1511790"/>
                <a:gd name="connsiteY7" fmla="*/ 2322866 h 2322866"/>
                <a:gd name="connsiteX8" fmla="*/ 751318 w 1511790"/>
                <a:gd name="connsiteY8" fmla="*/ 2317170 h 2322866"/>
                <a:gd name="connsiteX9" fmla="*/ 655013 w 1511790"/>
                <a:gd name="connsiteY9" fmla="*/ 2255658 h 2322866"/>
                <a:gd name="connsiteX10" fmla="*/ 144714 w 1511790"/>
                <a:gd name="connsiteY10" fmla="*/ 1862254 h 2322866"/>
                <a:gd name="connsiteX11" fmla="*/ 754413 w 1511790"/>
                <a:gd name="connsiteY11" fmla="*/ 2087 h 2322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1790" h="2322866">
                  <a:moveTo>
                    <a:pt x="754413" y="2087"/>
                  </a:moveTo>
                  <a:cubicBezTo>
                    <a:pt x="751395" y="4857"/>
                    <a:pt x="754689" y="-8862"/>
                    <a:pt x="758238" y="10885"/>
                  </a:cubicBezTo>
                  <a:cubicBezTo>
                    <a:pt x="1412402" y="819790"/>
                    <a:pt x="1712506" y="1284222"/>
                    <a:pt x="1366865" y="1862255"/>
                  </a:cubicBezTo>
                  <a:cubicBezTo>
                    <a:pt x="1245993" y="2038950"/>
                    <a:pt x="1090563" y="2110558"/>
                    <a:pt x="856566" y="2255659"/>
                  </a:cubicBezTo>
                  <a:lnTo>
                    <a:pt x="760261" y="2317169"/>
                  </a:lnTo>
                  <a:cubicBezTo>
                    <a:pt x="760253" y="2319068"/>
                    <a:pt x="760244" y="2320966"/>
                    <a:pt x="760236" y="2322865"/>
                  </a:cubicBezTo>
                  <a:lnTo>
                    <a:pt x="755790" y="2320025"/>
                  </a:lnTo>
                  <a:lnTo>
                    <a:pt x="751343" y="2322866"/>
                  </a:lnTo>
                  <a:cubicBezTo>
                    <a:pt x="751335" y="2320967"/>
                    <a:pt x="751326" y="2319069"/>
                    <a:pt x="751318" y="2317170"/>
                  </a:cubicBezTo>
                  <a:lnTo>
                    <a:pt x="655013" y="2255658"/>
                  </a:lnTo>
                  <a:cubicBezTo>
                    <a:pt x="421016" y="2110556"/>
                    <a:pt x="265585" y="2038949"/>
                    <a:pt x="144714" y="1862254"/>
                  </a:cubicBezTo>
                  <a:cubicBezTo>
                    <a:pt x="-200928" y="1284221"/>
                    <a:pt x="100248" y="810993"/>
                    <a:pt x="754413" y="20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" name="그룹 44">
              <a:extLst>
                <a:ext uri="{FF2B5EF4-FFF2-40B4-BE49-F238E27FC236}">
                  <a16:creationId xmlns:a16="http://schemas.microsoft.com/office/drawing/2014/main" id="{7F5E2B9A-6BD2-4604-9D40-036AF2F0C3BF}"/>
                </a:ext>
              </a:extLst>
            </p:cNvPr>
            <p:cNvGrpSpPr>
              <a:grpSpLocks noChangeAspect="1"/>
            </p:cNvGrpSpPr>
            <p:nvPr/>
          </p:nvGrpSpPr>
          <p:grpSpPr>
            <a:xfrm rot="2961443">
              <a:off x="6517491" y="2126083"/>
              <a:ext cx="1512000" cy="2311981"/>
              <a:chOff x="7802252" y="3843164"/>
              <a:chExt cx="1086284" cy="1661029"/>
            </a:xfrm>
          </p:grpSpPr>
          <p:sp>
            <p:nvSpPr>
              <p:cNvPr id="40" name="자유형: 도형 45">
                <a:extLst>
                  <a:ext uri="{FF2B5EF4-FFF2-40B4-BE49-F238E27FC236}">
                    <a16:creationId xmlns:a16="http://schemas.microsoft.com/office/drawing/2014/main" id="{F845DF7A-BEC4-4541-AA05-C1EAF5B0FFCF}"/>
                  </a:ext>
                </a:extLst>
              </p:cNvPr>
              <p:cNvSpPr/>
              <p:nvPr/>
            </p:nvSpPr>
            <p:spPr>
              <a:xfrm>
                <a:off x="8341851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자유형: 도형 46">
                <a:extLst>
                  <a:ext uri="{FF2B5EF4-FFF2-40B4-BE49-F238E27FC236}">
                    <a16:creationId xmlns:a16="http://schemas.microsoft.com/office/drawing/2014/main" id="{D835A85F-1B5F-4655-A9EE-7DC4CC09F211}"/>
                  </a:ext>
                </a:extLst>
              </p:cNvPr>
              <p:cNvSpPr/>
              <p:nvPr/>
            </p:nvSpPr>
            <p:spPr>
              <a:xfrm flipH="1">
                <a:off x="7802252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2" name="그룹 97">
            <a:extLst>
              <a:ext uri="{FF2B5EF4-FFF2-40B4-BE49-F238E27FC236}">
                <a16:creationId xmlns:a16="http://schemas.microsoft.com/office/drawing/2014/main" id="{E34C6411-8DE4-406E-A647-65810F7E0908}"/>
              </a:ext>
            </a:extLst>
          </p:cNvPr>
          <p:cNvGrpSpPr/>
          <p:nvPr/>
        </p:nvGrpSpPr>
        <p:grpSpPr>
          <a:xfrm>
            <a:off x="6468175" y="3274389"/>
            <a:ext cx="2786832" cy="1796739"/>
            <a:chOff x="6594639" y="3225749"/>
            <a:chExt cx="2786832" cy="1796739"/>
          </a:xfrm>
        </p:grpSpPr>
        <p:sp>
          <p:nvSpPr>
            <p:cNvPr id="43" name="자유형: 도형 81">
              <a:extLst>
                <a:ext uri="{FF2B5EF4-FFF2-40B4-BE49-F238E27FC236}">
                  <a16:creationId xmlns:a16="http://schemas.microsoft.com/office/drawing/2014/main" id="{7FF333ED-BB34-4DA4-A371-E39A91746866}"/>
                </a:ext>
              </a:extLst>
            </p:cNvPr>
            <p:cNvSpPr/>
            <p:nvPr/>
          </p:nvSpPr>
          <p:spPr>
            <a:xfrm rot="4500000">
              <a:off x="7089685" y="2730703"/>
              <a:ext cx="1796739" cy="2786832"/>
            </a:xfrm>
            <a:custGeom>
              <a:avLst/>
              <a:gdLst>
                <a:gd name="connsiteX0" fmla="*/ 41229 w 1656000"/>
                <a:gd name="connsiteY0" fmla="*/ 1226200 h 2532169"/>
                <a:gd name="connsiteX1" fmla="*/ 825317 w 1656000"/>
                <a:gd name="connsiteY1" fmla="*/ 1 h 2532169"/>
                <a:gd name="connsiteX2" fmla="*/ 827377 w 1656000"/>
                <a:gd name="connsiteY2" fmla="*/ 278027 h 2532169"/>
                <a:gd name="connsiteX3" fmla="*/ 828000 w 1656000"/>
                <a:gd name="connsiteY3" fmla="*/ 400325 h 2532169"/>
                <a:gd name="connsiteX4" fmla="*/ 828622 w 1656000"/>
                <a:gd name="connsiteY4" fmla="*/ 278027 h 2532169"/>
                <a:gd name="connsiteX5" fmla="*/ 830682 w 1656000"/>
                <a:gd name="connsiteY5" fmla="*/ 0 h 2532169"/>
                <a:gd name="connsiteX6" fmla="*/ 1497273 w 1656000"/>
                <a:gd name="connsiteY6" fmla="*/ 2027689 h 2532169"/>
                <a:gd name="connsiteX7" fmla="*/ 938374 w 1656000"/>
                <a:gd name="connsiteY7" fmla="*/ 2458561 h 2532169"/>
                <a:gd name="connsiteX8" fmla="*/ 832897 w 1656000"/>
                <a:gd name="connsiteY8" fmla="*/ 2525930 h 2532169"/>
                <a:gd name="connsiteX9" fmla="*/ 832870 w 1656000"/>
                <a:gd name="connsiteY9" fmla="*/ 2532169 h 2532169"/>
                <a:gd name="connsiteX10" fmla="*/ 828000 w 1656000"/>
                <a:gd name="connsiteY10" fmla="*/ 2529059 h 2532169"/>
                <a:gd name="connsiteX11" fmla="*/ 823130 w 1656000"/>
                <a:gd name="connsiteY11" fmla="*/ 2532169 h 2532169"/>
                <a:gd name="connsiteX12" fmla="*/ 823103 w 1656000"/>
                <a:gd name="connsiteY12" fmla="*/ 2525931 h 2532169"/>
                <a:gd name="connsiteX13" fmla="*/ 717626 w 1656000"/>
                <a:gd name="connsiteY13" fmla="*/ 2458562 h 2532169"/>
                <a:gd name="connsiteX14" fmla="*/ 158727 w 1656000"/>
                <a:gd name="connsiteY14" fmla="*/ 2027690 h 2532169"/>
                <a:gd name="connsiteX15" fmla="*/ 41229 w 1656000"/>
                <a:gd name="connsiteY15" fmla="*/ 1226200 h 2532169"/>
                <a:gd name="connsiteX0" fmla="*/ 41229 w 1656000"/>
                <a:gd name="connsiteY0" fmla="*/ 1226200 h 2532169"/>
                <a:gd name="connsiteX1" fmla="*/ 825317 w 1656000"/>
                <a:gd name="connsiteY1" fmla="*/ 1 h 2532169"/>
                <a:gd name="connsiteX2" fmla="*/ 827377 w 1656000"/>
                <a:gd name="connsiteY2" fmla="*/ 278027 h 2532169"/>
                <a:gd name="connsiteX3" fmla="*/ 828622 w 1656000"/>
                <a:gd name="connsiteY3" fmla="*/ 278027 h 2532169"/>
                <a:gd name="connsiteX4" fmla="*/ 830682 w 1656000"/>
                <a:gd name="connsiteY4" fmla="*/ 0 h 2532169"/>
                <a:gd name="connsiteX5" fmla="*/ 1497273 w 1656000"/>
                <a:gd name="connsiteY5" fmla="*/ 2027689 h 2532169"/>
                <a:gd name="connsiteX6" fmla="*/ 938374 w 1656000"/>
                <a:gd name="connsiteY6" fmla="*/ 2458561 h 2532169"/>
                <a:gd name="connsiteX7" fmla="*/ 832897 w 1656000"/>
                <a:gd name="connsiteY7" fmla="*/ 2525930 h 2532169"/>
                <a:gd name="connsiteX8" fmla="*/ 832870 w 1656000"/>
                <a:gd name="connsiteY8" fmla="*/ 2532169 h 2532169"/>
                <a:gd name="connsiteX9" fmla="*/ 828000 w 1656000"/>
                <a:gd name="connsiteY9" fmla="*/ 2529059 h 2532169"/>
                <a:gd name="connsiteX10" fmla="*/ 823130 w 1656000"/>
                <a:gd name="connsiteY10" fmla="*/ 2532169 h 2532169"/>
                <a:gd name="connsiteX11" fmla="*/ 823103 w 1656000"/>
                <a:gd name="connsiteY11" fmla="*/ 2525931 h 2532169"/>
                <a:gd name="connsiteX12" fmla="*/ 717626 w 1656000"/>
                <a:gd name="connsiteY12" fmla="*/ 2458562 h 2532169"/>
                <a:gd name="connsiteX13" fmla="*/ 158727 w 1656000"/>
                <a:gd name="connsiteY13" fmla="*/ 2027690 h 2532169"/>
                <a:gd name="connsiteX14" fmla="*/ 41229 w 1656000"/>
                <a:gd name="connsiteY14" fmla="*/ 1226200 h 2532169"/>
                <a:gd name="connsiteX0" fmla="*/ 41229 w 1656000"/>
                <a:gd name="connsiteY0" fmla="*/ 1309288 h 2615257"/>
                <a:gd name="connsiteX1" fmla="*/ 825317 w 1656000"/>
                <a:gd name="connsiteY1" fmla="*/ 83089 h 2615257"/>
                <a:gd name="connsiteX2" fmla="*/ 827377 w 1656000"/>
                <a:gd name="connsiteY2" fmla="*/ 361115 h 2615257"/>
                <a:gd name="connsiteX3" fmla="*/ 830682 w 1656000"/>
                <a:gd name="connsiteY3" fmla="*/ 83088 h 2615257"/>
                <a:gd name="connsiteX4" fmla="*/ 1497273 w 1656000"/>
                <a:gd name="connsiteY4" fmla="*/ 2110777 h 2615257"/>
                <a:gd name="connsiteX5" fmla="*/ 938374 w 1656000"/>
                <a:gd name="connsiteY5" fmla="*/ 2541649 h 2615257"/>
                <a:gd name="connsiteX6" fmla="*/ 832897 w 1656000"/>
                <a:gd name="connsiteY6" fmla="*/ 2609018 h 2615257"/>
                <a:gd name="connsiteX7" fmla="*/ 832870 w 1656000"/>
                <a:gd name="connsiteY7" fmla="*/ 2615257 h 2615257"/>
                <a:gd name="connsiteX8" fmla="*/ 828000 w 1656000"/>
                <a:gd name="connsiteY8" fmla="*/ 2612147 h 2615257"/>
                <a:gd name="connsiteX9" fmla="*/ 823130 w 1656000"/>
                <a:gd name="connsiteY9" fmla="*/ 2615257 h 2615257"/>
                <a:gd name="connsiteX10" fmla="*/ 823103 w 1656000"/>
                <a:gd name="connsiteY10" fmla="*/ 2609019 h 2615257"/>
                <a:gd name="connsiteX11" fmla="*/ 717626 w 1656000"/>
                <a:gd name="connsiteY11" fmla="*/ 2541650 h 2615257"/>
                <a:gd name="connsiteX12" fmla="*/ 158727 w 1656000"/>
                <a:gd name="connsiteY12" fmla="*/ 2110778 h 2615257"/>
                <a:gd name="connsiteX13" fmla="*/ 41229 w 1656000"/>
                <a:gd name="connsiteY13" fmla="*/ 1309288 h 2615257"/>
                <a:gd name="connsiteX0" fmla="*/ 41229 w 1656000"/>
                <a:gd name="connsiteY0" fmla="*/ 1432564 h 2738533"/>
                <a:gd name="connsiteX1" fmla="*/ 825317 w 1656000"/>
                <a:gd name="connsiteY1" fmla="*/ 206365 h 2738533"/>
                <a:gd name="connsiteX2" fmla="*/ 830682 w 1656000"/>
                <a:gd name="connsiteY2" fmla="*/ 206364 h 2738533"/>
                <a:gd name="connsiteX3" fmla="*/ 1497273 w 1656000"/>
                <a:gd name="connsiteY3" fmla="*/ 2234053 h 2738533"/>
                <a:gd name="connsiteX4" fmla="*/ 938374 w 1656000"/>
                <a:gd name="connsiteY4" fmla="*/ 2664925 h 2738533"/>
                <a:gd name="connsiteX5" fmla="*/ 832897 w 1656000"/>
                <a:gd name="connsiteY5" fmla="*/ 2732294 h 2738533"/>
                <a:gd name="connsiteX6" fmla="*/ 832870 w 1656000"/>
                <a:gd name="connsiteY6" fmla="*/ 2738533 h 2738533"/>
                <a:gd name="connsiteX7" fmla="*/ 828000 w 1656000"/>
                <a:gd name="connsiteY7" fmla="*/ 2735423 h 2738533"/>
                <a:gd name="connsiteX8" fmla="*/ 823130 w 1656000"/>
                <a:gd name="connsiteY8" fmla="*/ 2738533 h 2738533"/>
                <a:gd name="connsiteX9" fmla="*/ 823103 w 1656000"/>
                <a:gd name="connsiteY9" fmla="*/ 2732295 h 2738533"/>
                <a:gd name="connsiteX10" fmla="*/ 717626 w 1656000"/>
                <a:gd name="connsiteY10" fmla="*/ 2664926 h 2738533"/>
                <a:gd name="connsiteX11" fmla="*/ 158727 w 1656000"/>
                <a:gd name="connsiteY11" fmla="*/ 2234054 h 2738533"/>
                <a:gd name="connsiteX12" fmla="*/ 41229 w 1656000"/>
                <a:gd name="connsiteY12" fmla="*/ 1432564 h 2738533"/>
                <a:gd name="connsiteX0" fmla="*/ 41229 w 1656000"/>
                <a:gd name="connsiteY0" fmla="*/ 1327202 h 2633171"/>
                <a:gd name="connsiteX1" fmla="*/ 825317 w 1656000"/>
                <a:gd name="connsiteY1" fmla="*/ 101003 h 2633171"/>
                <a:gd name="connsiteX2" fmla="*/ 830682 w 1656000"/>
                <a:gd name="connsiteY2" fmla="*/ 101002 h 2633171"/>
                <a:gd name="connsiteX3" fmla="*/ 1497273 w 1656000"/>
                <a:gd name="connsiteY3" fmla="*/ 2128691 h 2633171"/>
                <a:gd name="connsiteX4" fmla="*/ 938374 w 1656000"/>
                <a:gd name="connsiteY4" fmla="*/ 2559563 h 2633171"/>
                <a:gd name="connsiteX5" fmla="*/ 832897 w 1656000"/>
                <a:gd name="connsiteY5" fmla="*/ 2626932 h 2633171"/>
                <a:gd name="connsiteX6" fmla="*/ 832870 w 1656000"/>
                <a:gd name="connsiteY6" fmla="*/ 2633171 h 2633171"/>
                <a:gd name="connsiteX7" fmla="*/ 828000 w 1656000"/>
                <a:gd name="connsiteY7" fmla="*/ 2630061 h 2633171"/>
                <a:gd name="connsiteX8" fmla="*/ 823130 w 1656000"/>
                <a:gd name="connsiteY8" fmla="*/ 2633171 h 2633171"/>
                <a:gd name="connsiteX9" fmla="*/ 823103 w 1656000"/>
                <a:gd name="connsiteY9" fmla="*/ 2626933 h 2633171"/>
                <a:gd name="connsiteX10" fmla="*/ 717626 w 1656000"/>
                <a:gd name="connsiteY10" fmla="*/ 2559564 h 2633171"/>
                <a:gd name="connsiteX11" fmla="*/ 158727 w 1656000"/>
                <a:gd name="connsiteY11" fmla="*/ 2128692 h 2633171"/>
                <a:gd name="connsiteX12" fmla="*/ 41229 w 1656000"/>
                <a:gd name="connsiteY12" fmla="*/ 1327202 h 2633171"/>
                <a:gd name="connsiteX0" fmla="*/ 41229 w 1656000"/>
                <a:gd name="connsiteY0" fmla="*/ 1226200 h 2532169"/>
                <a:gd name="connsiteX1" fmla="*/ 825317 w 1656000"/>
                <a:gd name="connsiteY1" fmla="*/ 1 h 2532169"/>
                <a:gd name="connsiteX2" fmla="*/ 830682 w 1656000"/>
                <a:gd name="connsiteY2" fmla="*/ 0 h 2532169"/>
                <a:gd name="connsiteX3" fmla="*/ 1497273 w 1656000"/>
                <a:gd name="connsiteY3" fmla="*/ 2027689 h 2532169"/>
                <a:gd name="connsiteX4" fmla="*/ 938374 w 1656000"/>
                <a:gd name="connsiteY4" fmla="*/ 2458561 h 2532169"/>
                <a:gd name="connsiteX5" fmla="*/ 832897 w 1656000"/>
                <a:gd name="connsiteY5" fmla="*/ 2525930 h 2532169"/>
                <a:gd name="connsiteX6" fmla="*/ 832870 w 1656000"/>
                <a:gd name="connsiteY6" fmla="*/ 2532169 h 2532169"/>
                <a:gd name="connsiteX7" fmla="*/ 828000 w 1656000"/>
                <a:gd name="connsiteY7" fmla="*/ 2529059 h 2532169"/>
                <a:gd name="connsiteX8" fmla="*/ 823130 w 1656000"/>
                <a:gd name="connsiteY8" fmla="*/ 2532169 h 2532169"/>
                <a:gd name="connsiteX9" fmla="*/ 823103 w 1656000"/>
                <a:gd name="connsiteY9" fmla="*/ 2525931 h 2532169"/>
                <a:gd name="connsiteX10" fmla="*/ 717626 w 1656000"/>
                <a:gd name="connsiteY10" fmla="*/ 2458562 h 2532169"/>
                <a:gd name="connsiteX11" fmla="*/ 158727 w 1656000"/>
                <a:gd name="connsiteY11" fmla="*/ 2027690 h 2532169"/>
                <a:gd name="connsiteX12" fmla="*/ 41229 w 1656000"/>
                <a:gd name="connsiteY12" fmla="*/ 1226200 h 2532169"/>
                <a:gd name="connsiteX0" fmla="*/ 41229 w 1656000"/>
                <a:gd name="connsiteY0" fmla="*/ 1226200 h 2532169"/>
                <a:gd name="connsiteX1" fmla="*/ 825317 w 1656000"/>
                <a:gd name="connsiteY1" fmla="*/ 1 h 2532169"/>
                <a:gd name="connsiteX2" fmla="*/ 830682 w 1656000"/>
                <a:gd name="connsiteY2" fmla="*/ 0 h 2532169"/>
                <a:gd name="connsiteX3" fmla="*/ 1497273 w 1656000"/>
                <a:gd name="connsiteY3" fmla="*/ 2027689 h 2532169"/>
                <a:gd name="connsiteX4" fmla="*/ 938374 w 1656000"/>
                <a:gd name="connsiteY4" fmla="*/ 2458561 h 2532169"/>
                <a:gd name="connsiteX5" fmla="*/ 832897 w 1656000"/>
                <a:gd name="connsiteY5" fmla="*/ 2525930 h 2532169"/>
                <a:gd name="connsiteX6" fmla="*/ 832870 w 1656000"/>
                <a:gd name="connsiteY6" fmla="*/ 2532169 h 2532169"/>
                <a:gd name="connsiteX7" fmla="*/ 828000 w 1656000"/>
                <a:gd name="connsiteY7" fmla="*/ 2529059 h 2532169"/>
                <a:gd name="connsiteX8" fmla="*/ 823130 w 1656000"/>
                <a:gd name="connsiteY8" fmla="*/ 2532169 h 2532169"/>
                <a:gd name="connsiteX9" fmla="*/ 823103 w 1656000"/>
                <a:gd name="connsiteY9" fmla="*/ 2525931 h 2532169"/>
                <a:gd name="connsiteX10" fmla="*/ 717626 w 1656000"/>
                <a:gd name="connsiteY10" fmla="*/ 2458562 h 2532169"/>
                <a:gd name="connsiteX11" fmla="*/ 158727 w 1656000"/>
                <a:gd name="connsiteY11" fmla="*/ 2027690 h 2532169"/>
                <a:gd name="connsiteX12" fmla="*/ 41229 w 1656000"/>
                <a:gd name="connsiteY12" fmla="*/ 1226200 h 2532169"/>
                <a:gd name="connsiteX0" fmla="*/ 41229 w 1665950"/>
                <a:gd name="connsiteY0" fmla="*/ 1226199 h 2532168"/>
                <a:gd name="connsiteX1" fmla="*/ 825317 w 1665950"/>
                <a:gd name="connsiteY1" fmla="*/ 0 h 2532168"/>
                <a:gd name="connsiteX2" fmla="*/ 878338 w 1665950"/>
                <a:gd name="connsiteY2" fmla="*/ 2589 h 2532168"/>
                <a:gd name="connsiteX3" fmla="*/ 1497273 w 1665950"/>
                <a:gd name="connsiteY3" fmla="*/ 2027688 h 2532168"/>
                <a:gd name="connsiteX4" fmla="*/ 938374 w 1665950"/>
                <a:gd name="connsiteY4" fmla="*/ 2458560 h 2532168"/>
                <a:gd name="connsiteX5" fmla="*/ 832897 w 1665950"/>
                <a:gd name="connsiteY5" fmla="*/ 2525929 h 2532168"/>
                <a:gd name="connsiteX6" fmla="*/ 832870 w 1665950"/>
                <a:gd name="connsiteY6" fmla="*/ 2532168 h 2532168"/>
                <a:gd name="connsiteX7" fmla="*/ 828000 w 1665950"/>
                <a:gd name="connsiteY7" fmla="*/ 2529058 h 2532168"/>
                <a:gd name="connsiteX8" fmla="*/ 823130 w 1665950"/>
                <a:gd name="connsiteY8" fmla="*/ 2532168 h 2532168"/>
                <a:gd name="connsiteX9" fmla="*/ 823103 w 1665950"/>
                <a:gd name="connsiteY9" fmla="*/ 2525930 h 2532168"/>
                <a:gd name="connsiteX10" fmla="*/ 717626 w 1665950"/>
                <a:gd name="connsiteY10" fmla="*/ 2458561 h 2532168"/>
                <a:gd name="connsiteX11" fmla="*/ 158727 w 1665950"/>
                <a:gd name="connsiteY11" fmla="*/ 2027689 h 2532168"/>
                <a:gd name="connsiteX12" fmla="*/ 41229 w 1665950"/>
                <a:gd name="connsiteY12" fmla="*/ 1226199 h 2532168"/>
                <a:gd name="connsiteX0" fmla="*/ 41229 w 1665950"/>
                <a:gd name="connsiteY0" fmla="*/ 1233164 h 2539133"/>
                <a:gd name="connsiteX1" fmla="*/ 825317 w 1665950"/>
                <a:gd name="connsiteY1" fmla="*/ 6965 h 2539133"/>
                <a:gd name="connsiteX2" fmla="*/ 878338 w 1665950"/>
                <a:gd name="connsiteY2" fmla="*/ 9554 h 2539133"/>
                <a:gd name="connsiteX3" fmla="*/ 1497273 w 1665950"/>
                <a:gd name="connsiteY3" fmla="*/ 2034653 h 2539133"/>
                <a:gd name="connsiteX4" fmla="*/ 938374 w 1665950"/>
                <a:gd name="connsiteY4" fmla="*/ 2465525 h 2539133"/>
                <a:gd name="connsiteX5" fmla="*/ 832897 w 1665950"/>
                <a:gd name="connsiteY5" fmla="*/ 2532894 h 2539133"/>
                <a:gd name="connsiteX6" fmla="*/ 832870 w 1665950"/>
                <a:gd name="connsiteY6" fmla="*/ 2539133 h 2539133"/>
                <a:gd name="connsiteX7" fmla="*/ 828000 w 1665950"/>
                <a:gd name="connsiteY7" fmla="*/ 2536023 h 2539133"/>
                <a:gd name="connsiteX8" fmla="*/ 823130 w 1665950"/>
                <a:gd name="connsiteY8" fmla="*/ 2539133 h 2539133"/>
                <a:gd name="connsiteX9" fmla="*/ 823103 w 1665950"/>
                <a:gd name="connsiteY9" fmla="*/ 2532895 h 2539133"/>
                <a:gd name="connsiteX10" fmla="*/ 717626 w 1665950"/>
                <a:gd name="connsiteY10" fmla="*/ 2465526 h 2539133"/>
                <a:gd name="connsiteX11" fmla="*/ 158727 w 1665950"/>
                <a:gd name="connsiteY11" fmla="*/ 2034654 h 2539133"/>
                <a:gd name="connsiteX12" fmla="*/ 41229 w 1665950"/>
                <a:gd name="connsiteY12" fmla="*/ 1233164 h 2539133"/>
                <a:gd name="connsiteX0" fmla="*/ 41229 w 1665950"/>
                <a:gd name="connsiteY0" fmla="*/ 1278002 h 2583971"/>
                <a:gd name="connsiteX1" fmla="*/ 825317 w 1665950"/>
                <a:gd name="connsiteY1" fmla="*/ 51803 h 2583971"/>
                <a:gd name="connsiteX2" fmla="*/ 878338 w 1665950"/>
                <a:gd name="connsiteY2" fmla="*/ 54392 h 2583971"/>
                <a:gd name="connsiteX3" fmla="*/ 1497273 w 1665950"/>
                <a:gd name="connsiteY3" fmla="*/ 2079491 h 2583971"/>
                <a:gd name="connsiteX4" fmla="*/ 938374 w 1665950"/>
                <a:gd name="connsiteY4" fmla="*/ 2510363 h 2583971"/>
                <a:gd name="connsiteX5" fmla="*/ 832897 w 1665950"/>
                <a:gd name="connsiteY5" fmla="*/ 2577732 h 2583971"/>
                <a:gd name="connsiteX6" fmla="*/ 832870 w 1665950"/>
                <a:gd name="connsiteY6" fmla="*/ 2583971 h 2583971"/>
                <a:gd name="connsiteX7" fmla="*/ 828000 w 1665950"/>
                <a:gd name="connsiteY7" fmla="*/ 2580861 h 2583971"/>
                <a:gd name="connsiteX8" fmla="*/ 823130 w 1665950"/>
                <a:gd name="connsiteY8" fmla="*/ 2583971 h 2583971"/>
                <a:gd name="connsiteX9" fmla="*/ 823103 w 1665950"/>
                <a:gd name="connsiteY9" fmla="*/ 2577733 h 2583971"/>
                <a:gd name="connsiteX10" fmla="*/ 717626 w 1665950"/>
                <a:gd name="connsiteY10" fmla="*/ 2510364 h 2583971"/>
                <a:gd name="connsiteX11" fmla="*/ 158727 w 1665950"/>
                <a:gd name="connsiteY11" fmla="*/ 2079492 h 2583971"/>
                <a:gd name="connsiteX12" fmla="*/ 41229 w 1665950"/>
                <a:gd name="connsiteY12" fmla="*/ 1278002 h 258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5950" h="2583971">
                  <a:moveTo>
                    <a:pt x="41229" y="1278002"/>
                  </a:moveTo>
                  <a:cubicBezTo>
                    <a:pt x="141990" y="929115"/>
                    <a:pt x="422306" y="550146"/>
                    <a:pt x="825317" y="51803"/>
                  </a:cubicBezTo>
                  <a:cubicBezTo>
                    <a:pt x="883663" y="-17027"/>
                    <a:pt x="828083" y="-18369"/>
                    <a:pt x="878338" y="54392"/>
                  </a:cubicBezTo>
                  <a:cubicBezTo>
                    <a:pt x="1594803" y="940336"/>
                    <a:pt x="1875832" y="1446408"/>
                    <a:pt x="1497273" y="2079491"/>
                  </a:cubicBezTo>
                  <a:cubicBezTo>
                    <a:pt x="1364890" y="2273015"/>
                    <a:pt x="1194657" y="2351442"/>
                    <a:pt x="938374" y="2510363"/>
                  </a:cubicBezTo>
                  <a:lnTo>
                    <a:pt x="832897" y="2577732"/>
                  </a:lnTo>
                  <a:cubicBezTo>
                    <a:pt x="832888" y="2579812"/>
                    <a:pt x="832879" y="2581891"/>
                    <a:pt x="832870" y="2583971"/>
                  </a:cubicBezTo>
                  <a:lnTo>
                    <a:pt x="828000" y="2580861"/>
                  </a:lnTo>
                  <a:lnTo>
                    <a:pt x="823130" y="2583971"/>
                  </a:lnTo>
                  <a:cubicBezTo>
                    <a:pt x="823121" y="2581892"/>
                    <a:pt x="823112" y="2579812"/>
                    <a:pt x="823103" y="2577733"/>
                  </a:cubicBezTo>
                  <a:lnTo>
                    <a:pt x="717626" y="2510364"/>
                  </a:lnTo>
                  <a:cubicBezTo>
                    <a:pt x="461342" y="2351443"/>
                    <a:pt x="291110" y="2273016"/>
                    <a:pt x="158727" y="2079492"/>
                  </a:cubicBezTo>
                  <a:cubicBezTo>
                    <a:pt x="-6893" y="1802518"/>
                    <a:pt x="-37141" y="1549359"/>
                    <a:pt x="41229" y="127800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44" name="그룹 47">
              <a:extLst>
                <a:ext uri="{FF2B5EF4-FFF2-40B4-BE49-F238E27FC236}">
                  <a16:creationId xmlns:a16="http://schemas.microsoft.com/office/drawing/2014/main" id="{CDA03418-DF4F-457D-A403-3C7EF9621D3F}"/>
                </a:ext>
              </a:extLst>
            </p:cNvPr>
            <p:cNvGrpSpPr>
              <a:grpSpLocks noChangeAspect="1"/>
            </p:cNvGrpSpPr>
            <p:nvPr/>
          </p:nvGrpSpPr>
          <p:grpSpPr>
            <a:xfrm rot="4500000">
              <a:off x="7051190" y="2882774"/>
              <a:ext cx="1656000" cy="2532169"/>
              <a:chOff x="7802252" y="3843164"/>
              <a:chExt cx="1086284" cy="1661029"/>
            </a:xfrm>
          </p:grpSpPr>
          <p:sp>
            <p:nvSpPr>
              <p:cNvPr id="45" name="자유형: 도형 48">
                <a:extLst>
                  <a:ext uri="{FF2B5EF4-FFF2-40B4-BE49-F238E27FC236}">
                    <a16:creationId xmlns:a16="http://schemas.microsoft.com/office/drawing/2014/main" id="{8F902237-93BC-45A1-87FE-3E490CF9F831}"/>
                  </a:ext>
                </a:extLst>
              </p:cNvPr>
              <p:cNvSpPr/>
              <p:nvPr/>
            </p:nvSpPr>
            <p:spPr>
              <a:xfrm>
                <a:off x="8341851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46" name="자유형: 도형 49">
                <a:extLst>
                  <a:ext uri="{FF2B5EF4-FFF2-40B4-BE49-F238E27FC236}">
                    <a16:creationId xmlns:a16="http://schemas.microsoft.com/office/drawing/2014/main" id="{C3A793C0-0C64-481B-8F86-7D4F03498C4B}"/>
                  </a:ext>
                </a:extLst>
              </p:cNvPr>
              <p:cNvSpPr/>
              <p:nvPr/>
            </p:nvSpPr>
            <p:spPr>
              <a:xfrm flipH="1">
                <a:off x="7802252" y="3843164"/>
                <a:ext cx="546685" cy="1661029"/>
              </a:xfrm>
              <a:custGeom>
                <a:avLst/>
                <a:gdLst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5340 w 1238561"/>
                  <a:gd name="connsiteY3" fmla="*/ 0 h 3554454"/>
                  <a:gd name="connsiteX4" fmla="*/ 1005619 w 1238561"/>
                  <a:gd name="connsiteY4" fmla="*/ 3042741 h 3554454"/>
                  <a:gd name="connsiteX5" fmla="*/ 0 w 1238561"/>
                  <a:gd name="connsiteY5" fmla="*/ 3554022 h 3554454"/>
                  <a:gd name="connsiteX6" fmla="*/ 530 w 1238561"/>
                  <a:gd name="connsiteY6" fmla="*/ 3201288 h 3554454"/>
                  <a:gd name="connsiteX7" fmla="*/ 0 w 1238561"/>
                  <a:gd name="connsiteY7" fmla="*/ 3201288 h 3554454"/>
                  <a:gd name="connsiteX8" fmla="*/ 0 w 1238561"/>
                  <a:gd name="connsiteY8" fmla="*/ 738745 h 3554454"/>
                  <a:gd name="connsiteX9" fmla="*/ 4229 w 1238561"/>
                  <a:gd name="connsiteY9" fmla="*/ 738745 h 3554454"/>
                  <a:gd name="connsiteX10" fmla="*/ 4517 w 1238561"/>
                  <a:gd name="connsiteY10" fmla="*/ 547356 h 3554454"/>
                  <a:gd name="connsiteX11" fmla="*/ 142725 w 1238561"/>
                  <a:gd name="connsiteY11" fmla="*/ 433889 h 3554454"/>
                  <a:gd name="connsiteX12" fmla="*/ 4544 w 1238561"/>
                  <a:gd name="connsiteY12" fmla="*/ 529262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229 w 1238561"/>
                  <a:gd name="connsiteY10" fmla="*/ 738745 h 3554454"/>
                  <a:gd name="connsiteX11" fmla="*/ 4517 w 1238561"/>
                  <a:gd name="connsiteY11" fmla="*/ 547356 h 3554454"/>
                  <a:gd name="connsiteX12" fmla="*/ 4544 w 1238561"/>
                  <a:gd name="connsiteY12" fmla="*/ 529262 h 3554454"/>
                  <a:gd name="connsiteX13" fmla="*/ 5340 w 1238561"/>
                  <a:gd name="connsiteY13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4517 w 1238561"/>
                  <a:gd name="connsiteY10" fmla="*/ 547356 h 3554454"/>
                  <a:gd name="connsiteX11" fmla="*/ 4544 w 1238561"/>
                  <a:gd name="connsiteY11" fmla="*/ 529262 h 3554454"/>
                  <a:gd name="connsiteX12" fmla="*/ 5340 w 1238561"/>
                  <a:gd name="connsiteY12" fmla="*/ 0 h 3554454"/>
                  <a:gd name="connsiteX0" fmla="*/ 1040327 w 1307392"/>
                  <a:gd name="connsiteY0" fmla="*/ 2108655 h 3669103"/>
                  <a:gd name="connsiteX1" fmla="*/ 971097 w 1307392"/>
                  <a:gd name="connsiteY1" fmla="*/ 2159147 h 3669103"/>
                  <a:gd name="connsiteX2" fmla="*/ 971097 w 1307392"/>
                  <a:gd name="connsiteY2" fmla="*/ 2162540 h 3669103"/>
                  <a:gd name="connsiteX3" fmla="*/ 1040327 w 1307392"/>
                  <a:gd name="connsiteY3" fmla="*/ 2108655 h 3669103"/>
                  <a:gd name="connsiteX4" fmla="*/ 74171 w 1307392"/>
                  <a:gd name="connsiteY4" fmla="*/ 114649 h 3669103"/>
                  <a:gd name="connsiteX5" fmla="*/ 1074450 w 1307392"/>
                  <a:gd name="connsiteY5" fmla="*/ 3157390 h 3669103"/>
                  <a:gd name="connsiteX6" fmla="*/ 68831 w 1307392"/>
                  <a:gd name="connsiteY6" fmla="*/ 3668671 h 3669103"/>
                  <a:gd name="connsiteX7" fmla="*/ 69361 w 1307392"/>
                  <a:gd name="connsiteY7" fmla="*/ 3315937 h 3669103"/>
                  <a:gd name="connsiteX8" fmla="*/ 68831 w 1307392"/>
                  <a:gd name="connsiteY8" fmla="*/ 3315937 h 3669103"/>
                  <a:gd name="connsiteX9" fmla="*/ 68831 w 1307392"/>
                  <a:gd name="connsiteY9" fmla="*/ 853394 h 3669103"/>
                  <a:gd name="connsiteX10" fmla="*/ 73348 w 1307392"/>
                  <a:gd name="connsiteY10" fmla="*/ 662005 h 3669103"/>
                  <a:gd name="connsiteX11" fmla="*/ 74171 w 1307392"/>
                  <a:gd name="connsiteY11" fmla="*/ 114649 h 3669103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0 w 1238561"/>
                  <a:gd name="connsiteY9" fmla="*/ 738745 h 3554454"/>
                  <a:gd name="connsiteX10" fmla="*/ 5340 w 1238561"/>
                  <a:gd name="connsiteY10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0 w 1238561"/>
                  <a:gd name="connsiteY8" fmla="*/ 3201288 h 3554454"/>
                  <a:gd name="connsiteX9" fmla="*/ 5340 w 1238561"/>
                  <a:gd name="connsiteY9" fmla="*/ 0 h 3554454"/>
                  <a:gd name="connsiteX0" fmla="*/ 971496 w 1238561"/>
                  <a:gd name="connsiteY0" fmla="*/ 1994006 h 3554454"/>
                  <a:gd name="connsiteX1" fmla="*/ 902266 w 1238561"/>
                  <a:gd name="connsiteY1" fmla="*/ 2044498 h 3554454"/>
                  <a:gd name="connsiteX2" fmla="*/ 902266 w 1238561"/>
                  <a:gd name="connsiteY2" fmla="*/ 2047891 h 3554454"/>
                  <a:gd name="connsiteX3" fmla="*/ 971496 w 1238561"/>
                  <a:gd name="connsiteY3" fmla="*/ 1994006 h 3554454"/>
                  <a:gd name="connsiteX4" fmla="*/ 5340 w 1238561"/>
                  <a:gd name="connsiteY4" fmla="*/ 0 h 3554454"/>
                  <a:gd name="connsiteX5" fmla="*/ 1005619 w 1238561"/>
                  <a:gd name="connsiteY5" fmla="*/ 3042741 h 3554454"/>
                  <a:gd name="connsiteX6" fmla="*/ 0 w 1238561"/>
                  <a:gd name="connsiteY6" fmla="*/ 3554022 h 3554454"/>
                  <a:gd name="connsiteX7" fmla="*/ 530 w 1238561"/>
                  <a:gd name="connsiteY7" fmla="*/ 3201288 h 3554454"/>
                  <a:gd name="connsiteX8" fmla="*/ 5340 w 1238561"/>
                  <a:gd name="connsiteY8" fmla="*/ 0 h 3554454"/>
                  <a:gd name="connsiteX0" fmla="*/ 1094221 w 1361286"/>
                  <a:gd name="connsiteY0" fmla="*/ 1994006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094221 w 1361286"/>
                  <a:gd name="connsiteY3" fmla="*/ 1994006 h 3554454"/>
                  <a:gd name="connsiteX4" fmla="*/ 128065 w 1361286"/>
                  <a:gd name="connsiteY4" fmla="*/ 0 h 3554454"/>
                  <a:gd name="connsiteX5" fmla="*/ 1128344 w 1361286"/>
                  <a:gd name="connsiteY5" fmla="*/ 3042741 h 3554454"/>
                  <a:gd name="connsiteX6" fmla="*/ 122725 w 1361286"/>
                  <a:gd name="connsiteY6" fmla="*/ 3554022 h 3554454"/>
                  <a:gd name="connsiteX7" fmla="*/ 128065 w 1361286"/>
                  <a:gd name="connsiteY7" fmla="*/ 0 h 3554454"/>
                  <a:gd name="connsiteX0" fmla="*/ 1024991 w 1361286"/>
                  <a:gd name="connsiteY0" fmla="*/ 2047891 h 3554454"/>
                  <a:gd name="connsiteX1" fmla="*/ 1024991 w 1361286"/>
                  <a:gd name="connsiteY1" fmla="*/ 2044498 h 3554454"/>
                  <a:gd name="connsiteX2" fmla="*/ 1024991 w 1361286"/>
                  <a:gd name="connsiteY2" fmla="*/ 2047891 h 3554454"/>
                  <a:gd name="connsiteX3" fmla="*/ 128065 w 1361286"/>
                  <a:gd name="connsiteY3" fmla="*/ 0 h 3554454"/>
                  <a:gd name="connsiteX4" fmla="*/ 1128344 w 1361286"/>
                  <a:gd name="connsiteY4" fmla="*/ 3042741 h 3554454"/>
                  <a:gd name="connsiteX5" fmla="*/ 122725 w 1361286"/>
                  <a:gd name="connsiteY5" fmla="*/ 3554022 h 3554454"/>
                  <a:gd name="connsiteX6" fmla="*/ 128065 w 1361286"/>
                  <a:gd name="connsiteY6" fmla="*/ 0 h 3554454"/>
                  <a:gd name="connsiteX0" fmla="*/ 128065 w 1361286"/>
                  <a:gd name="connsiteY0" fmla="*/ 0 h 3554454"/>
                  <a:gd name="connsiteX1" fmla="*/ 1128344 w 1361286"/>
                  <a:gd name="connsiteY1" fmla="*/ 3042741 h 3554454"/>
                  <a:gd name="connsiteX2" fmla="*/ 122725 w 1361286"/>
                  <a:gd name="connsiteY2" fmla="*/ 3554022 h 3554454"/>
                  <a:gd name="connsiteX3" fmla="*/ 128065 w 1361286"/>
                  <a:gd name="connsiteY3" fmla="*/ 0 h 3554454"/>
                  <a:gd name="connsiteX0" fmla="*/ 79085 w 1312306"/>
                  <a:gd name="connsiteY0" fmla="*/ 0 h 3554454"/>
                  <a:gd name="connsiteX1" fmla="*/ 1079364 w 1312306"/>
                  <a:gd name="connsiteY1" fmla="*/ 3042741 h 3554454"/>
                  <a:gd name="connsiteX2" fmla="*/ 73745 w 1312306"/>
                  <a:gd name="connsiteY2" fmla="*/ 3554022 h 3554454"/>
                  <a:gd name="connsiteX3" fmla="*/ 79085 w 1312306"/>
                  <a:gd name="connsiteY3" fmla="*/ 0 h 3554454"/>
                  <a:gd name="connsiteX0" fmla="*/ 6744 w 1239965"/>
                  <a:gd name="connsiteY0" fmla="*/ 0 h 3554454"/>
                  <a:gd name="connsiteX1" fmla="*/ 1007023 w 1239965"/>
                  <a:gd name="connsiteY1" fmla="*/ 3042741 h 3554454"/>
                  <a:gd name="connsiteX2" fmla="*/ 1404 w 1239965"/>
                  <a:gd name="connsiteY2" fmla="*/ 3554022 h 3554454"/>
                  <a:gd name="connsiteX3" fmla="*/ 6744 w 1239965"/>
                  <a:gd name="connsiteY3" fmla="*/ 0 h 3554454"/>
                  <a:gd name="connsiteX0" fmla="*/ 6744 w 1239965"/>
                  <a:gd name="connsiteY0" fmla="*/ 0 h 3554022"/>
                  <a:gd name="connsiteX1" fmla="*/ 1007023 w 1239965"/>
                  <a:gd name="connsiteY1" fmla="*/ 3042741 h 3554022"/>
                  <a:gd name="connsiteX2" fmla="*/ 1404 w 1239965"/>
                  <a:gd name="connsiteY2" fmla="*/ 3554022 h 3554022"/>
                  <a:gd name="connsiteX3" fmla="*/ 6744 w 1239965"/>
                  <a:gd name="connsiteY3" fmla="*/ 0 h 3554022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45350"/>
                  <a:gd name="connsiteY0" fmla="*/ 0 h 3799760"/>
                  <a:gd name="connsiteX1" fmla="*/ 1012408 w 1245350"/>
                  <a:gd name="connsiteY1" fmla="*/ 3042741 h 3799760"/>
                  <a:gd name="connsiteX2" fmla="*/ 796 w 1245350"/>
                  <a:gd name="connsiteY2" fmla="*/ 3799760 h 3799760"/>
                  <a:gd name="connsiteX3" fmla="*/ 12129 w 1245350"/>
                  <a:gd name="connsiteY3" fmla="*/ 0 h 3799760"/>
                  <a:gd name="connsiteX0" fmla="*/ 12129 w 1250593"/>
                  <a:gd name="connsiteY0" fmla="*/ 0 h 3799760"/>
                  <a:gd name="connsiteX1" fmla="*/ 1012408 w 1250593"/>
                  <a:gd name="connsiteY1" fmla="*/ 3042741 h 3799760"/>
                  <a:gd name="connsiteX2" fmla="*/ 796 w 1250593"/>
                  <a:gd name="connsiteY2" fmla="*/ 3799760 h 3799760"/>
                  <a:gd name="connsiteX3" fmla="*/ 12129 w 1250593"/>
                  <a:gd name="connsiteY3" fmla="*/ 0 h 379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593" h="3799760">
                    <a:moveTo>
                      <a:pt x="12129" y="0"/>
                    </a:moveTo>
                    <a:cubicBezTo>
                      <a:pt x="1087249" y="1329443"/>
                      <a:pt x="1580471" y="2092739"/>
                      <a:pt x="1012408" y="3042741"/>
                    </a:cubicBezTo>
                    <a:cubicBezTo>
                      <a:pt x="785377" y="3374627"/>
                      <a:pt x="484162" y="3480929"/>
                      <a:pt x="796" y="3799760"/>
                    </a:cubicBezTo>
                    <a:cubicBezTo>
                      <a:pt x="-2955" y="3265477"/>
                      <a:pt x="7488" y="302497"/>
                      <a:pt x="1212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7" name="Oval 4">
            <a:extLst>
              <a:ext uri="{FF2B5EF4-FFF2-40B4-BE49-F238E27FC236}">
                <a16:creationId xmlns:a16="http://schemas.microsoft.com/office/drawing/2014/main" id="{48A8C88F-0D72-498D-B8CC-BB7FAB36C71D}"/>
              </a:ext>
            </a:extLst>
          </p:cNvPr>
          <p:cNvSpPr>
            <a:spLocks noChangeAspect="1"/>
          </p:cNvSpPr>
          <p:nvPr/>
        </p:nvSpPr>
        <p:spPr>
          <a:xfrm>
            <a:off x="5216264" y="3706765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Oval 4">
            <a:extLst>
              <a:ext uri="{FF2B5EF4-FFF2-40B4-BE49-F238E27FC236}">
                <a16:creationId xmlns:a16="http://schemas.microsoft.com/office/drawing/2014/main" id="{1B0C53EA-91D5-4A91-B885-31B204FF388D}"/>
              </a:ext>
            </a:extLst>
          </p:cNvPr>
          <p:cNvSpPr>
            <a:spLocks noChangeAspect="1"/>
          </p:cNvSpPr>
          <p:nvPr/>
        </p:nvSpPr>
        <p:spPr>
          <a:xfrm>
            <a:off x="5288264" y="3778765"/>
            <a:ext cx="1476000" cy="1476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9" name="Group 53">
            <a:extLst>
              <a:ext uri="{FF2B5EF4-FFF2-40B4-BE49-F238E27FC236}">
                <a16:creationId xmlns:a16="http://schemas.microsoft.com/office/drawing/2014/main" id="{192B225A-7003-45AE-8C0C-3E470BA192D4}"/>
              </a:ext>
            </a:extLst>
          </p:cNvPr>
          <p:cNvGrpSpPr/>
          <p:nvPr/>
        </p:nvGrpSpPr>
        <p:grpSpPr>
          <a:xfrm>
            <a:off x="8472460" y="2340685"/>
            <a:ext cx="2873976" cy="705077"/>
            <a:chOff x="5076057" y="1240057"/>
            <a:chExt cx="3521398" cy="30489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5B3940-7170-4379-B9F6-ED62D9EBC3D8}"/>
                </a:ext>
              </a:extLst>
            </p:cNvPr>
            <p:cNvSpPr txBox="1"/>
            <p:nvPr/>
          </p:nvSpPr>
          <p:spPr>
            <a:xfrm>
              <a:off x="5076057" y="1240057"/>
              <a:ext cx="3521396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5292488-324E-4E10-9057-68077128976A}"/>
                </a:ext>
              </a:extLst>
            </p:cNvPr>
            <p:cNvSpPr txBox="1"/>
            <p:nvPr/>
          </p:nvSpPr>
          <p:spPr>
            <a:xfrm>
              <a:off x="5076058" y="1345316"/>
              <a:ext cx="3521397" cy="19963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52" name="Group 53">
            <a:extLst>
              <a:ext uri="{FF2B5EF4-FFF2-40B4-BE49-F238E27FC236}">
                <a16:creationId xmlns:a16="http://schemas.microsoft.com/office/drawing/2014/main" id="{372948AD-B3C1-43DA-A492-BE2BABF8A1AE}"/>
              </a:ext>
            </a:extLst>
          </p:cNvPr>
          <p:cNvGrpSpPr/>
          <p:nvPr/>
        </p:nvGrpSpPr>
        <p:grpSpPr>
          <a:xfrm>
            <a:off x="2326246" y="1957647"/>
            <a:ext cx="2918139" cy="705077"/>
            <a:chOff x="5109615" y="1240057"/>
            <a:chExt cx="3575509" cy="30489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06A4AF-18A2-44A5-9C59-8BC5431EEEAB}"/>
                </a:ext>
              </a:extLst>
            </p:cNvPr>
            <p:cNvSpPr txBox="1"/>
            <p:nvPr/>
          </p:nvSpPr>
          <p:spPr>
            <a:xfrm>
              <a:off x="5109615" y="1240057"/>
              <a:ext cx="3575509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CEE076-E5C8-4EBC-8642-BD601A8512E2}"/>
                </a:ext>
              </a:extLst>
            </p:cNvPr>
            <p:cNvSpPr txBox="1"/>
            <p:nvPr/>
          </p:nvSpPr>
          <p:spPr>
            <a:xfrm>
              <a:off x="5163727" y="1345316"/>
              <a:ext cx="3521397" cy="19963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55" name="Group 53">
            <a:extLst>
              <a:ext uri="{FF2B5EF4-FFF2-40B4-BE49-F238E27FC236}">
                <a16:creationId xmlns:a16="http://schemas.microsoft.com/office/drawing/2014/main" id="{1B0EBFA4-3925-4DFD-98CF-0AF234C1A289}"/>
              </a:ext>
            </a:extLst>
          </p:cNvPr>
          <p:cNvGrpSpPr/>
          <p:nvPr/>
        </p:nvGrpSpPr>
        <p:grpSpPr>
          <a:xfrm>
            <a:off x="961808" y="3017877"/>
            <a:ext cx="2918139" cy="705077"/>
            <a:chOff x="5109615" y="1240057"/>
            <a:chExt cx="3575509" cy="30489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D8D433-8C6E-4138-9882-111692B382C0}"/>
                </a:ext>
              </a:extLst>
            </p:cNvPr>
            <p:cNvSpPr txBox="1"/>
            <p:nvPr/>
          </p:nvSpPr>
          <p:spPr>
            <a:xfrm>
              <a:off x="5109615" y="1240057"/>
              <a:ext cx="3575509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3062AC-B808-4C29-925C-A3AC21EE53E8}"/>
                </a:ext>
              </a:extLst>
            </p:cNvPr>
            <p:cNvSpPr txBox="1"/>
            <p:nvPr/>
          </p:nvSpPr>
          <p:spPr>
            <a:xfrm>
              <a:off x="5163727" y="1345316"/>
              <a:ext cx="3521397" cy="19963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58" name="Group 53">
            <a:extLst>
              <a:ext uri="{FF2B5EF4-FFF2-40B4-BE49-F238E27FC236}">
                <a16:creationId xmlns:a16="http://schemas.microsoft.com/office/drawing/2014/main" id="{D8583189-B372-4C0A-96FE-71DA6A1DF01B}"/>
              </a:ext>
            </a:extLst>
          </p:cNvPr>
          <p:cNvGrpSpPr/>
          <p:nvPr/>
        </p:nvGrpSpPr>
        <p:grpSpPr>
          <a:xfrm>
            <a:off x="629233" y="4078107"/>
            <a:ext cx="2918139" cy="705077"/>
            <a:chOff x="5109615" y="1240057"/>
            <a:chExt cx="3575509" cy="30489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28E1D6-B499-4E96-997B-D2C914F8AF42}"/>
                </a:ext>
              </a:extLst>
            </p:cNvPr>
            <p:cNvSpPr txBox="1"/>
            <p:nvPr/>
          </p:nvSpPr>
          <p:spPr>
            <a:xfrm>
              <a:off x="5109615" y="1240057"/>
              <a:ext cx="3575509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8977B1-DB0F-428E-9D60-A526A6189835}"/>
                </a:ext>
              </a:extLst>
            </p:cNvPr>
            <p:cNvSpPr txBox="1"/>
            <p:nvPr/>
          </p:nvSpPr>
          <p:spPr>
            <a:xfrm>
              <a:off x="5163727" y="1345316"/>
              <a:ext cx="3521397" cy="19963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61" name="Group 53">
            <a:extLst>
              <a:ext uri="{FF2B5EF4-FFF2-40B4-BE49-F238E27FC236}">
                <a16:creationId xmlns:a16="http://schemas.microsoft.com/office/drawing/2014/main" id="{7CB5E4BF-4632-4314-9775-AF426855564D}"/>
              </a:ext>
            </a:extLst>
          </p:cNvPr>
          <p:cNvGrpSpPr/>
          <p:nvPr/>
        </p:nvGrpSpPr>
        <p:grpSpPr>
          <a:xfrm>
            <a:off x="919324" y="5138336"/>
            <a:ext cx="2918139" cy="705077"/>
            <a:chOff x="5109615" y="1240057"/>
            <a:chExt cx="3575509" cy="30489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48870A3-7330-47BF-8E74-739EE1451E19}"/>
                </a:ext>
              </a:extLst>
            </p:cNvPr>
            <p:cNvSpPr txBox="1"/>
            <p:nvPr/>
          </p:nvSpPr>
          <p:spPr>
            <a:xfrm>
              <a:off x="5109615" y="1240057"/>
              <a:ext cx="3575509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2F2BEB-81AA-4821-BFBF-1F8EB558716C}"/>
                </a:ext>
              </a:extLst>
            </p:cNvPr>
            <p:cNvSpPr txBox="1"/>
            <p:nvPr/>
          </p:nvSpPr>
          <p:spPr>
            <a:xfrm>
              <a:off x="5163727" y="1345316"/>
              <a:ext cx="3521397" cy="19963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FE1AF8A-519B-4759-B1DB-FD15EFD49C4B}"/>
              </a:ext>
            </a:extLst>
          </p:cNvPr>
          <p:cNvSpPr txBox="1"/>
          <p:nvPr/>
        </p:nvSpPr>
        <p:spPr>
          <a:xfrm>
            <a:off x="5383518" y="4604786"/>
            <a:ext cx="12854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Freeform 55">
            <a:extLst>
              <a:ext uri="{FF2B5EF4-FFF2-40B4-BE49-F238E27FC236}">
                <a16:creationId xmlns:a16="http://schemas.microsoft.com/office/drawing/2014/main" id="{FB1DAD52-C537-484E-9534-0B6CB056809F}"/>
              </a:ext>
            </a:extLst>
          </p:cNvPr>
          <p:cNvSpPr/>
          <p:nvPr/>
        </p:nvSpPr>
        <p:spPr>
          <a:xfrm rot="2700000">
            <a:off x="5924256" y="3955503"/>
            <a:ext cx="303971" cy="74483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AAB7660-4132-4FFA-9508-C5AF6E1166A4}"/>
              </a:ext>
            </a:extLst>
          </p:cNvPr>
          <p:cNvSpPr/>
          <p:nvPr/>
        </p:nvSpPr>
        <p:spPr>
          <a:xfrm>
            <a:off x="3396202" y="3723054"/>
            <a:ext cx="914400" cy="91440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4AE5C3-D680-4290-9E11-D750EDF8B39F}"/>
              </a:ext>
            </a:extLst>
          </p:cNvPr>
          <p:cNvSpPr/>
          <p:nvPr/>
        </p:nvSpPr>
        <p:spPr>
          <a:xfrm>
            <a:off x="5764502" y="2729239"/>
            <a:ext cx="914400" cy="914400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ACBC20-BA77-464E-8B1A-DF46F33B282C}"/>
              </a:ext>
            </a:extLst>
          </p:cNvPr>
          <p:cNvSpPr/>
          <p:nvPr/>
        </p:nvSpPr>
        <p:spPr>
          <a:xfrm>
            <a:off x="8132801" y="1805751"/>
            <a:ext cx="914400" cy="914400"/>
          </a:xfrm>
          <a:prstGeom prst="ellipse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6" name="Elbow Connector 7">
            <a:extLst>
              <a:ext uri="{FF2B5EF4-FFF2-40B4-BE49-F238E27FC236}">
                <a16:creationId xmlns:a16="http://schemas.microsoft.com/office/drawing/2014/main" id="{BBC30B65-EC8B-4571-98E1-70045355A5E6}"/>
              </a:ext>
            </a:extLst>
          </p:cNvPr>
          <p:cNvCxnSpPr>
            <a:cxnSpLocks/>
          </p:cNvCxnSpPr>
          <p:nvPr/>
        </p:nvCxnSpPr>
        <p:spPr>
          <a:xfrm flipV="1">
            <a:off x="4310599" y="3670170"/>
            <a:ext cx="1911100" cy="504000"/>
          </a:xfrm>
          <a:prstGeom prst="bentConnector2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10">
            <a:extLst>
              <a:ext uri="{FF2B5EF4-FFF2-40B4-BE49-F238E27FC236}">
                <a16:creationId xmlns:a16="http://schemas.microsoft.com/office/drawing/2014/main" id="{78A8C0FB-E805-42DF-8532-4326C836F645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6678903" y="2746527"/>
            <a:ext cx="1911099" cy="504000"/>
          </a:xfrm>
          <a:prstGeom prst="bentConnector2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13">
            <a:extLst>
              <a:ext uri="{FF2B5EF4-FFF2-40B4-BE49-F238E27FC236}">
                <a16:creationId xmlns:a16="http://schemas.microsoft.com/office/drawing/2014/main" id="{40674633-2A47-478E-B120-422FA619FAEA}"/>
              </a:ext>
            </a:extLst>
          </p:cNvPr>
          <p:cNvCxnSpPr>
            <a:stCxn id="5" idx="6"/>
          </p:cNvCxnSpPr>
          <p:nvPr/>
        </p:nvCxnSpPr>
        <p:spPr>
          <a:xfrm flipV="1">
            <a:off x="9047203" y="737887"/>
            <a:ext cx="2236765" cy="1525064"/>
          </a:xfrm>
          <a:prstGeom prst="bentConnector3">
            <a:avLst>
              <a:gd name="adj1" fmla="val 99375"/>
            </a:avLst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6ECCEB-4FBE-4931-B7AC-B0C246E3AB8E}"/>
              </a:ext>
            </a:extLst>
          </p:cNvPr>
          <p:cNvSpPr txBox="1"/>
          <p:nvPr/>
        </p:nvSpPr>
        <p:spPr>
          <a:xfrm>
            <a:off x="4432158" y="3795821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97FB2-7FFE-4C05-9A89-E83A2F82D0D5}"/>
              </a:ext>
            </a:extLst>
          </p:cNvPr>
          <p:cNvSpPr txBox="1"/>
          <p:nvPr/>
        </p:nvSpPr>
        <p:spPr>
          <a:xfrm>
            <a:off x="4309954" y="4233444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A5C67-EDC4-478C-8D4E-4AD2C12EF69F}"/>
              </a:ext>
            </a:extLst>
          </p:cNvPr>
          <p:cNvSpPr txBox="1"/>
          <p:nvPr/>
        </p:nvSpPr>
        <p:spPr>
          <a:xfrm>
            <a:off x="6791234" y="2807397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80D9F-B582-4CED-BA17-C68F2B7E3F5A}"/>
              </a:ext>
            </a:extLst>
          </p:cNvPr>
          <p:cNvSpPr txBox="1"/>
          <p:nvPr/>
        </p:nvSpPr>
        <p:spPr>
          <a:xfrm>
            <a:off x="6696296" y="3267970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DB5BE-8641-4A23-9A07-B45AB4AEE6E7}"/>
              </a:ext>
            </a:extLst>
          </p:cNvPr>
          <p:cNvSpPr txBox="1"/>
          <p:nvPr/>
        </p:nvSpPr>
        <p:spPr>
          <a:xfrm>
            <a:off x="9223312" y="1840475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3C6E7-8FD5-4FD0-A453-9DB5B6B23607}"/>
              </a:ext>
            </a:extLst>
          </p:cNvPr>
          <p:cNvSpPr txBox="1"/>
          <p:nvPr/>
        </p:nvSpPr>
        <p:spPr>
          <a:xfrm>
            <a:off x="9082637" y="2302496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A1E7B-E79B-4EE9-A56A-B4A19967754A}"/>
              </a:ext>
            </a:extLst>
          </p:cNvPr>
          <p:cNvSpPr txBox="1"/>
          <p:nvPr/>
        </p:nvSpPr>
        <p:spPr>
          <a:xfrm>
            <a:off x="935698" y="1815108"/>
            <a:ext cx="1947738" cy="276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2EDE2C-214D-4D20-8D42-123EFCE50277}"/>
              </a:ext>
            </a:extLst>
          </p:cNvPr>
          <p:cNvSpPr txBox="1"/>
          <p:nvPr/>
        </p:nvSpPr>
        <p:spPr>
          <a:xfrm>
            <a:off x="935698" y="2275232"/>
            <a:ext cx="389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A079A4AD-BF8F-451E-B38E-6B941DF20ED5}"/>
              </a:ext>
            </a:extLst>
          </p:cNvPr>
          <p:cNvSpPr/>
          <p:nvPr/>
        </p:nvSpPr>
        <p:spPr>
          <a:xfrm>
            <a:off x="1028332" y="4699299"/>
            <a:ext cx="914400" cy="914400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18" name="Elbow Connector 7">
            <a:extLst>
              <a:ext uri="{FF2B5EF4-FFF2-40B4-BE49-F238E27FC236}">
                <a16:creationId xmlns:a16="http://schemas.microsoft.com/office/drawing/2014/main" id="{D6C462E3-C247-402A-82C5-8973BD153A73}"/>
              </a:ext>
            </a:extLst>
          </p:cNvPr>
          <p:cNvCxnSpPr>
            <a:cxnSpLocks/>
          </p:cNvCxnSpPr>
          <p:nvPr/>
        </p:nvCxnSpPr>
        <p:spPr>
          <a:xfrm flipV="1">
            <a:off x="1951524" y="4655043"/>
            <a:ext cx="1911100" cy="504000"/>
          </a:xfrm>
          <a:prstGeom prst="bentConnector2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C6ED96-A474-4AD9-8725-4869F493734A}"/>
              </a:ext>
            </a:extLst>
          </p:cNvPr>
          <p:cNvSpPr txBox="1"/>
          <p:nvPr/>
        </p:nvSpPr>
        <p:spPr>
          <a:xfrm>
            <a:off x="2064288" y="4772065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6E0B73-FF90-460E-A284-7388C3D66A16}"/>
              </a:ext>
            </a:extLst>
          </p:cNvPr>
          <p:cNvSpPr txBox="1"/>
          <p:nvPr/>
        </p:nvSpPr>
        <p:spPr>
          <a:xfrm>
            <a:off x="1923612" y="5198919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D8B3D8D7-FCB2-4EB0-A339-817971D26E3C}"/>
              </a:ext>
            </a:extLst>
          </p:cNvPr>
          <p:cNvSpPr/>
          <p:nvPr/>
        </p:nvSpPr>
        <p:spPr>
          <a:xfrm>
            <a:off x="8375123" y="2038542"/>
            <a:ext cx="448053" cy="4517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BD5927EF-F0C6-4926-82A9-F77A989A0074}"/>
              </a:ext>
            </a:extLst>
          </p:cNvPr>
          <p:cNvSpPr/>
          <p:nvPr/>
        </p:nvSpPr>
        <p:spPr>
          <a:xfrm>
            <a:off x="5947351" y="2997237"/>
            <a:ext cx="550777" cy="354955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C0701F9B-53C3-4EDD-93DE-5D5AC7D2BA38}"/>
              </a:ext>
            </a:extLst>
          </p:cNvPr>
          <p:cNvSpPr>
            <a:spLocks noChangeAspect="1"/>
          </p:cNvSpPr>
          <p:nvPr/>
        </p:nvSpPr>
        <p:spPr>
          <a:xfrm>
            <a:off x="3606716" y="4032982"/>
            <a:ext cx="509776" cy="259333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자유형 151">
            <a:extLst>
              <a:ext uri="{FF2B5EF4-FFF2-40B4-BE49-F238E27FC236}">
                <a16:creationId xmlns:a16="http://schemas.microsoft.com/office/drawing/2014/main" id="{4EF5C049-6C10-4E52-A6A4-6041121EB1BF}"/>
              </a:ext>
            </a:extLst>
          </p:cNvPr>
          <p:cNvSpPr/>
          <p:nvPr/>
        </p:nvSpPr>
        <p:spPr>
          <a:xfrm>
            <a:off x="1257519" y="4936911"/>
            <a:ext cx="418435" cy="439177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6186C7-F616-4F9E-A826-1F9A282F8ECF}"/>
              </a:ext>
            </a:extLst>
          </p:cNvPr>
          <p:cNvSpPr txBox="1"/>
          <p:nvPr/>
        </p:nvSpPr>
        <p:spPr>
          <a:xfrm>
            <a:off x="8796492" y="5923637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62440-8AA4-4121-BBC2-86680948D983}"/>
              </a:ext>
            </a:extLst>
          </p:cNvPr>
          <p:cNvSpPr txBox="1"/>
          <p:nvPr/>
        </p:nvSpPr>
        <p:spPr>
          <a:xfrm>
            <a:off x="8832039" y="5162815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AB5421-29C1-49EC-84B3-37F6D1B39CAE}"/>
              </a:ext>
            </a:extLst>
          </p:cNvPr>
          <p:cNvGrpSpPr/>
          <p:nvPr/>
        </p:nvGrpSpPr>
        <p:grpSpPr>
          <a:xfrm>
            <a:off x="7191397" y="832908"/>
            <a:ext cx="4685903" cy="1408743"/>
            <a:chOff x="8070434" y="1615052"/>
            <a:chExt cx="2925465" cy="14087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65B737-AE97-40D4-A67A-5013F27248B3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9A9EE6-5DBB-4DF4-880D-CFE574AA2404}"/>
                </a:ext>
              </a:extLst>
            </p:cNvPr>
            <p:cNvSpPr txBox="1"/>
            <p:nvPr/>
          </p:nvSpPr>
          <p:spPr>
            <a:xfrm>
              <a:off x="8070434" y="1615052"/>
              <a:ext cx="2925465" cy="36933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9125B49-9972-4AFF-B47B-DB0B2D56FDD1}"/>
              </a:ext>
            </a:extLst>
          </p:cNvPr>
          <p:cNvSpPr txBox="1"/>
          <p:nvPr/>
        </p:nvSpPr>
        <p:spPr>
          <a:xfrm>
            <a:off x="7191397" y="2644517"/>
            <a:ext cx="46859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E041-01C8-49AF-94C0-9F5A3600CA69}"/>
              </a:ext>
            </a:extLst>
          </p:cNvPr>
          <p:cNvSpPr txBox="1"/>
          <p:nvPr/>
        </p:nvSpPr>
        <p:spPr>
          <a:xfrm>
            <a:off x="7191397" y="3342924"/>
            <a:ext cx="46859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076ED-BFB9-46C8-BC27-4CCFED762BF8}"/>
              </a:ext>
            </a:extLst>
          </p:cNvPr>
          <p:cNvSpPr txBox="1"/>
          <p:nvPr/>
        </p:nvSpPr>
        <p:spPr>
          <a:xfrm>
            <a:off x="490133" y="671991"/>
            <a:ext cx="399257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>
                <a:solidFill>
                  <a:schemeClr val="accent2"/>
                </a:solidFill>
                <a:cs typeface="Arial" pitchFamily="34" charset="0"/>
              </a:rPr>
              <a:t> AWESOME</a:t>
            </a:r>
          </a:p>
          <a:p>
            <a:r>
              <a:rPr lang="en-GB" altLang="ko-KR" sz="4800" b="1" i="1" dirty="0">
                <a:solidFill>
                  <a:schemeClr val="accent2"/>
                </a:solidFill>
                <a:cs typeface="Arial" pitchFamily="34" charset="0"/>
              </a:rPr>
              <a:t>S</a:t>
            </a:r>
            <a:r>
              <a:rPr lang="en-US" altLang="ko-KR" sz="4800" b="1" i="1" dirty="0">
                <a:solidFill>
                  <a:schemeClr val="accent2"/>
                </a:solidFill>
                <a:cs typeface="Arial" pitchFamily="34" charset="0"/>
              </a:rPr>
              <a:t>LIDE</a:t>
            </a:r>
            <a:endParaRPr lang="ko-KR" altLang="en-US" sz="4800" b="1" i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5DF0DAF-42E7-40DF-A231-753AB0A4D776}"/>
              </a:ext>
            </a:extLst>
          </p:cNvPr>
          <p:cNvSpPr/>
          <p:nvPr/>
        </p:nvSpPr>
        <p:spPr>
          <a:xfrm rot="4319367">
            <a:off x="10913941" y="1588821"/>
            <a:ext cx="248645" cy="24864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A4B442-1FD4-4086-8A37-9DF3C6A9D26D}"/>
              </a:ext>
            </a:extLst>
          </p:cNvPr>
          <p:cNvSpPr/>
          <p:nvPr/>
        </p:nvSpPr>
        <p:spPr>
          <a:xfrm>
            <a:off x="1576523" y="4299943"/>
            <a:ext cx="845051" cy="84505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F1A2B-3FAC-4F84-BB9A-1601A314078E}"/>
              </a:ext>
            </a:extLst>
          </p:cNvPr>
          <p:cNvSpPr/>
          <p:nvPr/>
        </p:nvSpPr>
        <p:spPr>
          <a:xfrm>
            <a:off x="1279754" y="5553907"/>
            <a:ext cx="1438587" cy="432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A858D-8B92-430F-B1CB-7C842734BC75}"/>
              </a:ext>
            </a:extLst>
          </p:cNvPr>
          <p:cNvSpPr txBox="1"/>
          <p:nvPr/>
        </p:nvSpPr>
        <p:spPr>
          <a:xfrm>
            <a:off x="1332997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042CC0-9D7B-4169-AE04-97DEA44CB9E8}"/>
              </a:ext>
            </a:extLst>
          </p:cNvPr>
          <p:cNvGrpSpPr/>
          <p:nvPr/>
        </p:nvGrpSpPr>
        <p:grpSpPr>
          <a:xfrm>
            <a:off x="1271887" y="2588200"/>
            <a:ext cx="1454320" cy="1453493"/>
            <a:chOff x="3004835" y="4307149"/>
            <a:chExt cx="2266098" cy="145349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100892-69B8-48E0-BB67-76ADF61FB98C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2C3EFA-867C-499D-97A5-FCA473FF9F25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82AF3A8-60C2-43E2-9F13-299D21D27FD6}"/>
              </a:ext>
            </a:extLst>
          </p:cNvPr>
          <p:cNvSpPr/>
          <p:nvPr/>
        </p:nvSpPr>
        <p:spPr>
          <a:xfrm>
            <a:off x="5653165" y="2941316"/>
            <a:ext cx="845051" cy="84505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E03761-55F4-4EB1-B7CC-E1F3A6C11136}"/>
              </a:ext>
            </a:extLst>
          </p:cNvPr>
          <p:cNvSpPr/>
          <p:nvPr/>
        </p:nvSpPr>
        <p:spPr>
          <a:xfrm>
            <a:off x="5356397" y="5553907"/>
            <a:ext cx="1438587" cy="43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BE48D-B138-43DE-B67B-2E4F307B4D4B}"/>
              </a:ext>
            </a:extLst>
          </p:cNvPr>
          <p:cNvSpPr txBox="1"/>
          <p:nvPr/>
        </p:nvSpPr>
        <p:spPr>
          <a:xfrm>
            <a:off x="5409639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ED4C0A-85CC-44F1-9E9D-E5DB8704F144}"/>
              </a:ext>
            </a:extLst>
          </p:cNvPr>
          <p:cNvGrpSpPr/>
          <p:nvPr/>
        </p:nvGrpSpPr>
        <p:grpSpPr>
          <a:xfrm>
            <a:off x="5348529" y="3993943"/>
            <a:ext cx="1454320" cy="1453493"/>
            <a:chOff x="3004835" y="4307149"/>
            <a:chExt cx="2266098" cy="14534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49D5DC-7C3A-44A5-A21B-B18D6403976C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DEA76-BAA5-49A7-B961-F3E6A9DD5E5A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4D57469-B938-4F47-AC8C-E7B7D8169A1C}"/>
              </a:ext>
            </a:extLst>
          </p:cNvPr>
          <p:cNvSpPr/>
          <p:nvPr/>
        </p:nvSpPr>
        <p:spPr>
          <a:xfrm>
            <a:off x="9729807" y="1582690"/>
            <a:ext cx="845051" cy="84505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BB5DAD-22FD-4D7E-91D9-A57CBD8B7656}"/>
              </a:ext>
            </a:extLst>
          </p:cNvPr>
          <p:cNvSpPr/>
          <p:nvPr/>
        </p:nvSpPr>
        <p:spPr>
          <a:xfrm>
            <a:off x="9433039" y="5553907"/>
            <a:ext cx="1438587" cy="432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FE45A-B186-41BF-A242-E3D9C5FAA667}"/>
              </a:ext>
            </a:extLst>
          </p:cNvPr>
          <p:cNvSpPr txBox="1"/>
          <p:nvPr/>
        </p:nvSpPr>
        <p:spPr>
          <a:xfrm>
            <a:off x="9486281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301827-CF91-486D-B17B-4D82F9CE5F28}"/>
              </a:ext>
            </a:extLst>
          </p:cNvPr>
          <p:cNvGrpSpPr/>
          <p:nvPr/>
        </p:nvGrpSpPr>
        <p:grpSpPr>
          <a:xfrm>
            <a:off x="9425171" y="2662875"/>
            <a:ext cx="1454320" cy="1453493"/>
            <a:chOff x="3004835" y="4307149"/>
            <a:chExt cx="2266098" cy="145349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63789A-D639-45A0-859B-0568F6715979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75DAB2-EB6A-4A2C-9AC6-3D5D48097639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0040C452-C5F1-4CC0-8536-CD168EC1C06B}"/>
              </a:ext>
            </a:extLst>
          </p:cNvPr>
          <p:cNvSpPr/>
          <p:nvPr/>
        </p:nvSpPr>
        <p:spPr>
          <a:xfrm>
            <a:off x="3614844" y="3620629"/>
            <a:ext cx="845051" cy="84505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F28CC4-31D4-4238-A36C-429229599E4A}"/>
              </a:ext>
            </a:extLst>
          </p:cNvPr>
          <p:cNvSpPr/>
          <p:nvPr/>
        </p:nvSpPr>
        <p:spPr>
          <a:xfrm>
            <a:off x="3318076" y="5553907"/>
            <a:ext cx="1438587" cy="432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D88D5-B333-46C8-B4E0-5153EE708143}"/>
              </a:ext>
            </a:extLst>
          </p:cNvPr>
          <p:cNvSpPr txBox="1"/>
          <p:nvPr/>
        </p:nvSpPr>
        <p:spPr>
          <a:xfrm>
            <a:off x="3371318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C2EC91-E65C-4504-8F8B-6410ECA1679D}"/>
              </a:ext>
            </a:extLst>
          </p:cNvPr>
          <p:cNvGrpSpPr/>
          <p:nvPr/>
        </p:nvGrpSpPr>
        <p:grpSpPr>
          <a:xfrm>
            <a:off x="3310208" y="1940128"/>
            <a:ext cx="1454320" cy="1453493"/>
            <a:chOff x="3004835" y="4307149"/>
            <a:chExt cx="2266098" cy="145349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EDBE7-28BA-495F-82FB-62CA907E6B49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F3A24E-BC45-48AD-A65F-3FB898B9600D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B5ACC8E-7185-4111-831F-DF7D150D18D1}"/>
              </a:ext>
            </a:extLst>
          </p:cNvPr>
          <p:cNvSpPr/>
          <p:nvPr/>
        </p:nvSpPr>
        <p:spPr>
          <a:xfrm>
            <a:off x="7691486" y="2262003"/>
            <a:ext cx="845051" cy="84505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0BB17C-937A-4447-9C37-5BE2222215C7}"/>
              </a:ext>
            </a:extLst>
          </p:cNvPr>
          <p:cNvSpPr/>
          <p:nvPr/>
        </p:nvSpPr>
        <p:spPr>
          <a:xfrm>
            <a:off x="7394718" y="5553907"/>
            <a:ext cx="1438587" cy="432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C256DF-7BB6-4000-AC6A-793A8BFCFADA}"/>
              </a:ext>
            </a:extLst>
          </p:cNvPr>
          <p:cNvSpPr txBox="1"/>
          <p:nvPr/>
        </p:nvSpPr>
        <p:spPr>
          <a:xfrm>
            <a:off x="7447960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524D71-5170-4A36-9449-FAB6101F47D4}"/>
              </a:ext>
            </a:extLst>
          </p:cNvPr>
          <p:cNvGrpSpPr/>
          <p:nvPr/>
        </p:nvGrpSpPr>
        <p:grpSpPr>
          <a:xfrm>
            <a:off x="7386850" y="3354380"/>
            <a:ext cx="1454320" cy="1453493"/>
            <a:chOff x="3004835" y="4307149"/>
            <a:chExt cx="2266098" cy="145349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D19E1A-DECA-474C-B270-434D78BFFA38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B9239F-778F-4EB8-AF9F-C6218E5F985F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7">
            <a:extLst>
              <a:ext uri="{FF2B5EF4-FFF2-40B4-BE49-F238E27FC236}">
                <a16:creationId xmlns:a16="http://schemas.microsoft.com/office/drawing/2014/main" id="{6E0B16B5-4FE9-49B9-99D0-1E4271700D87}"/>
              </a:ext>
            </a:extLst>
          </p:cNvPr>
          <p:cNvSpPr/>
          <p:nvPr/>
        </p:nvSpPr>
        <p:spPr>
          <a:xfrm>
            <a:off x="3876348" y="3880673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10">
            <a:extLst>
              <a:ext uri="{FF2B5EF4-FFF2-40B4-BE49-F238E27FC236}">
                <a16:creationId xmlns:a16="http://schemas.microsoft.com/office/drawing/2014/main" id="{5A3E6408-32B4-45F9-9AD8-5D789975C46F}"/>
              </a:ext>
            </a:extLst>
          </p:cNvPr>
          <p:cNvSpPr/>
          <p:nvPr/>
        </p:nvSpPr>
        <p:spPr>
          <a:xfrm>
            <a:off x="5940841" y="319566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EFF32077-E3D3-4963-9D25-A6258016CA59}"/>
              </a:ext>
            </a:extLst>
          </p:cNvPr>
          <p:cNvSpPr/>
          <p:nvPr/>
        </p:nvSpPr>
        <p:spPr>
          <a:xfrm flipH="1">
            <a:off x="7910402" y="256514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8BE68F34-5AB5-4A56-8813-989F7208BF15}"/>
              </a:ext>
            </a:extLst>
          </p:cNvPr>
          <p:cNvSpPr>
            <a:spLocks noChangeAspect="1"/>
          </p:cNvSpPr>
          <p:nvPr/>
        </p:nvSpPr>
        <p:spPr>
          <a:xfrm rot="9900000">
            <a:off x="9987597" y="185870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Block Arc 10">
            <a:extLst>
              <a:ext uri="{FF2B5EF4-FFF2-40B4-BE49-F238E27FC236}">
                <a16:creationId xmlns:a16="http://schemas.microsoft.com/office/drawing/2014/main" id="{D47BD7E0-80F2-44C1-BB9C-7E9D61B38AF8}"/>
              </a:ext>
            </a:extLst>
          </p:cNvPr>
          <p:cNvSpPr/>
          <p:nvPr/>
        </p:nvSpPr>
        <p:spPr>
          <a:xfrm>
            <a:off x="1783420" y="4580723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1F553D-3AF0-4A78-88EB-7945AC6CFBB2}"/>
              </a:ext>
            </a:extLst>
          </p:cNvPr>
          <p:cNvCxnSpPr>
            <a:cxnSpLocks/>
          </p:cNvCxnSpPr>
          <p:nvPr/>
        </p:nvCxnSpPr>
        <p:spPr>
          <a:xfrm flipV="1">
            <a:off x="790575" y="4911753"/>
            <a:ext cx="785948" cy="271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B3AB4F-5355-4A7D-B299-E7498DA2BF12}"/>
              </a:ext>
            </a:extLst>
          </p:cNvPr>
          <p:cNvCxnSpPr>
            <a:cxnSpLocks/>
          </p:cNvCxnSpPr>
          <p:nvPr/>
        </p:nvCxnSpPr>
        <p:spPr>
          <a:xfrm flipV="1">
            <a:off x="2405157" y="4222444"/>
            <a:ext cx="1206204" cy="41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DFC2B9-0F05-4EFA-B106-51E5C5D37839}"/>
              </a:ext>
            </a:extLst>
          </p:cNvPr>
          <p:cNvCxnSpPr>
            <a:cxnSpLocks/>
          </p:cNvCxnSpPr>
          <p:nvPr/>
        </p:nvCxnSpPr>
        <p:spPr>
          <a:xfrm flipV="1">
            <a:off x="4446961" y="3524789"/>
            <a:ext cx="1206204" cy="41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C72808-7153-4D4D-B281-254F5B6FBD93}"/>
              </a:ext>
            </a:extLst>
          </p:cNvPr>
          <p:cNvCxnSpPr>
            <a:cxnSpLocks/>
          </p:cNvCxnSpPr>
          <p:nvPr/>
        </p:nvCxnSpPr>
        <p:spPr>
          <a:xfrm flipV="1">
            <a:off x="6488765" y="2827134"/>
            <a:ext cx="1206204" cy="41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65FA1B-99E3-4154-A883-59B353B6A8B3}"/>
              </a:ext>
            </a:extLst>
          </p:cNvPr>
          <p:cNvCxnSpPr>
            <a:cxnSpLocks/>
          </p:cNvCxnSpPr>
          <p:nvPr/>
        </p:nvCxnSpPr>
        <p:spPr>
          <a:xfrm flipV="1">
            <a:off x="8530569" y="2129479"/>
            <a:ext cx="1206204" cy="41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AB486B-FF9B-4D0A-9624-AA86E1BEEA7E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0574858" y="1674704"/>
            <a:ext cx="581636" cy="19776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4AFF7-BCE4-42A4-866B-38413C09C68D}"/>
              </a:ext>
            </a:extLst>
          </p:cNvPr>
          <p:cNvSpPr/>
          <p:nvPr/>
        </p:nvSpPr>
        <p:spPr>
          <a:xfrm>
            <a:off x="6035783" y="2990662"/>
            <a:ext cx="108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97F0D-74A6-4AAB-AA17-BACED54A22B6}"/>
              </a:ext>
            </a:extLst>
          </p:cNvPr>
          <p:cNvSpPr/>
          <p:nvPr/>
        </p:nvSpPr>
        <p:spPr>
          <a:xfrm>
            <a:off x="5630398" y="3264982"/>
            <a:ext cx="108000" cy="155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7699-3C6F-4D4F-9830-85B1B70EAF23}"/>
              </a:ext>
            </a:extLst>
          </p:cNvPr>
          <p:cNvSpPr/>
          <p:nvPr/>
        </p:nvSpPr>
        <p:spPr>
          <a:xfrm>
            <a:off x="6441168" y="3264982"/>
            <a:ext cx="108000" cy="155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5DBA8-53A1-4004-80D2-25C3A9682D4A}"/>
              </a:ext>
            </a:extLst>
          </p:cNvPr>
          <p:cNvSpPr/>
          <p:nvPr/>
        </p:nvSpPr>
        <p:spPr>
          <a:xfrm>
            <a:off x="5225013" y="4087942"/>
            <a:ext cx="108000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CC48E-3B8E-49F8-A78F-4EE917B9F02D}"/>
              </a:ext>
            </a:extLst>
          </p:cNvPr>
          <p:cNvSpPr/>
          <p:nvPr/>
        </p:nvSpPr>
        <p:spPr>
          <a:xfrm>
            <a:off x="6846553" y="4087942"/>
            <a:ext cx="108000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Pentagon 10">
            <a:extLst>
              <a:ext uri="{FF2B5EF4-FFF2-40B4-BE49-F238E27FC236}">
                <a16:creationId xmlns:a16="http://schemas.microsoft.com/office/drawing/2014/main" id="{F192B7C7-467F-421A-8BA0-6F47884145D2}"/>
              </a:ext>
            </a:extLst>
          </p:cNvPr>
          <p:cNvSpPr/>
          <p:nvPr/>
        </p:nvSpPr>
        <p:spPr>
          <a:xfrm>
            <a:off x="6865962" y="4059101"/>
            <a:ext cx="1898526" cy="484632"/>
          </a:xfrm>
          <a:prstGeom prst="homePlat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A43547-26E5-4355-95AF-22022EDC646D}"/>
              </a:ext>
            </a:extLst>
          </p:cNvPr>
          <p:cNvGrpSpPr/>
          <p:nvPr/>
        </p:nvGrpSpPr>
        <p:grpSpPr>
          <a:xfrm>
            <a:off x="7555603" y="4802317"/>
            <a:ext cx="2552860" cy="923330"/>
            <a:chOff x="2551704" y="4283314"/>
            <a:chExt cx="2357003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2C58AA-44CF-4939-BD7D-6DF1B6B16B59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470CA6-2E25-4C88-B83F-43693423E3D3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Pentagon 14">
            <a:extLst>
              <a:ext uri="{FF2B5EF4-FFF2-40B4-BE49-F238E27FC236}">
                <a16:creationId xmlns:a16="http://schemas.microsoft.com/office/drawing/2014/main" id="{E677F26D-7606-4175-8015-22DAE28C4894}"/>
              </a:ext>
            </a:extLst>
          </p:cNvPr>
          <p:cNvSpPr/>
          <p:nvPr/>
        </p:nvSpPr>
        <p:spPr>
          <a:xfrm>
            <a:off x="6456040" y="3274505"/>
            <a:ext cx="1898526" cy="484632"/>
          </a:xfrm>
          <a:prstGeom prst="homePlat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Pentagon 15">
            <a:extLst>
              <a:ext uri="{FF2B5EF4-FFF2-40B4-BE49-F238E27FC236}">
                <a16:creationId xmlns:a16="http://schemas.microsoft.com/office/drawing/2014/main" id="{E2D978C1-A1CD-4A70-AAD7-AEA9DDB90B84}"/>
              </a:ext>
            </a:extLst>
          </p:cNvPr>
          <p:cNvSpPr/>
          <p:nvPr/>
        </p:nvSpPr>
        <p:spPr>
          <a:xfrm flipH="1">
            <a:off x="3415406" y="4059101"/>
            <a:ext cx="1898526" cy="484632"/>
          </a:xfrm>
          <a:prstGeom prst="homePlat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Pentagon 16">
            <a:extLst>
              <a:ext uri="{FF2B5EF4-FFF2-40B4-BE49-F238E27FC236}">
                <a16:creationId xmlns:a16="http://schemas.microsoft.com/office/drawing/2014/main" id="{3C0E5F19-3F0D-49C0-ADAA-F986A1E70DB0}"/>
              </a:ext>
            </a:extLst>
          </p:cNvPr>
          <p:cNvSpPr/>
          <p:nvPr/>
        </p:nvSpPr>
        <p:spPr>
          <a:xfrm flipH="1">
            <a:off x="3818906" y="3274505"/>
            <a:ext cx="1898526" cy="484632"/>
          </a:xfrm>
          <a:prstGeom prst="homePlat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477E49-2E09-468F-9C6B-AA3777BF1032}"/>
              </a:ext>
            </a:extLst>
          </p:cNvPr>
          <p:cNvGrpSpPr/>
          <p:nvPr/>
        </p:nvGrpSpPr>
        <p:grpSpPr>
          <a:xfrm>
            <a:off x="2091093" y="4802317"/>
            <a:ext cx="2552859" cy="923330"/>
            <a:chOff x="2551706" y="4283314"/>
            <a:chExt cx="2357002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183A18-31A9-470A-A838-CE734198598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E3FACF-BBDA-46AA-8B82-2CBA2D376049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7E494B-8844-4F75-85D7-6FB419B6D948}"/>
              </a:ext>
            </a:extLst>
          </p:cNvPr>
          <p:cNvGrpSpPr/>
          <p:nvPr/>
        </p:nvGrpSpPr>
        <p:grpSpPr>
          <a:xfrm>
            <a:off x="8922754" y="3041003"/>
            <a:ext cx="2552859" cy="923330"/>
            <a:chOff x="2551704" y="4283314"/>
            <a:chExt cx="2357003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6547C6-918E-4C9B-97EB-1CB6D9683BD4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69899D-00AD-4B29-ABCC-0D63C29D2AC3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16F9CA-A272-444E-85D0-47060788885F}"/>
              </a:ext>
            </a:extLst>
          </p:cNvPr>
          <p:cNvGrpSpPr/>
          <p:nvPr/>
        </p:nvGrpSpPr>
        <p:grpSpPr>
          <a:xfrm>
            <a:off x="734830" y="3041003"/>
            <a:ext cx="2552859" cy="923330"/>
            <a:chOff x="2551704" y="4283314"/>
            <a:chExt cx="2357003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FE55F3-70F4-4D61-883C-DCE8ED4D06E5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5AF54F-DA30-4D3A-A1A5-6735988F57EE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445BDC-4954-45AF-9548-CF78F6479B8B}"/>
              </a:ext>
            </a:extLst>
          </p:cNvPr>
          <p:cNvGrpSpPr/>
          <p:nvPr/>
        </p:nvGrpSpPr>
        <p:grpSpPr>
          <a:xfrm>
            <a:off x="4819570" y="1626711"/>
            <a:ext cx="2552860" cy="738664"/>
            <a:chOff x="2551704" y="4283314"/>
            <a:chExt cx="2357003" cy="7386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1A6670-C9DB-4B04-826D-D1A6883571E3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90962F-E59A-47E2-83B7-878B79B40DD4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Pentagon 30">
            <a:extLst>
              <a:ext uri="{FF2B5EF4-FFF2-40B4-BE49-F238E27FC236}">
                <a16:creationId xmlns:a16="http://schemas.microsoft.com/office/drawing/2014/main" id="{B8F2AE5E-8E74-41B0-A550-EEB15B32D9E3}"/>
              </a:ext>
            </a:extLst>
          </p:cNvPr>
          <p:cNvSpPr/>
          <p:nvPr/>
        </p:nvSpPr>
        <p:spPr>
          <a:xfrm>
            <a:off x="4476002" y="2470860"/>
            <a:ext cx="3211003" cy="484632"/>
          </a:xfrm>
          <a:custGeom>
            <a:avLst/>
            <a:gdLst/>
            <a:ahLst/>
            <a:cxnLst/>
            <a:rect l="l" t="t" r="r" b="b"/>
            <a:pathLst>
              <a:path w="3211003" h="484632">
                <a:moveTo>
                  <a:pt x="242316" y="0"/>
                </a:moveTo>
                <a:lnTo>
                  <a:pt x="1591003" y="0"/>
                </a:lnTo>
                <a:lnTo>
                  <a:pt x="1620000" y="0"/>
                </a:lnTo>
                <a:lnTo>
                  <a:pt x="2968687" y="0"/>
                </a:lnTo>
                <a:lnTo>
                  <a:pt x="3211003" y="242316"/>
                </a:lnTo>
                <a:lnTo>
                  <a:pt x="2968687" y="484632"/>
                </a:lnTo>
                <a:lnTo>
                  <a:pt x="1620000" y="484632"/>
                </a:lnTo>
                <a:lnTo>
                  <a:pt x="1591003" y="484632"/>
                </a:lnTo>
                <a:lnTo>
                  <a:pt x="242316" y="484632"/>
                </a:lnTo>
                <a:lnTo>
                  <a:pt x="0" y="242316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A2D93E-99D0-40A2-842F-62A1CB7C5C63}"/>
              </a:ext>
            </a:extLst>
          </p:cNvPr>
          <p:cNvSpPr txBox="1"/>
          <p:nvPr/>
        </p:nvSpPr>
        <p:spPr>
          <a:xfrm>
            <a:off x="5291448" y="2559288"/>
            <a:ext cx="160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77D08-840B-4253-B294-3D072CEB7005}"/>
              </a:ext>
            </a:extLst>
          </p:cNvPr>
          <p:cNvSpPr txBox="1"/>
          <p:nvPr/>
        </p:nvSpPr>
        <p:spPr>
          <a:xfrm>
            <a:off x="4039646" y="3366594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47C639-3995-4FC8-B529-70D7495089C1}"/>
              </a:ext>
            </a:extLst>
          </p:cNvPr>
          <p:cNvSpPr txBox="1"/>
          <p:nvPr/>
        </p:nvSpPr>
        <p:spPr>
          <a:xfrm>
            <a:off x="3657972" y="4147530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160C99-1CA1-40D3-96CA-57177F978288}"/>
              </a:ext>
            </a:extLst>
          </p:cNvPr>
          <p:cNvSpPr txBox="1"/>
          <p:nvPr/>
        </p:nvSpPr>
        <p:spPr>
          <a:xfrm>
            <a:off x="6954554" y="4147530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838A13-DEF8-4C1E-9EA2-DA9C15203E76}"/>
              </a:ext>
            </a:extLst>
          </p:cNvPr>
          <p:cNvSpPr txBox="1"/>
          <p:nvPr/>
        </p:nvSpPr>
        <p:spPr>
          <a:xfrm>
            <a:off x="6576398" y="3366594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id="{F9E6DF1F-A0AF-4CC5-BA11-6C00BDC9A155}"/>
              </a:ext>
            </a:extLst>
          </p:cNvPr>
          <p:cNvSpPr>
            <a:spLocks/>
          </p:cNvSpPr>
          <p:nvPr/>
        </p:nvSpPr>
        <p:spPr bwMode="auto">
          <a:xfrm flipH="1">
            <a:off x="5068173" y="4806847"/>
            <a:ext cx="2304256" cy="1690935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accent1">
              <a:alpha val="9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721672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88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84B2EA-CA78-4826-8D1E-F8A39F917F3D}"/>
              </a:ext>
            </a:extLst>
          </p:cNvPr>
          <p:cNvSpPr txBox="1"/>
          <p:nvPr/>
        </p:nvSpPr>
        <p:spPr>
          <a:xfrm>
            <a:off x="996585" y="636379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EA9D6-3120-444F-9EF1-B27831C19448}"/>
              </a:ext>
            </a:extLst>
          </p:cNvPr>
          <p:cNvSpPr txBox="1"/>
          <p:nvPr/>
        </p:nvSpPr>
        <p:spPr>
          <a:xfrm>
            <a:off x="996585" y="1283541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BC1897-F286-44B9-8BBF-D6E3E968F1DC}"/>
              </a:ext>
            </a:extLst>
          </p:cNvPr>
          <p:cNvSpPr/>
          <p:nvPr/>
        </p:nvSpPr>
        <p:spPr>
          <a:xfrm>
            <a:off x="1930784" y="406058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AA1D-C41D-4394-BA07-1A6EA1A69665}"/>
              </a:ext>
            </a:extLst>
          </p:cNvPr>
          <p:cNvSpPr txBox="1"/>
          <p:nvPr/>
        </p:nvSpPr>
        <p:spPr>
          <a:xfrm>
            <a:off x="1930784" y="4597987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C1F90805-59CA-410A-945A-D7BB1AC0FAF2}"/>
              </a:ext>
            </a:extLst>
          </p:cNvPr>
          <p:cNvSpPr/>
          <p:nvPr/>
        </p:nvSpPr>
        <p:spPr>
          <a:xfrm>
            <a:off x="996585" y="2110093"/>
            <a:ext cx="356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001E91-F80C-4042-98B4-0C029BD467EA}"/>
              </a:ext>
            </a:extLst>
          </p:cNvPr>
          <p:cNvSpPr/>
          <p:nvPr/>
        </p:nvSpPr>
        <p:spPr>
          <a:xfrm rot="10800000">
            <a:off x="4137667" y="5617214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C3F46-595A-4E70-BBAC-0A997CEB48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50BA59F-DC29-4F83-9241-5247F4242CB9}"/>
              </a:ext>
            </a:extLst>
          </p:cNvPr>
          <p:cNvSpPr/>
          <p:nvPr/>
        </p:nvSpPr>
        <p:spPr>
          <a:xfrm rot="20400000">
            <a:off x="-249122" y="2794384"/>
            <a:ext cx="4408992" cy="645805"/>
          </a:xfrm>
          <a:custGeom>
            <a:avLst/>
            <a:gdLst>
              <a:gd name="connsiteX0" fmla="*/ 6762406 w 6762406"/>
              <a:gd name="connsiteY0" fmla="*/ 0 h 1396040"/>
              <a:gd name="connsiteX1" fmla="*/ 6762406 w 6762406"/>
              <a:gd name="connsiteY1" fmla="*/ 1396040 h 1396040"/>
              <a:gd name="connsiteX2" fmla="*/ 0 w 6762406"/>
              <a:gd name="connsiteY2" fmla="*/ 1396040 h 1396040"/>
              <a:gd name="connsiteX3" fmla="*/ 508117 w 6762406"/>
              <a:gd name="connsiteY3" fmla="*/ 1 h 1396040"/>
              <a:gd name="connsiteX0" fmla="*/ 6568324 w 6568324"/>
              <a:gd name="connsiteY0" fmla="*/ 0 h 1410321"/>
              <a:gd name="connsiteX1" fmla="*/ 6568324 w 6568324"/>
              <a:gd name="connsiteY1" fmla="*/ 1396040 h 1410321"/>
              <a:gd name="connsiteX2" fmla="*/ 0 w 6568324"/>
              <a:gd name="connsiteY2" fmla="*/ 1410322 h 1410321"/>
              <a:gd name="connsiteX3" fmla="*/ 314035 w 6568324"/>
              <a:gd name="connsiteY3" fmla="*/ 1 h 1410321"/>
              <a:gd name="connsiteX4" fmla="*/ 6568324 w 6568324"/>
              <a:gd name="connsiteY4" fmla="*/ 0 h 1410321"/>
              <a:gd name="connsiteX0" fmla="*/ 6613487 w 6613487"/>
              <a:gd name="connsiteY0" fmla="*/ 0 h 1408526"/>
              <a:gd name="connsiteX1" fmla="*/ 6613487 w 6613487"/>
              <a:gd name="connsiteY1" fmla="*/ 1396040 h 1408526"/>
              <a:gd name="connsiteX2" fmla="*/ 0 w 6613487"/>
              <a:gd name="connsiteY2" fmla="*/ 1408527 h 1408526"/>
              <a:gd name="connsiteX3" fmla="*/ 359198 w 6613487"/>
              <a:gd name="connsiteY3" fmla="*/ 1 h 1408526"/>
              <a:gd name="connsiteX4" fmla="*/ 6613487 w 6613487"/>
              <a:gd name="connsiteY4" fmla="*/ 0 h 14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3487" h="1408526">
                <a:moveTo>
                  <a:pt x="6613487" y="0"/>
                </a:moveTo>
                <a:lnTo>
                  <a:pt x="6613487" y="1396040"/>
                </a:lnTo>
                <a:lnTo>
                  <a:pt x="0" y="1408527"/>
                </a:lnTo>
                <a:lnTo>
                  <a:pt x="359198" y="1"/>
                </a:lnTo>
                <a:lnTo>
                  <a:pt x="66134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35ECE96-DEEA-48EF-B72E-A93E1A8EE7B6}"/>
              </a:ext>
            </a:extLst>
          </p:cNvPr>
          <p:cNvSpPr/>
          <p:nvPr/>
        </p:nvSpPr>
        <p:spPr>
          <a:xfrm rot="20400000">
            <a:off x="-182357" y="5314769"/>
            <a:ext cx="8441278" cy="640080"/>
          </a:xfrm>
          <a:custGeom>
            <a:avLst/>
            <a:gdLst>
              <a:gd name="connsiteX0" fmla="*/ 12785260 w 12785260"/>
              <a:gd name="connsiteY0" fmla="*/ 0 h 1396040"/>
              <a:gd name="connsiteX1" fmla="*/ 12785260 w 12785260"/>
              <a:gd name="connsiteY1" fmla="*/ 1396040 h 1396040"/>
              <a:gd name="connsiteX2" fmla="*/ 2474427 w 12785260"/>
              <a:gd name="connsiteY2" fmla="*/ 1396040 h 1396040"/>
              <a:gd name="connsiteX3" fmla="*/ 0 w 12785260"/>
              <a:gd name="connsiteY3" fmla="*/ 495422 h 1396040"/>
              <a:gd name="connsiteX4" fmla="*/ 180319 w 12785260"/>
              <a:gd name="connsiteY4" fmla="*/ 1 h 1396040"/>
              <a:gd name="connsiteX0" fmla="*/ 12665613 w 12665613"/>
              <a:gd name="connsiteY0" fmla="*/ 0 h 1396040"/>
              <a:gd name="connsiteX1" fmla="*/ 12665613 w 12665613"/>
              <a:gd name="connsiteY1" fmla="*/ 1396040 h 1396040"/>
              <a:gd name="connsiteX2" fmla="*/ 2354780 w 12665613"/>
              <a:gd name="connsiteY2" fmla="*/ 1396040 h 1396040"/>
              <a:gd name="connsiteX3" fmla="*/ 0 w 12665613"/>
              <a:gd name="connsiteY3" fmla="*/ 381881 h 1396040"/>
              <a:gd name="connsiteX4" fmla="*/ 60672 w 12665613"/>
              <a:gd name="connsiteY4" fmla="*/ 1 h 1396040"/>
              <a:gd name="connsiteX5" fmla="*/ 12665613 w 12665613"/>
              <a:gd name="connsiteY5" fmla="*/ 0 h 1396040"/>
              <a:gd name="connsiteX0" fmla="*/ 12655840 w 12655841"/>
              <a:gd name="connsiteY0" fmla="*/ 0 h 1396040"/>
              <a:gd name="connsiteX1" fmla="*/ 12655840 w 12655841"/>
              <a:gd name="connsiteY1" fmla="*/ 1396040 h 1396040"/>
              <a:gd name="connsiteX2" fmla="*/ 2345007 w 12655841"/>
              <a:gd name="connsiteY2" fmla="*/ 1396040 h 1396040"/>
              <a:gd name="connsiteX3" fmla="*/ -1 w 12655841"/>
              <a:gd name="connsiteY3" fmla="*/ 342838 h 1396040"/>
              <a:gd name="connsiteX4" fmla="*/ 50899 w 12655841"/>
              <a:gd name="connsiteY4" fmla="*/ 1 h 1396040"/>
              <a:gd name="connsiteX5" fmla="*/ 12655840 w 12655841"/>
              <a:gd name="connsiteY5" fmla="*/ 0 h 1396040"/>
              <a:gd name="connsiteX0" fmla="*/ 12650954 w 12650954"/>
              <a:gd name="connsiteY0" fmla="*/ 0 h 1396040"/>
              <a:gd name="connsiteX1" fmla="*/ 12650954 w 12650954"/>
              <a:gd name="connsiteY1" fmla="*/ 1396040 h 1396040"/>
              <a:gd name="connsiteX2" fmla="*/ 2340121 w 12650954"/>
              <a:gd name="connsiteY2" fmla="*/ 1396040 h 1396040"/>
              <a:gd name="connsiteX3" fmla="*/ -1 w 12650954"/>
              <a:gd name="connsiteY3" fmla="*/ 323318 h 1396040"/>
              <a:gd name="connsiteX4" fmla="*/ 46013 w 12650954"/>
              <a:gd name="connsiteY4" fmla="*/ 1 h 1396040"/>
              <a:gd name="connsiteX5" fmla="*/ 12650954 w 12650954"/>
              <a:gd name="connsiteY5" fmla="*/ 0 h 1396040"/>
              <a:gd name="connsiteX0" fmla="*/ 12641183 w 12641183"/>
              <a:gd name="connsiteY0" fmla="*/ 0 h 1396040"/>
              <a:gd name="connsiteX1" fmla="*/ 12641183 w 12641183"/>
              <a:gd name="connsiteY1" fmla="*/ 1396040 h 1396040"/>
              <a:gd name="connsiteX2" fmla="*/ 2330350 w 12641183"/>
              <a:gd name="connsiteY2" fmla="*/ 1396040 h 1396040"/>
              <a:gd name="connsiteX3" fmla="*/ 0 w 12641183"/>
              <a:gd name="connsiteY3" fmla="*/ 284274 h 1396040"/>
              <a:gd name="connsiteX4" fmla="*/ 36242 w 12641183"/>
              <a:gd name="connsiteY4" fmla="*/ 1 h 1396040"/>
              <a:gd name="connsiteX5" fmla="*/ 12641183 w 12641183"/>
              <a:gd name="connsiteY5" fmla="*/ 0 h 1396040"/>
              <a:gd name="connsiteX0" fmla="*/ 12644836 w 12644836"/>
              <a:gd name="connsiteY0" fmla="*/ 0 h 1396040"/>
              <a:gd name="connsiteX1" fmla="*/ 12644836 w 12644836"/>
              <a:gd name="connsiteY1" fmla="*/ 1396040 h 1396040"/>
              <a:gd name="connsiteX2" fmla="*/ 2334003 w 12644836"/>
              <a:gd name="connsiteY2" fmla="*/ 1396040 h 1396040"/>
              <a:gd name="connsiteX3" fmla="*/ 0 w 12644836"/>
              <a:gd name="connsiteY3" fmla="*/ 238126 h 1396040"/>
              <a:gd name="connsiteX4" fmla="*/ 39895 w 12644836"/>
              <a:gd name="connsiteY4" fmla="*/ 1 h 1396040"/>
              <a:gd name="connsiteX5" fmla="*/ 12644836 w 12644836"/>
              <a:gd name="connsiteY5" fmla="*/ 0 h 1396040"/>
              <a:gd name="connsiteX0" fmla="*/ 12671689 w 12671689"/>
              <a:gd name="connsiteY0" fmla="*/ 0 h 1396040"/>
              <a:gd name="connsiteX1" fmla="*/ 12671689 w 12671689"/>
              <a:gd name="connsiteY1" fmla="*/ 1396040 h 1396040"/>
              <a:gd name="connsiteX2" fmla="*/ 2360856 w 12671689"/>
              <a:gd name="connsiteY2" fmla="*/ 1396040 h 1396040"/>
              <a:gd name="connsiteX3" fmla="*/ 0 w 12671689"/>
              <a:gd name="connsiteY3" fmla="*/ 223916 h 1396040"/>
              <a:gd name="connsiteX4" fmla="*/ 66748 w 12671689"/>
              <a:gd name="connsiteY4" fmla="*/ 1 h 1396040"/>
              <a:gd name="connsiteX5" fmla="*/ 12671689 w 12671689"/>
              <a:gd name="connsiteY5" fmla="*/ 0 h 1396040"/>
              <a:gd name="connsiteX0" fmla="*/ 12661916 w 12661916"/>
              <a:gd name="connsiteY0" fmla="*/ 0 h 1396040"/>
              <a:gd name="connsiteX1" fmla="*/ 12661916 w 12661916"/>
              <a:gd name="connsiteY1" fmla="*/ 1396040 h 1396040"/>
              <a:gd name="connsiteX2" fmla="*/ 2351083 w 12661916"/>
              <a:gd name="connsiteY2" fmla="*/ 1396040 h 1396040"/>
              <a:gd name="connsiteX3" fmla="*/ -1 w 12661916"/>
              <a:gd name="connsiteY3" fmla="*/ 184873 h 1396040"/>
              <a:gd name="connsiteX4" fmla="*/ 56975 w 12661916"/>
              <a:gd name="connsiteY4" fmla="*/ 1 h 1396040"/>
              <a:gd name="connsiteX5" fmla="*/ 12661916 w 12661916"/>
              <a:gd name="connsiteY5" fmla="*/ 0 h 1396040"/>
              <a:gd name="connsiteX0" fmla="*/ 12661918 w 12661918"/>
              <a:gd name="connsiteY0" fmla="*/ 0 h 1396040"/>
              <a:gd name="connsiteX1" fmla="*/ 12661918 w 12661918"/>
              <a:gd name="connsiteY1" fmla="*/ 1396040 h 1396040"/>
              <a:gd name="connsiteX2" fmla="*/ 2305920 w 12661918"/>
              <a:gd name="connsiteY2" fmla="*/ 1394245 h 1396040"/>
              <a:gd name="connsiteX3" fmla="*/ 1 w 12661918"/>
              <a:gd name="connsiteY3" fmla="*/ 184873 h 1396040"/>
              <a:gd name="connsiteX4" fmla="*/ 56977 w 12661918"/>
              <a:gd name="connsiteY4" fmla="*/ 1 h 1396040"/>
              <a:gd name="connsiteX5" fmla="*/ 12661918 w 12661918"/>
              <a:gd name="connsiteY5" fmla="*/ 0 h 139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1918" h="1396040">
                <a:moveTo>
                  <a:pt x="12661918" y="0"/>
                </a:moveTo>
                <a:lnTo>
                  <a:pt x="12661918" y="1396040"/>
                </a:lnTo>
                <a:lnTo>
                  <a:pt x="2305920" y="1394245"/>
                </a:lnTo>
                <a:lnTo>
                  <a:pt x="1" y="184873"/>
                </a:lnTo>
                <a:lnTo>
                  <a:pt x="56977" y="1"/>
                </a:lnTo>
                <a:lnTo>
                  <a:pt x="1266191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899FFA9-F5B0-4F4B-819D-C3941B2A495A}"/>
              </a:ext>
            </a:extLst>
          </p:cNvPr>
          <p:cNvSpPr/>
          <p:nvPr/>
        </p:nvSpPr>
        <p:spPr>
          <a:xfrm rot="20400000">
            <a:off x="-387612" y="3667348"/>
            <a:ext cx="8900339" cy="663706"/>
          </a:xfrm>
          <a:custGeom>
            <a:avLst/>
            <a:gdLst>
              <a:gd name="connsiteX0" fmla="*/ 14240466 w 14240466"/>
              <a:gd name="connsiteY0" fmla="*/ 0 h 1396040"/>
              <a:gd name="connsiteX1" fmla="*/ 14240466 w 14240466"/>
              <a:gd name="connsiteY1" fmla="*/ 1396040 h 1396040"/>
              <a:gd name="connsiteX2" fmla="*/ 0 w 14240466"/>
              <a:gd name="connsiteY2" fmla="*/ 1396040 h 1396040"/>
              <a:gd name="connsiteX3" fmla="*/ 508117 w 14240466"/>
              <a:gd name="connsiteY3" fmla="*/ 0 h 1396040"/>
              <a:gd name="connsiteX0" fmla="*/ 14114746 w 14114747"/>
              <a:gd name="connsiteY0" fmla="*/ 0 h 1440466"/>
              <a:gd name="connsiteX1" fmla="*/ 14114746 w 14114747"/>
              <a:gd name="connsiteY1" fmla="*/ 1396040 h 1440466"/>
              <a:gd name="connsiteX2" fmla="*/ 0 w 14114747"/>
              <a:gd name="connsiteY2" fmla="*/ 1440466 h 1440466"/>
              <a:gd name="connsiteX3" fmla="*/ 382397 w 14114747"/>
              <a:gd name="connsiteY3" fmla="*/ 0 h 1440466"/>
              <a:gd name="connsiteX4" fmla="*/ 14114746 w 14114747"/>
              <a:gd name="connsiteY4" fmla="*/ 0 h 1440466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68970 w 14101319"/>
              <a:gd name="connsiteY3" fmla="*/ 0 h 1447570"/>
              <a:gd name="connsiteX4" fmla="*/ 14101319 w 14101319"/>
              <a:gd name="connsiteY4" fmla="*/ 0 h 1447570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98732 w 14101319"/>
              <a:gd name="connsiteY3" fmla="*/ 14209 h 1447570"/>
              <a:gd name="connsiteX4" fmla="*/ 14101319 w 14101319"/>
              <a:gd name="connsiteY4" fmla="*/ 0 h 144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01319" h="1447570">
                <a:moveTo>
                  <a:pt x="14101319" y="0"/>
                </a:moveTo>
                <a:lnTo>
                  <a:pt x="14101319" y="1396040"/>
                </a:lnTo>
                <a:lnTo>
                  <a:pt x="0" y="1447570"/>
                </a:lnTo>
                <a:lnTo>
                  <a:pt x="398732" y="14209"/>
                </a:lnTo>
                <a:lnTo>
                  <a:pt x="141013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E1BE3D-A9E9-4FA3-884D-EE914B877782}"/>
              </a:ext>
            </a:extLst>
          </p:cNvPr>
          <p:cNvSpPr/>
          <p:nvPr/>
        </p:nvSpPr>
        <p:spPr>
          <a:xfrm rot="20400000">
            <a:off x="4139643" y="5690529"/>
            <a:ext cx="6718779" cy="643931"/>
          </a:xfrm>
          <a:custGeom>
            <a:avLst/>
            <a:gdLst>
              <a:gd name="connsiteX0" fmla="*/ 11190195 w 11190195"/>
              <a:gd name="connsiteY0" fmla="*/ 0 h 1396040"/>
              <a:gd name="connsiteX1" fmla="*/ 11190195 w 11190195"/>
              <a:gd name="connsiteY1" fmla="*/ 1396040 h 1396040"/>
              <a:gd name="connsiteX2" fmla="*/ 3835587 w 11190195"/>
              <a:gd name="connsiteY2" fmla="*/ 1396040 h 1396040"/>
              <a:gd name="connsiteX3" fmla="*/ 0 w 11190195"/>
              <a:gd name="connsiteY3" fmla="*/ 0 h 1396040"/>
              <a:gd name="connsiteX0" fmla="*/ 10078168 w 10078169"/>
              <a:gd name="connsiteY0" fmla="*/ 8399 h 1404439"/>
              <a:gd name="connsiteX1" fmla="*/ 10078168 w 10078169"/>
              <a:gd name="connsiteY1" fmla="*/ 1404439 h 1404439"/>
              <a:gd name="connsiteX2" fmla="*/ 2723560 w 10078169"/>
              <a:gd name="connsiteY2" fmla="*/ 1404439 h 1404439"/>
              <a:gd name="connsiteX3" fmla="*/ -1 w 10078169"/>
              <a:gd name="connsiteY3" fmla="*/ -1 h 1404439"/>
              <a:gd name="connsiteX4" fmla="*/ 10078168 w 10078169"/>
              <a:gd name="connsiteY4" fmla="*/ 8399 h 1404439"/>
              <a:gd name="connsiteX0" fmla="*/ 10078170 w 10078169"/>
              <a:gd name="connsiteY0" fmla="*/ 8399 h 1404439"/>
              <a:gd name="connsiteX1" fmla="*/ 10078170 w 10078169"/>
              <a:gd name="connsiteY1" fmla="*/ 1404439 h 1404439"/>
              <a:gd name="connsiteX2" fmla="*/ 2651548 w 10078169"/>
              <a:gd name="connsiteY2" fmla="*/ 1388436 h 1404439"/>
              <a:gd name="connsiteX3" fmla="*/ 1 w 10078169"/>
              <a:gd name="connsiteY3" fmla="*/ -1 h 1404439"/>
              <a:gd name="connsiteX4" fmla="*/ 10078170 w 10078169"/>
              <a:gd name="connsiteY4" fmla="*/ 8399 h 1404439"/>
              <a:gd name="connsiteX0" fmla="*/ 10078168 w 10078169"/>
              <a:gd name="connsiteY0" fmla="*/ 8399 h 1404439"/>
              <a:gd name="connsiteX1" fmla="*/ 10078168 w 10078169"/>
              <a:gd name="connsiteY1" fmla="*/ 1404439 h 1404439"/>
              <a:gd name="connsiteX2" fmla="*/ 2651546 w 10078169"/>
              <a:gd name="connsiteY2" fmla="*/ 1388436 h 1404439"/>
              <a:gd name="connsiteX3" fmla="*/ -1 w 10078169"/>
              <a:gd name="connsiteY3" fmla="*/ -1 h 1404439"/>
              <a:gd name="connsiteX4" fmla="*/ 10078168 w 10078169"/>
              <a:gd name="connsiteY4" fmla="*/ 8399 h 140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169" h="1404439">
                <a:moveTo>
                  <a:pt x="10078168" y="8399"/>
                </a:moveTo>
                <a:lnTo>
                  <a:pt x="10078168" y="1404439"/>
                </a:lnTo>
                <a:lnTo>
                  <a:pt x="2651546" y="1388436"/>
                </a:lnTo>
                <a:lnTo>
                  <a:pt x="-1" y="-1"/>
                </a:lnTo>
                <a:lnTo>
                  <a:pt x="10078168" y="83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Freeform 27">
            <a:extLst>
              <a:ext uri="{FF2B5EF4-FFF2-40B4-BE49-F238E27FC236}">
                <a16:creationId xmlns:a16="http://schemas.microsoft.com/office/drawing/2014/main" id="{EABFD8C5-163B-4259-A1B1-3DB0446801C5}"/>
              </a:ext>
            </a:extLst>
          </p:cNvPr>
          <p:cNvSpPr>
            <a:spLocks noChangeAspect="1"/>
          </p:cNvSpPr>
          <p:nvPr/>
        </p:nvSpPr>
        <p:spPr>
          <a:xfrm flipH="1">
            <a:off x="879107" y="5414238"/>
            <a:ext cx="1164623" cy="62748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75D6D6A9-F9BB-4B03-BA64-CC58C1B92CBD}"/>
              </a:ext>
            </a:extLst>
          </p:cNvPr>
          <p:cNvSpPr/>
          <p:nvPr/>
        </p:nvSpPr>
        <p:spPr>
          <a:xfrm>
            <a:off x="1722544" y="1823381"/>
            <a:ext cx="815636" cy="489969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19940 w 2491326"/>
              <a:gd name="connsiteY3" fmla="*/ 794445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47193 w 2491326"/>
              <a:gd name="connsiteY3" fmla="*/ 99441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29014 w 2491326"/>
              <a:gd name="connsiteY3" fmla="*/ 842922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56420 w 2491326"/>
              <a:gd name="connsiteY7" fmla="*/ 659888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92778 w 2491326"/>
              <a:gd name="connsiteY7" fmla="*/ 70836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35074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1101 w 2526440"/>
              <a:gd name="connsiteY3" fmla="*/ 697491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440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54101" y="1207859"/>
                  <a:pt x="2521453" y="1028800"/>
                </a:cubicBezTo>
                <a:cubicBezTo>
                  <a:pt x="2506695" y="843051"/>
                  <a:pt x="2449201" y="801959"/>
                  <a:pt x="2347161" y="770207"/>
                </a:cubicBezTo>
                <a:cubicBezTo>
                  <a:pt x="2197270" y="723566"/>
                  <a:pt x="2124856" y="935464"/>
                  <a:pt x="2190440" y="799867"/>
                </a:cubicBezTo>
                <a:cubicBezTo>
                  <a:pt x="2234542" y="734587"/>
                  <a:pt x="2245581" y="472540"/>
                  <a:pt x="2142346" y="395289"/>
                </a:cubicBezTo>
                <a:cubicBezTo>
                  <a:pt x="2044729" y="314397"/>
                  <a:pt x="1898493" y="240092"/>
                  <a:pt x="1721776" y="358834"/>
                </a:cubicBezTo>
                <a:cubicBezTo>
                  <a:pt x="1756627" y="497910"/>
                  <a:pt x="1771885" y="555755"/>
                  <a:pt x="1674599" y="726544"/>
                </a:cubicBezTo>
                <a:cubicBezTo>
                  <a:pt x="1824943" y="476673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>
                <a:alpha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18429D-1A6A-4457-8202-88AEC948CD27}"/>
              </a:ext>
            </a:extLst>
          </p:cNvPr>
          <p:cNvGrpSpPr/>
          <p:nvPr/>
        </p:nvGrpSpPr>
        <p:grpSpPr>
          <a:xfrm rot="20275744" flipH="1">
            <a:off x="7644597" y="1563322"/>
            <a:ext cx="1256602" cy="1424069"/>
            <a:chOff x="5365048" y="479821"/>
            <a:chExt cx="8036930" cy="9108010"/>
          </a:xfrm>
          <a:solidFill>
            <a:schemeClr val="accent1"/>
          </a:solidFill>
          <a:effectLst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53BCD8-A084-499C-9BD8-C13F32E512A5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FD8860E-9869-4EFD-92E9-E93AA3E33478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770DFA6-4D67-41DA-B787-556B5BBD8157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EFDB18D-BD72-4B3A-B395-FEA9F0812D3B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B9034C4-DAB8-4531-8BCC-23EA909A81E3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E12E2E-032C-4915-B33D-89F2DA6B9743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13353E-3282-46BC-98AE-5BDA9DFAB9CC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E5A135-85E4-4814-9AB5-EAB9DFC4CEA2}"/>
              </a:ext>
            </a:extLst>
          </p:cNvPr>
          <p:cNvGrpSpPr/>
          <p:nvPr/>
        </p:nvGrpSpPr>
        <p:grpSpPr>
          <a:xfrm rot="20275744" flipH="1">
            <a:off x="3433043" y="1452861"/>
            <a:ext cx="1256602" cy="1424069"/>
            <a:chOff x="5365048" y="479821"/>
            <a:chExt cx="8036930" cy="9108010"/>
          </a:xfrm>
          <a:effectLst/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E477CE-DA7E-44AE-8F94-56C01F10C774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AC5260F-E369-445A-B134-C21259737A43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8510950-2195-4717-AE0D-21BEAEC10ECA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58DF4E3-216E-4B10-AC27-2E074D7614AC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E34189-7AC1-4A68-AC1A-2BCB698B48B7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0C18E5C-40EA-43FB-B3BA-CFEDD171325C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A8C06B4-B209-42A7-AEA1-E9F67B99687C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DA9DF3-476E-4B93-88D5-A7D8C2A1865D}"/>
              </a:ext>
            </a:extLst>
          </p:cNvPr>
          <p:cNvGrpSpPr/>
          <p:nvPr/>
        </p:nvGrpSpPr>
        <p:grpSpPr>
          <a:xfrm rot="20275744" flipH="1">
            <a:off x="7425089" y="3259443"/>
            <a:ext cx="1256602" cy="1424069"/>
            <a:chOff x="5365048" y="479821"/>
            <a:chExt cx="8036930" cy="9108010"/>
          </a:xfrm>
          <a:effectLst/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C8193B2-60D8-4035-BE6E-B90F667F7F50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695A78-F2A0-42E3-B582-0A995FD99C25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6657642-7748-48C5-8837-BB3C69B8523B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1BB2875-F8FF-4D4D-9AA0-8A6B2B7BDD99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E41B83-62FE-499D-8144-394530D16BCE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E8E32F-55F8-4CEB-A9C0-B42706A41AC3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9D7667A-853B-4939-9A22-6833D23136C8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7E27EC-8280-420D-832F-9EEB7D118E37}"/>
              </a:ext>
            </a:extLst>
          </p:cNvPr>
          <p:cNvGrpSpPr/>
          <p:nvPr/>
        </p:nvGrpSpPr>
        <p:grpSpPr>
          <a:xfrm rot="20275744" flipH="1">
            <a:off x="10074672" y="3947284"/>
            <a:ext cx="1256602" cy="1424069"/>
            <a:chOff x="5365048" y="479821"/>
            <a:chExt cx="8036930" cy="9108010"/>
          </a:xfrm>
          <a:effectLst/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E8890B6-88A5-40ED-8686-4D2ABD015A02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91269A6-980A-4F97-9D3A-8F0CF866678C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B65537B-ADED-4273-982E-875BBD62DA37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8DA0335-549C-48DC-ADD7-903FA0658E90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DB90829-9E3A-47C1-B610-4E0E0382E15E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F6CCFD7-9B4D-41FE-9982-F1769A9417E3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97272F8-8582-4649-A021-80CA600A3F2F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A6EE82D-D49C-4463-AA23-4E892451407D}"/>
              </a:ext>
            </a:extLst>
          </p:cNvPr>
          <p:cNvSpPr txBox="1"/>
          <p:nvPr/>
        </p:nvSpPr>
        <p:spPr>
          <a:xfrm rot="20399101">
            <a:off x="919755" y="2720572"/>
            <a:ext cx="296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8080DA-F2F9-4B97-A3E1-88A82DED7213}"/>
              </a:ext>
            </a:extLst>
          </p:cNvPr>
          <p:cNvSpPr txBox="1"/>
          <p:nvPr/>
        </p:nvSpPr>
        <p:spPr>
          <a:xfrm rot="20400000">
            <a:off x="162816" y="3282833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F1AE05-44FC-4E3E-BA67-0D6FF39E9B81}"/>
              </a:ext>
            </a:extLst>
          </p:cNvPr>
          <p:cNvSpPr txBox="1"/>
          <p:nvPr/>
        </p:nvSpPr>
        <p:spPr>
          <a:xfrm rot="20399101">
            <a:off x="4085402" y="3141400"/>
            <a:ext cx="323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E6D76B-1DCC-4288-BB89-81FED37B1413}"/>
              </a:ext>
            </a:extLst>
          </p:cNvPr>
          <p:cNvSpPr txBox="1"/>
          <p:nvPr/>
        </p:nvSpPr>
        <p:spPr>
          <a:xfrm rot="20400000">
            <a:off x="3298642" y="3760099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C66F99-5B1F-4A62-9BEE-EC81B1E5544C}"/>
              </a:ext>
            </a:extLst>
          </p:cNvPr>
          <p:cNvSpPr txBox="1"/>
          <p:nvPr/>
        </p:nvSpPr>
        <p:spPr>
          <a:xfrm rot="20399101">
            <a:off x="4296750" y="4720454"/>
            <a:ext cx="323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754F24-1A7B-4762-B8AB-A3A1F2F1F519}"/>
              </a:ext>
            </a:extLst>
          </p:cNvPr>
          <p:cNvSpPr txBox="1"/>
          <p:nvPr/>
        </p:nvSpPr>
        <p:spPr>
          <a:xfrm rot="20400000">
            <a:off x="3538565" y="5310578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879856-207E-4C7E-B260-68E9A98D9BE8}"/>
              </a:ext>
            </a:extLst>
          </p:cNvPr>
          <p:cNvSpPr txBox="1"/>
          <p:nvPr/>
        </p:nvSpPr>
        <p:spPr>
          <a:xfrm rot="20399101">
            <a:off x="7180294" y="5309311"/>
            <a:ext cx="323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3844E9C-2D35-47C3-96D2-821B0E8B080D}"/>
              </a:ext>
            </a:extLst>
          </p:cNvPr>
          <p:cNvSpPr txBox="1"/>
          <p:nvPr/>
        </p:nvSpPr>
        <p:spPr>
          <a:xfrm rot="20400000">
            <a:off x="6422109" y="5899435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4D2CC7F3-3D91-4FAF-AF80-2B12D38E0827}"/>
              </a:ext>
            </a:extLst>
          </p:cNvPr>
          <p:cNvSpPr>
            <a:spLocks noChangeAspect="1"/>
          </p:cNvSpPr>
          <p:nvPr/>
        </p:nvSpPr>
        <p:spPr>
          <a:xfrm flipH="1">
            <a:off x="5306440" y="1674994"/>
            <a:ext cx="1242669" cy="66952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Freeform 19">
            <a:extLst>
              <a:ext uri="{FF2B5EF4-FFF2-40B4-BE49-F238E27FC236}">
                <a16:creationId xmlns:a16="http://schemas.microsoft.com/office/drawing/2014/main" id="{298113EA-FC8F-4FD9-AC1A-87BEA06C1DEF}"/>
              </a:ext>
            </a:extLst>
          </p:cNvPr>
          <p:cNvSpPr>
            <a:spLocks noChangeAspect="1"/>
          </p:cNvSpPr>
          <p:nvPr/>
        </p:nvSpPr>
        <p:spPr>
          <a:xfrm flipH="1">
            <a:off x="406205" y="1100269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accent4"/>
              </a:solidFill>
            </a:endParaRPr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5F10A8D4-D236-40D0-8A5B-E931B7559C52}"/>
              </a:ext>
            </a:extLst>
          </p:cNvPr>
          <p:cNvSpPr/>
          <p:nvPr/>
        </p:nvSpPr>
        <p:spPr>
          <a:xfrm>
            <a:off x="10359992" y="1198386"/>
            <a:ext cx="1242669" cy="757017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accent4"/>
              </a:solidFill>
            </a:endParaRPr>
          </a:p>
        </p:txBody>
      </p:sp>
      <p:sp>
        <p:nvSpPr>
          <p:cNvPr id="78" name="Freeform 27">
            <a:extLst>
              <a:ext uri="{FF2B5EF4-FFF2-40B4-BE49-F238E27FC236}">
                <a16:creationId xmlns:a16="http://schemas.microsoft.com/office/drawing/2014/main" id="{73CAEFBA-47D1-4845-8CAC-4FE66DE15624}"/>
              </a:ext>
            </a:extLst>
          </p:cNvPr>
          <p:cNvSpPr>
            <a:spLocks noChangeAspect="1"/>
          </p:cNvSpPr>
          <p:nvPr/>
        </p:nvSpPr>
        <p:spPr>
          <a:xfrm flipH="1">
            <a:off x="9372511" y="3021222"/>
            <a:ext cx="1036507" cy="558453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Freeform 28">
            <a:extLst>
              <a:ext uri="{FF2B5EF4-FFF2-40B4-BE49-F238E27FC236}">
                <a16:creationId xmlns:a16="http://schemas.microsoft.com/office/drawing/2014/main" id="{B9ED66D7-90E3-4C3B-838B-AC2776F1FEBD}"/>
              </a:ext>
            </a:extLst>
          </p:cNvPr>
          <p:cNvSpPr>
            <a:spLocks noChangeAspect="1"/>
          </p:cNvSpPr>
          <p:nvPr/>
        </p:nvSpPr>
        <p:spPr>
          <a:xfrm flipH="1">
            <a:off x="9799888" y="5815270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Freeform 19">
            <a:extLst>
              <a:ext uri="{FF2B5EF4-FFF2-40B4-BE49-F238E27FC236}">
                <a16:creationId xmlns:a16="http://schemas.microsoft.com/office/drawing/2014/main" id="{36F3F0A9-23BC-42A3-99C8-D92FDCEFBD52}"/>
              </a:ext>
            </a:extLst>
          </p:cNvPr>
          <p:cNvSpPr>
            <a:spLocks noChangeAspect="1"/>
          </p:cNvSpPr>
          <p:nvPr/>
        </p:nvSpPr>
        <p:spPr>
          <a:xfrm flipH="1">
            <a:off x="2488245" y="3265273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Freeform 28">
            <a:extLst>
              <a:ext uri="{FF2B5EF4-FFF2-40B4-BE49-F238E27FC236}">
                <a16:creationId xmlns:a16="http://schemas.microsoft.com/office/drawing/2014/main" id="{A8F14E62-F50F-4BDD-BBD9-3E60E0627888}"/>
              </a:ext>
            </a:extLst>
          </p:cNvPr>
          <p:cNvSpPr>
            <a:spLocks noChangeAspect="1"/>
          </p:cNvSpPr>
          <p:nvPr/>
        </p:nvSpPr>
        <p:spPr>
          <a:xfrm flipH="1">
            <a:off x="5372261" y="5506934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1563BB8-3C57-42C1-8D20-6D7B46BB7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327978"/>
              </p:ext>
            </p:extLst>
          </p:nvPr>
        </p:nvGraphicFramePr>
        <p:xfrm>
          <a:off x="91379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E5DF89-4E38-4F37-BEFE-CED8DC8F731D}"/>
              </a:ext>
            </a:extLst>
          </p:cNvPr>
          <p:cNvSpPr/>
          <p:nvPr/>
        </p:nvSpPr>
        <p:spPr>
          <a:xfrm>
            <a:off x="933868" y="4442684"/>
            <a:ext cx="2016000" cy="158417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7ED98D-9397-4565-8FA4-7EBDE4D07FAC}"/>
              </a:ext>
            </a:extLst>
          </p:cNvPr>
          <p:cNvGrpSpPr/>
          <p:nvPr/>
        </p:nvGrpSpPr>
        <p:grpSpPr>
          <a:xfrm>
            <a:off x="1249549" y="4627871"/>
            <a:ext cx="1368152" cy="1241700"/>
            <a:chOff x="867339" y="4843642"/>
            <a:chExt cx="1368152" cy="1241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E35C47-4121-47FF-8761-F43CA2DAC619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A514EA-8081-4A74-9A5F-235F7E13168B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41AA61-0B3D-4F84-B257-A0E7D1442780}"/>
              </a:ext>
            </a:extLst>
          </p:cNvPr>
          <p:cNvSpPr/>
          <p:nvPr/>
        </p:nvSpPr>
        <p:spPr>
          <a:xfrm>
            <a:off x="3709177" y="4442684"/>
            <a:ext cx="2016000" cy="158417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AD9FA85-AA24-4903-AF5D-371E27422C47}"/>
              </a:ext>
            </a:extLst>
          </p:cNvPr>
          <p:cNvGrpSpPr/>
          <p:nvPr/>
        </p:nvGrpSpPr>
        <p:grpSpPr>
          <a:xfrm>
            <a:off x="4030894" y="4627871"/>
            <a:ext cx="1368152" cy="1241700"/>
            <a:chOff x="867339" y="4843642"/>
            <a:chExt cx="1368152" cy="1241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6CB730-FE32-43D9-8A31-C90F3356803A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AC47DF-5681-4CE8-A15C-F5919A165473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D521341-3E2A-4839-9627-8B0347F491B7}"/>
              </a:ext>
            </a:extLst>
          </p:cNvPr>
          <p:cNvSpPr/>
          <p:nvPr/>
        </p:nvSpPr>
        <p:spPr>
          <a:xfrm>
            <a:off x="6484486" y="4442684"/>
            <a:ext cx="2016000" cy="1584176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7C70E-9D3B-4576-A4CF-DA27AC793131}"/>
              </a:ext>
            </a:extLst>
          </p:cNvPr>
          <p:cNvGrpSpPr/>
          <p:nvPr/>
        </p:nvGrpSpPr>
        <p:grpSpPr>
          <a:xfrm>
            <a:off x="6812239" y="4627871"/>
            <a:ext cx="1368152" cy="1241700"/>
            <a:chOff x="867339" y="4843642"/>
            <a:chExt cx="1368152" cy="1241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FFD3F3-1E78-46D8-83D0-2ACECEE33DE9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65BE70-5EBF-44F7-B8E4-B8696FC9C233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1DEB2CC-0981-4238-853E-A71DCFCA93B5}"/>
              </a:ext>
            </a:extLst>
          </p:cNvPr>
          <p:cNvSpPr/>
          <p:nvPr/>
        </p:nvSpPr>
        <p:spPr>
          <a:xfrm>
            <a:off x="9259795" y="4451230"/>
            <a:ext cx="2016000" cy="1584176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CF8D26-1B38-43FB-8871-142C9C99347D}"/>
              </a:ext>
            </a:extLst>
          </p:cNvPr>
          <p:cNvGrpSpPr/>
          <p:nvPr/>
        </p:nvGrpSpPr>
        <p:grpSpPr>
          <a:xfrm>
            <a:off x="9593585" y="4627871"/>
            <a:ext cx="1368152" cy="1241700"/>
            <a:chOff x="867339" y="4843642"/>
            <a:chExt cx="1368152" cy="12417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B3FFDE-6BFD-4752-83E0-CA770F199116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41AEA0-94C4-4305-81C3-6FCD61167B33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CDD3A0-38AF-4CB9-9675-AFA057E68DD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949869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403F57-0D0E-46C7-AB8B-F115929B3B1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725178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9CA81F-A6EC-40F9-A4B5-83F15BD5D06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500487" y="5234772"/>
            <a:ext cx="759309" cy="854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">
            <a:extLst>
              <a:ext uri="{FF2B5EF4-FFF2-40B4-BE49-F238E27FC236}">
                <a16:creationId xmlns:a16="http://schemas.microsoft.com/office/drawing/2014/main" id="{6781B4CD-A052-4AEE-B80E-07C60E09C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201878"/>
              </p:ext>
            </p:extLst>
          </p:nvPr>
        </p:nvGraphicFramePr>
        <p:xfrm>
          <a:off x="367430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">
            <a:extLst>
              <a:ext uri="{FF2B5EF4-FFF2-40B4-BE49-F238E27FC236}">
                <a16:creationId xmlns:a16="http://schemas.microsoft.com/office/drawing/2014/main" id="{F9D4E08A-F881-4293-9C5D-357285974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689699"/>
              </p:ext>
            </p:extLst>
          </p:nvPr>
        </p:nvGraphicFramePr>
        <p:xfrm>
          <a:off x="643481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">
            <a:extLst>
              <a:ext uri="{FF2B5EF4-FFF2-40B4-BE49-F238E27FC236}">
                <a16:creationId xmlns:a16="http://schemas.microsoft.com/office/drawing/2014/main" id="{40001C38-6EB3-4CE3-B7BB-AF6BC437E2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405789"/>
              </p:ext>
            </p:extLst>
          </p:nvPr>
        </p:nvGraphicFramePr>
        <p:xfrm>
          <a:off x="9195324" y="1790152"/>
          <a:ext cx="2144945" cy="240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6D748A8-0D9D-46A7-B6F4-31BDAA74B81F}"/>
              </a:ext>
            </a:extLst>
          </p:cNvPr>
          <p:cNvSpPr txBox="1">
            <a:spLocks/>
          </p:cNvSpPr>
          <p:nvPr/>
        </p:nvSpPr>
        <p:spPr>
          <a:xfrm rot="16200000">
            <a:off x="-2973826" y="2456777"/>
            <a:ext cx="7435579" cy="163184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3334" b="1" dirty="0">
                <a:solidFill>
                  <a:schemeClr val="accent1">
                    <a:lumMod val="20000"/>
                    <a:lumOff val="80000"/>
                    <a:alpha val="40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FC20DE6B-1F44-472A-8760-9F16C6EFDBEF}"/>
              </a:ext>
            </a:extLst>
          </p:cNvPr>
          <p:cNvSpPr txBox="1">
            <a:spLocks/>
          </p:cNvSpPr>
          <p:nvPr/>
        </p:nvSpPr>
        <p:spPr>
          <a:xfrm>
            <a:off x="9374180" y="5846933"/>
            <a:ext cx="1459223" cy="288032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Modern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92F935E-64E5-404F-828E-318F2889F252}"/>
              </a:ext>
            </a:extLst>
          </p:cNvPr>
          <p:cNvSpPr txBox="1">
            <a:spLocks/>
          </p:cNvSpPr>
          <p:nvPr/>
        </p:nvSpPr>
        <p:spPr>
          <a:xfrm>
            <a:off x="8124050" y="5501775"/>
            <a:ext cx="2724615" cy="28803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Portfolio Presentation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0D2DC3C4-EB38-4136-BC98-6DDBFA8E539D}"/>
              </a:ext>
            </a:extLst>
          </p:cNvPr>
          <p:cNvSpPr txBox="1">
            <a:spLocks/>
          </p:cNvSpPr>
          <p:nvPr/>
        </p:nvSpPr>
        <p:spPr>
          <a:xfrm>
            <a:off x="6983148" y="4637215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9A0FDB2-125D-43D3-AC45-10B2D2EEC614}"/>
              </a:ext>
            </a:extLst>
          </p:cNvPr>
          <p:cNvSpPr txBox="1">
            <a:spLocks/>
          </p:cNvSpPr>
          <p:nvPr/>
        </p:nvSpPr>
        <p:spPr>
          <a:xfrm>
            <a:off x="2630780" y="828544"/>
            <a:ext cx="1459223" cy="288032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Modern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5E16F3F-E12C-4726-A591-181431CA272E}"/>
              </a:ext>
            </a:extLst>
          </p:cNvPr>
          <p:cNvSpPr txBox="1">
            <a:spLocks/>
          </p:cNvSpPr>
          <p:nvPr/>
        </p:nvSpPr>
        <p:spPr>
          <a:xfrm>
            <a:off x="2630780" y="1181154"/>
            <a:ext cx="2724615" cy="28803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Portfolio Presentation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941E7562-E236-4154-8CA0-9EF6D665D621}"/>
              </a:ext>
            </a:extLst>
          </p:cNvPr>
          <p:cNvSpPr txBox="1">
            <a:spLocks/>
          </p:cNvSpPr>
          <p:nvPr/>
        </p:nvSpPr>
        <p:spPr>
          <a:xfrm>
            <a:off x="3201660" y="1526313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B0E3B7B8-7AD4-4091-B9D8-478F6B718E79}"/>
              </a:ext>
            </a:extLst>
          </p:cNvPr>
          <p:cNvSpPr/>
          <p:nvPr/>
        </p:nvSpPr>
        <p:spPr>
          <a:xfrm>
            <a:off x="975948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4FB3A0C-7E0C-4AEE-85FD-7C8D60E5B3D6}"/>
              </a:ext>
            </a:extLst>
          </p:cNvPr>
          <p:cNvSpPr/>
          <p:nvPr/>
        </p:nvSpPr>
        <p:spPr>
          <a:xfrm>
            <a:off x="3646136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14E11440-5BA5-48B5-852E-67993407AB2E}"/>
              </a:ext>
            </a:extLst>
          </p:cNvPr>
          <p:cNvSpPr/>
          <p:nvPr/>
        </p:nvSpPr>
        <p:spPr>
          <a:xfrm>
            <a:off x="6316324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C2B7CC1C-02FE-4199-8AE2-E2BB118519FD}"/>
              </a:ext>
            </a:extLst>
          </p:cNvPr>
          <p:cNvSpPr/>
          <p:nvPr/>
        </p:nvSpPr>
        <p:spPr>
          <a:xfrm>
            <a:off x="8986514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ardrop 12">
            <a:extLst>
              <a:ext uri="{FF2B5EF4-FFF2-40B4-BE49-F238E27FC236}">
                <a16:creationId xmlns:a16="http://schemas.microsoft.com/office/drawing/2014/main" id="{F10F7DDD-FAD9-4860-8419-26C827264B2F}"/>
              </a:ext>
            </a:extLst>
          </p:cNvPr>
          <p:cNvSpPr/>
          <p:nvPr/>
        </p:nvSpPr>
        <p:spPr>
          <a:xfrm rot="8100000">
            <a:off x="1467799" y="1887226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ardrop 12">
            <a:extLst>
              <a:ext uri="{FF2B5EF4-FFF2-40B4-BE49-F238E27FC236}">
                <a16:creationId xmlns:a16="http://schemas.microsoft.com/office/drawing/2014/main" id="{97E3C404-5ED8-4E13-8AA0-102DC77B9B26}"/>
              </a:ext>
            </a:extLst>
          </p:cNvPr>
          <p:cNvSpPr/>
          <p:nvPr/>
        </p:nvSpPr>
        <p:spPr>
          <a:xfrm rot="8100000">
            <a:off x="4137988" y="1887225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ardrop 12">
            <a:extLst>
              <a:ext uri="{FF2B5EF4-FFF2-40B4-BE49-F238E27FC236}">
                <a16:creationId xmlns:a16="http://schemas.microsoft.com/office/drawing/2014/main" id="{B37440E1-9711-4BE2-B214-30936C39E141}"/>
              </a:ext>
            </a:extLst>
          </p:cNvPr>
          <p:cNvSpPr/>
          <p:nvPr/>
        </p:nvSpPr>
        <p:spPr>
          <a:xfrm rot="8100000">
            <a:off x="6808177" y="1887224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ardrop 12">
            <a:extLst>
              <a:ext uri="{FF2B5EF4-FFF2-40B4-BE49-F238E27FC236}">
                <a16:creationId xmlns:a16="http://schemas.microsoft.com/office/drawing/2014/main" id="{2D3107C8-D146-4201-8BF8-E361278F1BAC}"/>
              </a:ext>
            </a:extLst>
          </p:cNvPr>
          <p:cNvSpPr/>
          <p:nvPr/>
        </p:nvSpPr>
        <p:spPr>
          <a:xfrm rot="8100000">
            <a:off x="9478365" y="1887223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214ED-A145-4082-A656-76AD7C28D740}"/>
              </a:ext>
            </a:extLst>
          </p:cNvPr>
          <p:cNvGrpSpPr/>
          <p:nvPr/>
        </p:nvGrpSpPr>
        <p:grpSpPr>
          <a:xfrm>
            <a:off x="8966966" y="4135488"/>
            <a:ext cx="2231800" cy="1846659"/>
            <a:chOff x="5889060" y="3872747"/>
            <a:chExt cx="2527679" cy="18466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867F3-7F18-499F-AA87-74BB8F10593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2E9974-4E06-4207-B3E2-A2FCDC8CD50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B4CD0A-7D99-4AA1-891D-65E99725D495}"/>
              </a:ext>
            </a:extLst>
          </p:cNvPr>
          <p:cNvGrpSpPr/>
          <p:nvPr/>
        </p:nvGrpSpPr>
        <p:grpSpPr>
          <a:xfrm>
            <a:off x="6296777" y="4135488"/>
            <a:ext cx="2231800" cy="1846659"/>
            <a:chOff x="5889060" y="3872747"/>
            <a:chExt cx="2527679" cy="18466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B03360-F1AC-439D-8604-6BEFE214B219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C78943-BCAD-46FB-A9D1-C2ECF29FDFD1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2A34FF-57A6-4E4B-BA22-A7EEE0C33D5D}"/>
              </a:ext>
            </a:extLst>
          </p:cNvPr>
          <p:cNvGrpSpPr/>
          <p:nvPr/>
        </p:nvGrpSpPr>
        <p:grpSpPr>
          <a:xfrm>
            <a:off x="3626589" y="4135488"/>
            <a:ext cx="2231800" cy="1846659"/>
            <a:chOff x="5889060" y="3872747"/>
            <a:chExt cx="2527679" cy="18466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FB3AB3-9E8C-4AC8-8A79-7AD930495C4A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96006F-DC80-4D5E-AD87-16B81B46DD49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FFC176-97C3-4362-BB1C-30C5FEA3FB9B}"/>
              </a:ext>
            </a:extLst>
          </p:cNvPr>
          <p:cNvGrpSpPr/>
          <p:nvPr/>
        </p:nvGrpSpPr>
        <p:grpSpPr>
          <a:xfrm>
            <a:off x="956401" y="4135488"/>
            <a:ext cx="2231800" cy="1846659"/>
            <a:chOff x="5889060" y="3872747"/>
            <a:chExt cx="2527679" cy="184665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65133B-F33F-4D20-A5D9-D28277FD32CD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C93202-8949-4661-9210-4B0304D68008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80D5868-48AE-429B-A45E-6502990D2AF7}"/>
              </a:ext>
            </a:extLst>
          </p:cNvPr>
          <p:cNvSpPr txBox="1"/>
          <p:nvPr/>
        </p:nvSpPr>
        <p:spPr>
          <a:xfrm>
            <a:off x="1243014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7CFDC-F369-4EF5-8D7A-D6799CB17051}"/>
              </a:ext>
            </a:extLst>
          </p:cNvPr>
          <p:cNvSpPr txBox="1"/>
          <p:nvPr/>
        </p:nvSpPr>
        <p:spPr>
          <a:xfrm>
            <a:off x="3911522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AC7B08-92C3-45BD-A6B3-03CB8780F51B}"/>
              </a:ext>
            </a:extLst>
          </p:cNvPr>
          <p:cNvSpPr txBox="1"/>
          <p:nvPr/>
        </p:nvSpPr>
        <p:spPr>
          <a:xfrm>
            <a:off x="6580030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8F0BB-A58F-411A-BF67-564B48483900}"/>
              </a:ext>
            </a:extLst>
          </p:cNvPr>
          <p:cNvSpPr txBox="1"/>
          <p:nvPr/>
        </p:nvSpPr>
        <p:spPr>
          <a:xfrm>
            <a:off x="9248536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Isosceles Triangle 51">
            <a:extLst>
              <a:ext uri="{FF2B5EF4-FFF2-40B4-BE49-F238E27FC236}">
                <a16:creationId xmlns:a16="http://schemas.microsoft.com/office/drawing/2014/main" id="{4042A6A9-5BEB-4771-8E5C-2FF29988F0D4}"/>
              </a:ext>
            </a:extLst>
          </p:cNvPr>
          <p:cNvSpPr/>
          <p:nvPr/>
        </p:nvSpPr>
        <p:spPr>
          <a:xfrm>
            <a:off x="1878446" y="2335853"/>
            <a:ext cx="416351" cy="30531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619DA9B-1D86-4A88-9213-6BB1FF8F2FDE}"/>
              </a:ext>
            </a:extLst>
          </p:cNvPr>
          <p:cNvSpPr/>
          <p:nvPr/>
        </p:nvSpPr>
        <p:spPr>
          <a:xfrm rot="5400000">
            <a:off x="7237503" y="2238300"/>
            <a:ext cx="403133" cy="40259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0B8D25F7-AC1F-4DD9-BFEF-28D3F4DAE5EA}"/>
              </a:ext>
            </a:extLst>
          </p:cNvPr>
          <p:cNvSpPr/>
          <p:nvPr/>
        </p:nvSpPr>
        <p:spPr>
          <a:xfrm flipH="1">
            <a:off x="4488504" y="2271977"/>
            <a:ext cx="489660" cy="4039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9DECC43B-1A8A-4851-9E13-AD63FA59F27D}"/>
              </a:ext>
            </a:extLst>
          </p:cNvPr>
          <p:cNvSpPr/>
          <p:nvPr/>
        </p:nvSpPr>
        <p:spPr>
          <a:xfrm>
            <a:off x="9891020" y="2290457"/>
            <a:ext cx="492705" cy="32381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AC570A-5E36-4CCD-B686-41629A406F3E}"/>
              </a:ext>
            </a:extLst>
          </p:cNvPr>
          <p:cNvSpPr txBox="1"/>
          <p:nvPr/>
        </p:nvSpPr>
        <p:spPr>
          <a:xfrm>
            <a:off x="839711" y="1502232"/>
            <a:ext cx="1051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Reports and Presentations with our Templates. You can simply impress your audience and add a unique zing and appeal to your Reports and Presentations with our Templates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29BF41-3DD7-4E55-99E1-7133AF8F34CD}"/>
              </a:ext>
            </a:extLst>
          </p:cNvPr>
          <p:cNvGrpSpPr/>
          <p:nvPr/>
        </p:nvGrpSpPr>
        <p:grpSpPr>
          <a:xfrm>
            <a:off x="4560120" y="5522502"/>
            <a:ext cx="3071762" cy="786222"/>
            <a:chOff x="2714217" y="4244551"/>
            <a:chExt cx="2585075" cy="78622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52BFCE-6BB4-4585-976E-0AEEA66B4740}"/>
                </a:ext>
              </a:extLst>
            </p:cNvPr>
            <p:cNvSpPr txBox="1"/>
            <p:nvPr/>
          </p:nvSpPr>
          <p:spPr>
            <a:xfrm>
              <a:off x="2714217" y="4569108"/>
              <a:ext cx="2585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46" name="Content Placeholder 3">
              <a:extLst>
                <a:ext uri="{FF2B5EF4-FFF2-40B4-BE49-F238E27FC236}">
                  <a16:creationId xmlns:a16="http://schemas.microsoft.com/office/drawing/2014/main" id="{99F020C2-7404-4C7C-B328-571CAB17EE07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2585074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7567E223-5869-4845-B64A-9EC65C49477D}"/>
              </a:ext>
            </a:extLst>
          </p:cNvPr>
          <p:cNvSpPr txBox="1">
            <a:spLocks/>
          </p:cNvSpPr>
          <p:nvPr/>
        </p:nvSpPr>
        <p:spPr>
          <a:xfrm>
            <a:off x="791026" y="2730833"/>
            <a:ext cx="2376618" cy="4019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Heart 3">
            <a:extLst>
              <a:ext uri="{FF2B5EF4-FFF2-40B4-BE49-F238E27FC236}">
                <a16:creationId xmlns:a16="http://schemas.microsoft.com/office/drawing/2014/main" id="{96B08889-FA84-46E2-AD09-A5039AF1D394}"/>
              </a:ext>
            </a:extLst>
          </p:cNvPr>
          <p:cNvSpPr>
            <a:spLocks noChangeAspect="1"/>
          </p:cNvSpPr>
          <p:nvPr/>
        </p:nvSpPr>
        <p:spPr>
          <a:xfrm>
            <a:off x="1507788" y="3456349"/>
            <a:ext cx="943098" cy="853487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0" name="그룹 26">
            <a:extLst>
              <a:ext uri="{FF2B5EF4-FFF2-40B4-BE49-F238E27FC236}">
                <a16:creationId xmlns:a16="http://schemas.microsoft.com/office/drawing/2014/main" id="{96A4457E-88CE-4E6E-8CF0-1FBE9C7D4A8F}"/>
              </a:ext>
            </a:extLst>
          </p:cNvPr>
          <p:cNvGrpSpPr/>
          <p:nvPr/>
        </p:nvGrpSpPr>
        <p:grpSpPr>
          <a:xfrm>
            <a:off x="6174012" y="2948333"/>
            <a:ext cx="1145946" cy="1726055"/>
            <a:chOff x="6150565" y="3254095"/>
            <a:chExt cx="979312" cy="1475068"/>
          </a:xfrm>
        </p:grpSpPr>
        <p:sp>
          <p:nvSpPr>
            <p:cNvPr id="51" name="자유형: 도형 5">
              <a:extLst>
                <a:ext uri="{FF2B5EF4-FFF2-40B4-BE49-F238E27FC236}">
                  <a16:creationId xmlns:a16="http://schemas.microsoft.com/office/drawing/2014/main" id="{CE709252-6281-465D-B184-6D420C937647}"/>
                </a:ext>
              </a:extLst>
            </p:cNvPr>
            <p:cNvSpPr/>
            <p:nvPr/>
          </p:nvSpPr>
          <p:spPr>
            <a:xfrm>
              <a:off x="6154072" y="3254095"/>
              <a:ext cx="734589" cy="517434"/>
            </a:xfrm>
            <a:custGeom>
              <a:avLst/>
              <a:gdLst>
                <a:gd name="connsiteX0" fmla="*/ 182319 w 931229"/>
                <a:gd name="connsiteY0" fmla="*/ 476834 h 617079"/>
                <a:gd name="connsiteX1" fmla="*/ 423541 w 931229"/>
                <a:gd name="connsiteY1" fmla="*/ 339394 h 617079"/>
                <a:gd name="connsiteX2" fmla="*/ 516103 w 931229"/>
                <a:gd name="connsiteY2" fmla="*/ 617079 h 617079"/>
                <a:gd name="connsiteX3" fmla="*/ 0 w 931229"/>
                <a:gd name="connsiteY3" fmla="*/ 448785 h 617079"/>
                <a:gd name="connsiteX4" fmla="*/ 274881 w 931229"/>
                <a:gd name="connsiteY4" fmla="*/ 0 h 617079"/>
                <a:gd name="connsiteX5" fmla="*/ 504883 w 931229"/>
                <a:gd name="connsiteY5" fmla="*/ 235612 h 617079"/>
                <a:gd name="connsiteX6" fmla="*/ 765740 w 931229"/>
                <a:gd name="connsiteY6" fmla="*/ 159879 h 617079"/>
                <a:gd name="connsiteX7" fmla="*/ 931229 w 931229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68"/>
                <a:gd name="connsiteY0" fmla="*/ 476834 h 617079"/>
                <a:gd name="connsiteX1" fmla="*/ 423541 w 931968"/>
                <a:gd name="connsiteY1" fmla="*/ 339394 h 617079"/>
                <a:gd name="connsiteX2" fmla="*/ 516103 w 931968"/>
                <a:gd name="connsiteY2" fmla="*/ 617079 h 617079"/>
                <a:gd name="connsiteX3" fmla="*/ 0 w 931968"/>
                <a:gd name="connsiteY3" fmla="*/ 448785 h 617079"/>
                <a:gd name="connsiteX4" fmla="*/ 274881 w 931968"/>
                <a:gd name="connsiteY4" fmla="*/ 0 h 617079"/>
                <a:gd name="connsiteX5" fmla="*/ 504883 w 931968"/>
                <a:gd name="connsiteY5" fmla="*/ 235612 h 617079"/>
                <a:gd name="connsiteX6" fmla="*/ 765740 w 931968"/>
                <a:gd name="connsiteY6" fmla="*/ 159879 h 617079"/>
                <a:gd name="connsiteX7" fmla="*/ 931229 w 93196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4161"/>
                <a:gd name="connsiteY0" fmla="*/ 476834 h 617079"/>
                <a:gd name="connsiteX1" fmla="*/ 423541 w 934161"/>
                <a:gd name="connsiteY1" fmla="*/ 339394 h 617079"/>
                <a:gd name="connsiteX2" fmla="*/ 516103 w 934161"/>
                <a:gd name="connsiteY2" fmla="*/ 617079 h 617079"/>
                <a:gd name="connsiteX3" fmla="*/ 0 w 934161"/>
                <a:gd name="connsiteY3" fmla="*/ 448785 h 617079"/>
                <a:gd name="connsiteX4" fmla="*/ 274881 w 934161"/>
                <a:gd name="connsiteY4" fmla="*/ 0 h 617079"/>
                <a:gd name="connsiteX5" fmla="*/ 477341 w 934161"/>
                <a:gd name="connsiteY5" fmla="*/ 243874 h 617079"/>
                <a:gd name="connsiteX6" fmla="*/ 787773 w 934161"/>
                <a:gd name="connsiteY6" fmla="*/ 162633 h 617079"/>
                <a:gd name="connsiteX7" fmla="*/ 931229 w 934161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5016"/>
                <a:gd name="connsiteY0" fmla="*/ 476834 h 617079"/>
                <a:gd name="connsiteX1" fmla="*/ 423541 w 935016"/>
                <a:gd name="connsiteY1" fmla="*/ 339394 h 617079"/>
                <a:gd name="connsiteX2" fmla="*/ 516103 w 935016"/>
                <a:gd name="connsiteY2" fmla="*/ 617079 h 617079"/>
                <a:gd name="connsiteX3" fmla="*/ 0 w 935016"/>
                <a:gd name="connsiteY3" fmla="*/ 448785 h 617079"/>
                <a:gd name="connsiteX4" fmla="*/ 274881 w 935016"/>
                <a:gd name="connsiteY4" fmla="*/ 0 h 617079"/>
                <a:gd name="connsiteX5" fmla="*/ 477341 w 935016"/>
                <a:gd name="connsiteY5" fmla="*/ 243874 h 617079"/>
                <a:gd name="connsiteX6" fmla="*/ 782265 w 935016"/>
                <a:gd name="connsiteY6" fmla="*/ 143353 h 617079"/>
                <a:gd name="connsiteX7" fmla="*/ 931229 w 935016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77341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60286 w 910740"/>
                <a:gd name="connsiteY0" fmla="*/ 478537 h 618782"/>
                <a:gd name="connsiteX1" fmla="*/ 401508 w 910740"/>
                <a:gd name="connsiteY1" fmla="*/ 341097 h 618782"/>
                <a:gd name="connsiteX2" fmla="*/ 494070 w 910740"/>
                <a:gd name="connsiteY2" fmla="*/ 618782 h 618782"/>
                <a:gd name="connsiteX3" fmla="*/ 0 w 910740"/>
                <a:gd name="connsiteY3" fmla="*/ 450488 h 618782"/>
                <a:gd name="connsiteX4" fmla="*/ 217043 w 910740"/>
                <a:gd name="connsiteY4" fmla="*/ 1703 h 618782"/>
                <a:gd name="connsiteX5" fmla="*/ 469079 w 910740"/>
                <a:gd name="connsiteY5" fmla="*/ 245577 h 618782"/>
                <a:gd name="connsiteX6" fmla="*/ 760232 w 910740"/>
                <a:gd name="connsiteY6" fmla="*/ 145056 h 618782"/>
                <a:gd name="connsiteX7" fmla="*/ 909196 w 910740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07765"/>
                <a:gd name="connsiteX1" fmla="*/ 446317 w 955549"/>
                <a:gd name="connsiteY1" fmla="*/ 341097 h 607765"/>
                <a:gd name="connsiteX2" fmla="*/ 527862 w 955549"/>
                <a:gd name="connsiteY2" fmla="*/ 607765 h 607765"/>
                <a:gd name="connsiteX3" fmla="*/ 44809 w 955549"/>
                <a:gd name="connsiteY3" fmla="*/ 450488 h 607765"/>
                <a:gd name="connsiteX4" fmla="*/ 261852 w 955549"/>
                <a:gd name="connsiteY4" fmla="*/ 1703 h 607765"/>
                <a:gd name="connsiteX5" fmla="*/ 513888 w 955549"/>
                <a:gd name="connsiteY5" fmla="*/ 245577 h 607765"/>
                <a:gd name="connsiteX6" fmla="*/ 805041 w 955549"/>
                <a:gd name="connsiteY6" fmla="*/ 145056 h 607765"/>
                <a:gd name="connsiteX7" fmla="*/ 954005 w 955549"/>
                <a:gd name="connsiteY7" fmla="*/ 405609 h 60776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8696 w 962625"/>
                <a:gd name="connsiteY0" fmla="*/ 500570 h 673975"/>
                <a:gd name="connsiteX1" fmla="*/ 403816 w 962625"/>
                <a:gd name="connsiteY1" fmla="*/ 327327 h 673975"/>
                <a:gd name="connsiteX2" fmla="*/ 485362 w 962625"/>
                <a:gd name="connsiteY2" fmla="*/ 610520 h 673975"/>
                <a:gd name="connsiteX3" fmla="*/ 43623 w 962625"/>
                <a:gd name="connsiteY3" fmla="*/ 480784 h 673975"/>
                <a:gd name="connsiteX4" fmla="*/ 268928 w 962625"/>
                <a:gd name="connsiteY4" fmla="*/ 1703 h 673975"/>
                <a:gd name="connsiteX5" fmla="*/ 520964 w 962625"/>
                <a:gd name="connsiteY5" fmla="*/ 245577 h 673975"/>
                <a:gd name="connsiteX6" fmla="*/ 812117 w 962625"/>
                <a:gd name="connsiteY6" fmla="*/ 145056 h 673975"/>
                <a:gd name="connsiteX7" fmla="*/ 961081 w 962625"/>
                <a:gd name="connsiteY7" fmla="*/ 405609 h 673975"/>
                <a:gd name="connsiteX0" fmla="*/ 238218 w 972147"/>
                <a:gd name="connsiteY0" fmla="*/ 500570 h 681004"/>
                <a:gd name="connsiteX1" fmla="*/ 413338 w 972147"/>
                <a:gd name="connsiteY1" fmla="*/ 327327 h 681004"/>
                <a:gd name="connsiteX2" fmla="*/ 494884 w 972147"/>
                <a:gd name="connsiteY2" fmla="*/ 610520 h 681004"/>
                <a:gd name="connsiteX3" fmla="*/ 42128 w 972147"/>
                <a:gd name="connsiteY3" fmla="*/ 505572 h 681004"/>
                <a:gd name="connsiteX4" fmla="*/ 278450 w 972147"/>
                <a:gd name="connsiteY4" fmla="*/ 1703 h 681004"/>
                <a:gd name="connsiteX5" fmla="*/ 530486 w 972147"/>
                <a:gd name="connsiteY5" fmla="*/ 245577 h 681004"/>
                <a:gd name="connsiteX6" fmla="*/ 821639 w 972147"/>
                <a:gd name="connsiteY6" fmla="*/ 145056 h 681004"/>
                <a:gd name="connsiteX7" fmla="*/ 970603 w 972147"/>
                <a:gd name="connsiteY7" fmla="*/ 405609 h 681004"/>
                <a:gd name="connsiteX0" fmla="*/ 238218 w 972147"/>
                <a:gd name="connsiteY0" fmla="*/ 500570 h 684851"/>
                <a:gd name="connsiteX1" fmla="*/ 413338 w 972147"/>
                <a:gd name="connsiteY1" fmla="*/ 327327 h 684851"/>
                <a:gd name="connsiteX2" fmla="*/ 483867 w 972147"/>
                <a:gd name="connsiteY2" fmla="*/ 616028 h 684851"/>
                <a:gd name="connsiteX3" fmla="*/ 42128 w 972147"/>
                <a:gd name="connsiteY3" fmla="*/ 505572 h 684851"/>
                <a:gd name="connsiteX4" fmla="*/ 278450 w 972147"/>
                <a:gd name="connsiteY4" fmla="*/ 1703 h 684851"/>
                <a:gd name="connsiteX5" fmla="*/ 530486 w 972147"/>
                <a:gd name="connsiteY5" fmla="*/ 245577 h 684851"/>
                <a:gd name="connsiteX6" fmla="*/ 821639 w 972147"/>
                <a:gd name="connsiteY6" fmla="*/ 145056 h 684851"/>
                <a:gd name="connsiteX7" fmla="*/ 970603 w 972147"/>
                <a:gd name="connsiteY7" fmla="*/ 405609 h 684851"/>
                <a:gd name="connsiteX0" fmla="*/ 238218 w 972147"/>
                <a:gd name="connsiteY0" fmla="*/ 500570 h 678763"/>
                <a:gd name="connsiteX1" fmla="*/ 413338 w 972147"/>
                <a:gd name="connsiteY1" fmla="*/ 327327 h 678763"/>
                <a:gd name="connsiteX2" fmla="*/ 483867 w 972147"/>
                <a:gd name="connsiteY2" fmla="*/ 616028 h 678763"/>
                <a:gd name="connsiteX3" fmla="*/ 42128 w 972147"/>
                <a:gd name="connsiteY3" fmla="*/ 505572 h 678763"/>
                <a:gd name="connsiteX4" fmla="*/ 278450 w 972147"/>
                <a:gd name="connsiteY4" fmla="*/ 1703 h 678763"/>
                <a:gd name="connsiteX5" fmla="*/ 530486 w 972147"/>
                <a:gd name="connsiteY5" fmla="*/ 245577 h 678763"/>
                <a:gd name="connsiteX6" fmla="*/ 821639 w 972147"/>
                <a:gd name="connsiteY6" fmla="*/ 145056 h 678763"/>
                <a:gd name="connsiteX7" fmla="*/ 970603 w 972147"/>
                <a:gd name="connsiteY7" fmla="*/ 405609 h 67876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2590 h 680783"/>
                <a:gd name="connsiteX1" fmla="*/ 413338 w 972147"/>
                <a:gd name="connsiteY1" fmla="*/ 329347 h 680783"/>
                <a:gd name="connsiteX2" fmla="*/ 483867 w 972147"/>
                <a:gd name="connsiteY2" fmla="*/ 618048 h 680783"/>
                <a:gd name="connsiteX3" fmla="*/ 42128 w 972147"/>
                <a:gd name="connsiteY3" fmla="*/ 507592 h 680783"/>
                <a:gd name="connsiteX4" fmla="*/ 278450 w 972147"/>
                <a:gd name="connsiteY4" fmla="*/ 3723 h 680783"/>
                <a:gd name="connsiteX5" fmla="*/ 535994 w 972147"/>
                <a:gd name="connsiteY5" fmla="*/ 211792 h 680783"/>
                <a:gd name="connsiteX6" fmla="*/ 821639 w 972147"/>
                <a:gd name="connsiteY6" fmla="*/ 147076 h 680783"/>
                <a:gd name="connsiteX7" fmla="*/ 970603 w 972147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58028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6290 h 684483"/>
                <a:gd name="connsiteX1" fmla="*/ 413338 w 973301"/>
                <a:gd name="connsiteY1" fmla="*/ 333047 h 684483"/>
                <a:gd name="connsiteX2" fmla="*/ 483867 w 973301"/>
                <a:gd name="connsiteY2" fmla="*/ 621748 h 684483"/>
                <a:gd name="connsiteX3" fmla="*/ 42128 w 973301"/>
                <a:gd name="connsiteY3" fmla="*/ 511292 h 684483"/>
                <a:gd name="connsiteX4" fmla="*/ 278450 w 973301"/>
                <a:gd name="connsiteY4" fmla="*/ 7423 h 684483"/>
                <a:gd name="connsiteX5" fmla="*/ 549765 w 973301"/>
                <a:gd name="connsiteY5" fmla="*/ 190704 h 684483"/>
                <a:gd name="connsiteX6" fmla="*/ 857444 w 973301"/>
                <a:gd name="connsiteY6" fmla="*/ 148022 h 684483"/>
                <a:gd name="connsiteX7" fmla="*/ 970603 w 973301"/>
                <a:gd name="connsiteY7" fmla="*/ 411329 h 684483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1535 h 679728"/>
                <a:gd name="connsiteX1" fmla="*/ 413338 w 973301"/>
                <a:gd name="connsiteY1" fmla="*/ 328292 h 679728"/>
                <a:gd name="connsiteX2" fmla="*/ 483867 w 973301"/>
                <a:gd name="connsiteY2" fmla="*/ 616993 h 679728"/>
                <a:gd name="connsiteX3" fmla="*/ 42128 w 973301"/>
                <a:gd name="connsiteY3" fmla="*/ 506537 h 679728"/>
                <a:gd name="connsiteX4" fmla="*/ 278450 w 973301"/>
                <a:gd name="connsiteY4" fmla="*/ 2668 h 679728"/>
                <a:gd name="connsiteX5" fmla="*/ 549765 w 973301"/>
                <a:gd name="connsiteY5" fmla="*/ 185949 h 679728"/>
                <a:gd name="connsiteX6" fmla="*/ 857444 w 973301"/>
                <a:gd name="connsiteY6" fmla="*/ 143267 h 679728"/>
                <a:gd name="connsiteX7" fmla="*/ 970603 w 973301"/>
                <a:gd name="connsiteY7" fmla="*/ 406574 h 679728"/>
                <a:gd name="connsiteX0" fmla="*/ 239713 w 974796"/>
                <a:gd name="connsiteY0" fmla="*/ 509581 h 687774"/>
                <a:gd name="connsiteX1" fmla="*/ 414833 w 974796"/>
                <a:gd name="connsiteY1" fmla="*/ 336338 h 687774"/>
                <a:gd name="connsiteX2" fmla="*/ 485362 w 974796"/>
                <a:gd name="connsiteY2" fmla="*/ 625039 h 687774"/>
                <a:gd name="connsiteX3" fmla="*/ 43623 w 974796"/>
                <a:gd name="connsiteY3" fmla="*/ 514583 h 687774"/>
                <a:gd name="connsiteX4" fmla="*/ 268928 w 974796"/>
                <a:gd name="connsiteY4" fmla="*/ 2452 h 687774"/>
                <a:gd name="connsiteX5" fmla="*/ 551260 w 974796"/>
                <a:gd name="connsiteY5" fmla="*/ 193995 h 687774"/>
                <a:gd name="connsiteX6" fmla="*/ 858939 w 974796"/>
                <a:gd name="connsiteY6" fmla="*/ 151313 h 687774"/>
                <a:gd name="connsiteX7" fmla="*/ 972098 w 974796"/>
                <a:gd name="connsiteY7" fmla="*/ 414620 h 687774"/>
                <a:gd name="connsiteX0" fmla="*/ 239713 w 974796"/>
                <a:gd name="connsiteY0" fmla="*/ 508440 h 686633"/>
                <a:gd name="connsiteX1" fmla="*/ 414833 w 974796"/>
                <a:gd name="connsiteY1" fmla="*/ 335197 h 686633"/>
                <a:gd name="connsiteX2" fmla="*/ 485362 w 974796"/>
                <a:gd name="connsiteY2" fmla="*/ 623898 h 686633"/>
                <a:gd name="connsiteX3" fmla="*/ 43623 w 974796"/>
                <a:gd name="connsiteY3" fmla="*/ 513442 h 686633"/>
                <a:gd name="connsiteX4" fmla="*/ 268928 w 974796"/>
                <a:gd name="connsiteY4" fmla="*/ 1311 h 686633"/>
                <a:gd name="connsiteX5" fmla="*/ 551260 w 974796"/>
                <a:gd name="connsiteY5" fmla="*/ 192854 h 686633"/>
                <a:gd name="connsiteX6" fmla="*/ 858939 w 974796"/>
                <a:gd name="connsiteY6" fmla="*/ 150172 h 686633"/>
                <a:gd name="connsiteX7" fmla="*/ 972098 w 974796"/>
                <a:gd name="connsiteY7" fmla="*/ 413479 h 68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796" h="686633">
                  <a:moveTo>
                    <a:pt x="239713" y="508440"/>
                  </a:moveTo>
                  <a:cubicBezTo>
                    <a:pt x="220051" y="400199"/>
                    <a:pt x="313311" y="308483"/>
                    <a:pt x="414833" y="335197"/>
                  </a:cubicBezTo>
                  <a:cubicBezTo>
                    <a:pt x="568709" y="355231"/>
                    <a:pt x="571103" y="526747"/>
                    <a:pt x="485362" y="623898"/>
                  </a:cubicBezTo>
                  <a:cubicBezTo>
                    <a:pt x="359231" y="741315"/>
                    <a:pt x="103653" y="687971"/>
                    <a:pt x="43623" y="513442"/>
                  </a:cubicBezTo>
                  <a:cubicBezTo>
                    <a:pt x="-86006" y="165544"/>
                    <a:pt x="98347" y="15949"/>
                    <a:pt x="268928" y="1311"/>
                  </a:cubicBezTo>
                  <a:cubicBezTo>
                    <a:pt x="423631" y="-11041"/>
                    <a:pt x="534267" y="64743"/>
                    <a:pt x="551260" y="192854"/>
                  </a:cubicBezTo>
                  <a:cubicBezTo>
                    <a:pt x="632704" y="84983"/>
                    <a:pt x="783005" y="98296"/>
                    <a:pt x="858939" y="150172"/>
                  </a:cubicBezTo>
                  <a:cubicBezTo>
                    <a:pt x="963678" y="201219"/>
                    <a:pt x="983037" y="310103"/>
                    <a:pt x="972098" y="413479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52" name="자유형: 도형 12">
              <a:extLst>
                <a:ext uri="{FF2B5EF4-FFF2-40B4-BE49-F238E27FC236}">
                  <a16:creationId xmlns:a16="http://schemas.microsoft.com/office/drawing/2014/main" id="{4388304B-9324-458D-A439-687E82CDAAA0}"/>
                </a:ext>
              </a:extLst>
            </p:cNvPr>
            <p:cNvSpPr/>
            <p:nvPr/>
          </p:nvSpPr>
          <p:spPr>
            <a:xfrm>
              <a:off x="6646452" y="3560646"/>
              <a:ext cx="483425" cy="783120"/>
            </a:xfrm>
            <a:custGeom>
              <a:avLst/>
              <a:gdLst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35314"/>
                <a:gd name="connsiteX1" fmla="*/ 330979 w 647937"/>
                <a:gd name="connsiteY1" fmla="*/ 0 h 1035314"/>
                <a:gd name="connsiteX2" fmla="*/ 560982 w 647937"/>
                <a:gd name="connsiteY2" fmla="*/ 171099 h 1035314"/>
                <a:gd name="connsiteX3" fmla="*/ 468420 w 647937"/>
                <a:gd name="connsiteY3" fmla="*/ 493663 h 1035314"/>
                <a:gd name="connsiteX4" fmla="*/ 647934 w 647937"/>
                <a:gd name="connsiteY4" fmla="*/ 793789 h 1035314"/>
                <a:gd name="connsiteX5" fmla="*/ 465665 w 647937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489"/>
                <a:gd name="connsiteY0" fmla="*/ 277685 h 1035314"/>
                <a:gd name="connsiteX1" fmla="*/ 330979 w 642489"/>
                <a:gd name="connsiteY1" fmla="*/ 0 h 1035314"/>
                <a:gd name="connsiteX2" fmla="*/ 560982 w 642489"/>
                <a:gd name="connsiteY2" fmla="*/ 171099 h 1035314"/>
                <a:gd name="connsiteX3" fmla="*/ 446386 w 642489"/>
                <a:gd name="connsiteY3" fmla="*/ 490909 h 1035314"/>
                <a:gd name="connsiteX4" fmla="*/ 642425 w 642489"/>
                <a:gd name="connsiteY4" fmla="*/ 769001 h 1035314"/>
                <a:gd name="connsiteX5" fmla="*/ 465665 w 642489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564"/>
                <a:gd name="connsiteY0" fmla="*/ 277685 h 1035314"/>
                <a:gd name="connsiteX1" fmla="*/ 330979 w 642564"/>
                <a:gd name="connsiteY1" fmla="*/ 0 h 1035314"/>
                <a:gd name="connsiteX2" fmla="*/ 560982 w 642564"/>
                <a:gd name="connsiteY2" fmla="*/ 171099 h 1035314"/>
                <a:gd name="connsiteX3" fmla="*/ 446386 w 642564"/>
                <a:gd name="connsiteY3" fmla="*/ 490909 h 1035314"/>
                <a:gd name="connsiteX4" fmla="*/ 642425 w 642564"/>
                <a:gd name="connsiteY4" fmla="*/ 769001 h 1035314"/>
                <a:gd name="connsiteX5" fmla="*/ 465665 w 642564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80359 h 1037988"/>
                <a:gd name="connsiteX1" fmla="*/ 330979 w 639815"/>
                <a:gd name="connsiteY1" fmla="*/ 2674 h 1037988"/>
                <a:gd name="connsiteX2" fmla="*/ 560982 w 639815"/>
                <a:gd name="connsiteY2" fmla="*/ 173773 h 1037988"/>
                <a:gd name="connsiteX3" fmla="*/ 446386 w 639815"/>
                <a:gd name="connsiteY3" fmla="*/ 493583 h 1037988"/>
                <a:gd name="connsiteX4" fmla="*/ 639670 w 639815"/>
                <a:gd name="connsiteY4" fmla="*/ 763412 h 1037988"/>
                <a:gd name="connsiteX5" fmla="*/ 465665 w 639815"/>
                <a:gd name="connsiteY5" fmla="*/ 1037988 h 1037988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78763 h 1036392"/>
                <a:gd name="connsiteX1" fmla="*/ 330979 w 639815"/>
                <a:gd name="connsiteY1" fmla="*/ 1078 h 1036392"/>
                <a:gd name="connsiteX2" fmla="*/ 560982 w 639815"/>
                <a:gd name="connsiteY2" fmla="*/ 172177 h 1036392"/>
                <a:gd name="connsiteX3" fmla="*/ 446386 w 639815"/>
                <a:gd name="connsiteY3" fmla="*/ 491987 h 1036392"/>
                <a:gd name="connsiteX4" fmla="*/ 639670 w 639815"/>
                <a:gd name="connsiteY4" fmla="*/ 761816 h 1036392"/>
                <a:gd name="connsiteX5" fmla="*/ 465665 w 639815"/>
                <a:gd name="connsiteY5" fmla="*/ 1036392 h 1036392"/>
                <a:gd name="connsiteX0" fmla="*/ 0 w 639815"/>
                <a:gd name="connsiteY0" fmla="*/ 280192 h 1037821"/>
                <a:gd name="connsiteX1" fmla="*/ 330979 w 639815"/>
                <a:gd name="connsiteY1" fmla="*/ 2507 h 1037821"/>
                <a:gd name="connsiteX2" fmla="*/ 560982 w 639815"/>
                <a:gd name="connsiteY2" fmla="*/ 173606 h 1037821"/>
                <a:gd name="connsiteX3" fmla="*/ 446386 w 639815"/>
                <a:gd name="connsiteY3" fmla="*/ 493416 h 1037821"/>
                <a:gd name="connsiteX4" fmla="*/ 639670 w 639815"/>
                <a:gd name="connsiteY4" fmla="*/ 763245 h 1037821"/>
                <a:gd name="connsiteX5" fmla="*/ 465665 w 639815"/>
                <a:gd name="connsiteY5" fmla="*/ 1037821 h 1037821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26 w 639841"/>
                <a:gd name="connsiteY0" fmla="*/ 279103 h 1036732"/>
                <a:gd name="connsiteX1" fmla="*/ 331005 w 639841"/>
                <a:gd name="connsiteY1" fmla="*/ 1418 h 1036732"/>
                <a:gd name="connsiteX2" fmla="*/ 561008 w 639841"/>
                <a:gd name="connsiteY2" fmla="*/ 172517 h 1036732"/>
                <a:gd name="connsiteX3" fmla="*/ 446412 w 639841"/>
                <a:gd name="connsiteY3" fmla="*/ 492327 h 1036732"/>
                <a:gd name="connsiteX4" fmla="*/ 639696 w 639841"/>
                <a:gd name="connsiteY4" fmla="*/ 762156 h 1036732"/>
                <a:gd name="connsiteX5" fmla="*/ 465691 w 639841"/>
                <a:gd name="connsiteY5" fmla="*/ 1036732 h 1036732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40 w 620576"/>
                <a:gd name="connsiteY0" fmla="*/ 296331 h 1037435"/>
                <a:gd name="connsiteX1" fmla="*/ 311740 w 620576"/>
                <a:gd name="connsiteY1" fmla="*/ 2121 h 1037435"/>
                <a:gd name="connsiteX2" fmla="*/ 541743 w 620576"/>
                <a:gd name="connsiteY2" fmla="*/ 173220 h 1037435"/>
                <a:gd name="connsiteX3" fmla="*/ 427147 w 620576"/>
                <a:gd name="connsiteY3" fmla="*/ 493030 h 1037435"/>
                <a:gd name="connsiteX4" fmla="*/ 620431 w 620576"/>
                <a:gd name="connsiteY4" fmla="*/ 762859 h 1037435"/>
                <a:gd name="connsiteX5" fmla="*/ 446426 w 620576"/>
                <a:gd name="connsiteY5" fmla="*/ 1037435 h 1037435"/>
                <a:gd name="connsiteX0" fmla="*/ 5008 w 625544"/>
                <a:gd name="connsiteY0" fmla="*/ 297012 h 1038116"/>
                <a:gd name="connsiteX1" fmla="*/ 316708 w 625544"/>
                <a:gd name="connsiteY1" fmla="*/ 2802 h 1038116"/>
                <a:gd name="connsiteX2" fmla="*/ 546711 w 625544"/>
                <a:gd name="connsiteY2" fmla="*/ 173901 h 1038116"/>
                <a:gd name="connsiteX3" fmla="*/ 432115 w 625544"/>
                <a:gd name="connsiteY3" fmla="*/ 493711 h 1038116"/>
                <a:gd name="connsiteX4" fmla="*/ 625399 w 625544"/>
                <a:gd name="connsiteY4" fmla="*/ 763540 h 1038116"/>
                <a:gd name="connsiteX5" fmla="*/ 451394 w 625544"/>
                <a:gd name="connsiteY5" fmla="*/ 1038116 h 1038116"/>
                <a:gd name="connsiteX0" fmla="*/ 5008 w 625544"/>
                <a:gd name="connsiteY0" fmla="*/ 299704 h 1040808"/>
                <a:gd name="connsiteX1" fmla="*/ 316708 w 625544"/>
                <a:gd name="connsiteY1" fmla="*/ 2739 h 1040808"/>
                <a:gd name="connsiteX2" fmla="*/ 546711 w 625544"/>
                <a:gd name="connsiteY2" fmla="*/ 176593 h 1040808"/>
                <a:gd name="connsiteX3" fmla="*/ 432115 w 625544"/>
                <a:gd name="connsiteY3" fmla="*/ 496403 h 1040808"/>
                <a:gd name="connsiteX4" fmla="*/ 625399 w 625544"/>
                <a:gd name="connsiteY4" fmla="*/ 766232 h 1040808"/>
                <a:gd name="connsiteX5" fmla="*/ 451394 w 625544"/>
                <a:gd name="connsiteY5" fmla="*/ 1040808 h 1040808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5023"/>
                <a:gd name="connsiteY0" fmla="*/ 298093 h 1039197"/>
                <a:gd name="connsiteX1" fmla="*/ 315906 w 625023"/>
                <a:gd name="connsiteY1" fmla="*/ 1128 h 1039197"/>
                <a:gd name="connsiteX2" fmla="*/ 545909 w 625023"/>
                <a:gd name="connsiteY2" fmla="*/ 174982 h 1039197"/>
                <a:gd name="connsiteX3" fmla="*/ 431313 w 625023"/>
                <a:gd name="connsiteY3" fmla="*/ 494792 h 1039197"/>
                <a:gd name="connsiteX4" fmla="*/ 624597 w 625023"/>
                <a:gd name="connsiteY4" fmla="*/ 764621 h 1039197"/>
                <a:gd name="connsiteX5" fmla="*/ 450592 w 625023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25804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503" h="1039197">
                  <a:moveTo>
                    <a:pt x="4206" y="298093"/>
                  </a:moveTo>
                  <a:cubicBezTo>
                    <a:pt x="-31441" y="73328"/>
                    <a:pt x="167021" y="-10969"/>
                    <a:pt x="315906" y="1128"/>
                  </a:cubicBezTo>
                  <a:cubicBezTo>
                    <a:pt x="428380" y="8585"/>
                    <a:pt x="527080" y="95916"/>
                    <a:pt x="545909" y="174982"/>
                  </a:cubicBezTo>
                  <a:cubicBezTo>
                    <a:pt x="579319" y="262305"/>
                    <a:pt x="557648" y="418486"/>
                    <a:pt x="431313" y="494792"/>
                  </a:cubicBezTo>
                  <a:cubicBezTo>
                    <a:pt x="576532" y="548013"/>
                    <a:pt x="647384" y="650808"/>
                    <a:pt x="641122" y="764621"/>
                  </a:cubicBezTo>
                  <a:cubicBezTo>
                    <a:pt x="633615" y="919493"/>
                    <a:pt x="546235" y="1010014"/>
                    <a:pt x="399268" y="1039197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53" name="자유형: 도형 13">
              <a:extLst>
                <a:ext uri="{FF2B5EF4-FFF2-40B4-BE49-F238E27FC236}">
                  <a16:creationId xmlns:a16="http://schemas.microsoft.com/office/drawing/2014/main" id="{EB5BC7BA-C50B-4428-A8D6-705724A19BF9}"/>
                </a:ext>
              </a:extLst>
            </p:cNvPr>
            <p:cNvSpPr/>
            <p:nvPr/>
          </p:nvSpPr>
          <p:spPr>
            <a:xfrm>
              <a:off x="6153240" y="3948272"/>
              <a:ext cx="785355" cy="780891"/>
            </a:xfrm>
            <a:custGeom>
              <a:avLst/>
              <a:gdLst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7877 w 1035080"/>
                <a:gd name="connsiteY0" fmla="*/ 213173 h 925619"/>
                <a:gd name="connsiteX1" fmla="*/ 535806 w 1035080"/>
                <a:gd name="connsiteY1" fmla="*/ 0 h 925619"/>
                <a:gd name="connsiteX2" fmla="*/ 676051 w 1035080"/>
                <a:gd name="connsiteY2" fmla="*/ 311345 h 925619"/>
                <a:gd name="connsiteX3" fmla="*/ 1035080 w 1035080"/>
                <a:gd name="connsiteY3" fmla="*/ 535737 h 925619"/>
                <a:gd name="connsiteX4" fmla="*/ 603124 w 1035080"/>
                <a:gd name="connsiteY4" fmla="*/ 925619 h 925619"/>
                <a:gd name="connsiteX5" fmla="*/ 53565 w 1035080"/>
                <a:gd name="connsiteY5" fmla="*/ 871971 h 925619"/>
                <a:gd name="connsiteX6" fmla="*/ 106351 w 1035080"/>
                <a:gd name="connsiteY6" fmla="*/ 395289 h 925619"/>
                <a:gd name="connsiteX7" fmla="*/ 443903 w 1035080"/>
                <a:gd name="connsiteY7" fmla="*/ 599641 h 925619"/>
                <a:gd name="connsiteX0" fmla="*/ 375671 w 1062874"/>
                <a:gd name="connsiteY0" fmla="*/ 213173 h 925619"/>
                <a:gd name="connsiteX1" fmla="*/ 563600 w 1062874"/>
                <a:gd name="connsiteY1" fmla="*/ 0 h 925619"/>
                <a:gd name="connsiteX2" fmla="*/ 703845 w 1062874"/>
                <a:gd name="connsiteY2" fmla="*/ 311345 h 925619"/>
                <a:gd name="connsiteX3" fmla="*/ 1062874 w 1062874"/>
                <a:gd name="connsiteY3" fmla="*/ 535737 h 925619"/>
                <a:gd name="connsiteX4" fmla="*/ 630918 w 1062874"/>
                <a:gd name="connsiteY4" fmla="*/ 925619 h 925619"/>
                <a:gd name="connsiteX5" fmla="*/ 81359 w 1062874"/>
                <a:gd name="connsiteY5" fmla="*/ 871971 h 925619"/>
                <a:gd name="connsiteX6" fmla="*/ 134145 w 1062874"/>
                <a:gd name="connsiteY6" fmla="*/ 395289 h 925619"/>
                <a:gd name="connsiteX7" fmla="*/ 471697 w 1062874"/>
                <a:gd name="connsiteY7" fmla="*/ 599641 h 92561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30918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06130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9036"/>
                <a:gd name="connsiteX1" fmla="*/ 563600 w 1062874"/>
                <a:gd name="connsiteY1" fmla="*/ 0 h 979036"/>
                <a:gd name="connsiteX2" fmla="*/ 703845 w 1062874"/>
                <a:gd name="connsiteY2" fmla="*/ 311345 h 979036"/>
                <a:gd name="connsiteX3" fmla="*/ 1062874 w 1062874"/>
                <a:gd name="connsiteY3" fmla="*/ 535737 h 979036"/>
                <a:gd name="connsiteX4" fmla="*/ 597867 w 1062874"/>
                <a:gd name="connsiteY4" fmla="*/ 942144 h 979036"/>
                <a:gd name="connsiteX5" fmla="*/ 81359 w 1062874"/>
                <a:gd name="connsiteY5" fmla="*/ 871971 h 979036"/>
                <a:gd name="connsiteX6" fmla="*/ 134145 w 1062874"/>
                <a:gd name="connsiteY6" fmla="*/ 395289 h 979036"/>
                <a:gd name="connsiteX7" fmla="*/ 471697 w 1062874"/>
                <a:gd name="connsiteY7" fmla="*/ 599641 h 979036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33999"/>
                <a:gd name="connsiteX1" fmla="*/ 563600 w 1062874"/>
                <a:gd name="connsiteY1" fmla="*/ 0 h 1033999"/>
                <a:gd name="connsiteX2" fmla="*/ 703845 w 1062874"/>
                <a:gd name="connsiteY2" fmla="*/ 311345 h 1033999"/>
                <a:gd name="connsiteX3" fmla="*/ 1062874 w 1062874"/>
                <a:gd name="connsiteY3" fmla="*/ 535737 h 1033999"/>
                <a:gd name="connsiteX4" fmla="*/ 597867 w 1062874"/>
                <a:gd name="connsiteY4" fmla="*/ 942144 h 1033999"/>
                <a:gd name="connsiteX5" fmla="*/ 81359 w 1062874"/>
                <a:gd name="connsiteY5" fmla="*/ 871971 h 1033999"/>
                <a:gd name="connsiteX6" fmla="*/ 134145 w 1062874"/>
                <a:gd name="connsiteY6" fmla="*/ 395289 h 1033999"/>
                <a:gd name="connsiteX7" fmla="*/ 471697 w 1062874"/>
                <a:gd name="connsiteY7" fmla="*/ 599641 h 1033999"/>
                <a:gd name="connsiteX0" fmla="*/ 363975 w 1051178"/>
                <a:gd name="connsiteY0" fmla="*/ 213173 h 1033999"/>
                <a:gd name="connsiteX1" fmla="*/ 551904 w 1051178"/>
                <a:gd name="connsiteY1" fmla="*/ 0 h 1033999"/>
                <a:gd name="connsiteX2" fmla="*/ 692149 w 1051178"/>
                <a:gd name="connsiteY2" fmla="*/ 311345 h 1033999"/>
                <a:gd name="connsiteX3" fmla="*/ 1051178 w 1051178"/>
                <a:gd name="connsiteY3" fmla="*/ 535737 h 1033999"/>
                <a:gd name="connsiteX4" fmla="*/ 586171 w 1051178"/>
                <a:gd name="connsiteY4" fmla="*/ 942144 h 1033999"/>
                <a:gd name="connsiteX5" fmla="*/ 69663 w 1051178"/>
                <a:gd name="connsiteY5" fmla="*/ 871971 h 1033999"/>
                <a:gd name="connsiteX6" fmla="*/ 122449 w 1051178"/>
                <a:gd name="connsiteY6" fmla="*/ 395289 h 1033999"/>
                <a:gd name="connsiteX7" fmla="*/ 460001 w 1051178"/>
                <a:gd name="connsiteY7" fmla="*/ 599641 h 1033999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34653"/>
                <a:gd name="connsiteY0" fmla="*/ 213173 h 1030327"/>
                <a:gd name="connsiteX1" fmla="*/ 551904 w 1034653"/>
                <a:gd name="connsiteY1" fmla="*/ 0 h 1030327"/>
                <a:gd name="connsiteX2" fmla="*/ 692149 w 1034653"/>
                <a:gd name="connsiteY2" fmla="*/ 311345 h 1030327"/>
                <a:gd name="connsiteX3" fmla="*/ 1034653 w 1034653"/>
                <a:gd name="connsiteY3" fmla="*/ 538491 h 1030327"/>
                <a:gd name="connsiteX4" fmla="*/ 613713 w 1034653"/>
                <a:gd name="connsiteY4" fmla="*/ 936636 h 1030327"/>
                <a:gd name="connsiteX5" fmla="*/ 69663 w 1034653"/>
                <a:gd name="connsiteY5" fmla="*/ 871971 h 1030327"/>
                <a:gd name="connsiteX6" fmla="*/ 122449 w 1034653"/>
                <a:gd name="connsiteY6" fmla="*/ 395289 h 1030327"/>
                <a:gd name="connsiteX7" fmla="*/ 460001 w 1034653"/>
                <a:gd name="connsiteY7" fmla="*/ 599641 h 1030327"/>
                <a:gd name="connsiteX0" fmla="*/ 363975 w 1037690"/>
                <a:gd name="connsiteY0" fmla="*/ 213173 h 1030327"/>
                <a:gd name="connsiteX1" fmla="*/ 551904 w 1037690"/>
                <a:gd name="connsiteY1" fmla="*/ 0 h 1030327"/>
                <a:gd name="connsiteX2" fmla="*/ 692149 w 1037690"/>
                <a:gd name="connsiteY2" fmla="*/ 311345 h 1030327"/>
                <a:gd name="connsiteX3" fmla="*/ 1034653 w 1037690"/>
                <a:gd name="connsiteY3" fmla="*/ 538491 h 1030327"/>
                <a:gd name="connsiteX4" fmla="*/ 613713 w 1037690"/>
                <a:gd name="connsiteY4" fmla="*/ 936636 h 1030327"/>
                <a:gd name="connsiteX5" fmla="*/ 69663 w 1037690"/>
                <a:gd name="connsiteY5" fmla="*/ 871971 h 1030327"/>
                <a:gd name="connsiteX6" fmla="*/ 122449 w 1037690"/>
                <a:gd name="connsiteY6" fmla="*/ 395289 h 1030327"/>
                <a:gd name="connsiteX7" fmla="*/ 460001 w 1037690"/>
                <a:gd name="connsiteY7" fmla="*/ 599641 h 1030327"/>
                <a:gd name="connsiteX0" fmla="*/ 363975 w 1037917"/>
                <a:gd name="connsiteY0" fmla="*/ 213173 h 1030327"/>
                <a:gd name="connsiteX1" fmla="*/ 551904 w 1037917"/>
                <a:gd name="connsiteY1" fmla="*/ 0 h 1030327"/>
                <a:gd name="connsiteX2" fmla="*/ 692149 w 1037917"/>
                <a:gd name="connsiteY2" fmla="*/ 311345 h 1030327"/>
                <a:gd name="connsiteX3" fmla="*/ 1034653 w 1037917"/>
                <a:gd name="connsiteY3" fmla="*/ 538491 h 1030327"/>
                <a:gd name="connsiteX4" fmla="*/ 613713 w 1037917"/>
                <a:gd name="connsiteY4" fmla="*/ 936636 h 1030327"/>
                <a:gd name="connsiteX5" fmla="*/ 69663 w 1037917"/>
                <a:gd name="connsiteY5" fmla="*/ 871971 h 1030327"/>
                <a:gd name="connsiteX6" fmla="*/ 122449 w 1037917"/>
                <a:gd name="connsiteY6" fmla="*/ 395289 h 1030327"/>
                <a:gd name="connsiteX7" fmla="*/ 460001 w 103791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270 h 1030424"/>
                <a:gd name="connsiteX1" fmla="*/ 551904 w 1041370"/>
                <a:gd name="connsiteY1" fmla="*/ 97 h 1030424"/>
                <a:gd name="connsiteX2" fmla="*/ 675624 w 1041370"/>
                <a:gd name="connsiteY2" fmla="*/ 300425 h 1030424"/>
                <a:gd name="connsiteX3" fmla="*/ 1034653 w 1041370"/>
                <a:gd name="connsiteY3" fmla="*/ 538588 h 1030424"/>
                <a:gd name="connsiteX4" fmla="*/ 613713 w 1041370"/>
                <a:gd name="connsiteY4" fmla="*/ 936733 h 1030424"/>
                <a:gd name="connsiteX5" fmla="*/ 69663 w 1041370"/>
                <a:gd name="connsiteY5" fmla="*/ 872068 h 1030424"/>
                <a:gd name="connsiteX6" fmla="*/ 122449 w 1041370"/>
                <a:gd name="connsiteY6" fmla="*/ 395386 h 1030424"/>
                <a:gd name="connsiteX7" fmla="*/ 460001 w 1041370"/>
                <a:gd name="connsiteY7" fmla="*/ 599738 h 1030424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266"/>
                <a:gd name="connsiteY0" fmla="*/ 237961 h 1016230"/>
                <a:gd name="connsiteX1" fmla="*/ 551904 w 1041266"/>
                <a:gd name="connsiteY1" fmla="*/ 0 h 1016230"/>
                <a:gd name="connsiteX2" fmla="*/ 675624 w 1041266"/>
                <a:gd name="connsiteY2" fmla="*/ 300328 h 1016230"/>
                <a:gd name="connsiteX3" fmla="*/ 1034653 w 1041266"/>
                <a:gd name="connsiteY3" fmla="*/ 538491 h 1016230"/>
                <a:gd name="connsiteX4" fmla="*/ 610959 w 1041266"/>
                <a:gd name="connsiteY4" fmla="*/ 914602 h 1016230"/>
                <a:gd name="connsiteX5" fmla="*/ 69663 w 1041266"/>
                <a:gd name="connsiteY5" fmla="*/ 871971 h 1016230"/>
                <a:gd name="connsiteX6" fmla="*/ 122449 w 1041266"/>
                <a:gd name="connsiteY6" fmla="*/ 395289 h 1016230"/>
                <a:gd name="connsiteX7" fmla="*/ 407671 w 1041266"/>
                <a:gd name="connsiteY7" fmla="*/ 709810 h 1016230"/>
                <a:gd name="connsiteX0" fmla="*/ 408043 w 1042386"/>
                <a:gd name="connsiteY0" fmla="*/ 237961 h 1016230"/>
                <a:gd name="connsiteX1" fmla="*/ 551904 w 1042386"/>
                <a:gd name="connsiteY1" fmla="*/ 0 h 1016230"/>
                <a:gd name="connsiteX2" fmla="*/ 675624 w 1042386"/>
                <a:gd name="connsiteY2" fmla="*/ 300328 h 1016230"/>
                <a:gd name="connsiteX3" fmla="*/ 1034653 w 1042386"/>
                <a:gd name="connsiteY3" fmla="*/ 538491 h 1016230"/>
                <a:gd name="connsiteX4" fmla="*/ 610959 w 1042386"/>
                <a:gd name="connsiteY4" fmla="*/ 914602 h 1016230"/>
                <a:gd name="connsiteX5" fmla="*/ 69663 w 1042386"/>
                <a:gd name="connsiteY5" fmla="*/ 871971 h 1016230"/>
                <a:gd name="connsiteX6" fmla="*/ 122449 w 1042386"/>
                <a:gd name="connsiteY6" fmla="*/ 395289 h 1016230"/>
                <a:gd name="connsiteX7" fmla="*/ 407671 w 1042386"/>
                <a:gd name="connsiteY7" fmla="*/ 709810 h 1016230"/>
                <a:gd name="connsiteX0" fmla="*/ 408043 w 1042386"/>
                <a:gd name="connsiteY0" fmla="*/ 237961 h 1031503"/>
                <a:gd name="connsiteX1" fmla="*/ 551904 w 1042386"/>
                <a:gd name="connsiteY1" fmla="*/ 0 h 1031503"/>
                <a:gd name="connsiteX2" fmla="*/ 675624 w 1042386"/>
                <a:gd name="connsiteY2" fmla="*/ 300328 h 1031503"/>
                <a:gd name="connsiteX3" fmla="*/ 1034653 w 1042386"/>
                <a:gd name="connsiteY3" fmla="*/ 538491 h 1031503"/>
                <a:gd name="connsiteX4" fmla="*/ 610959 w 1042386"/>
                <a:gd name="connsiteY4" fmla="*/ 914602 h 1031503"/>
                <a:gd name="connsiteX5" fmla="*/ 69663 w 1042386"/>
                <a:gd name="connsiteY5" fmla="*/ 871971 h 1031503"/>
                <a:gd name="connsiteX6" fmla="*/ 122449 w 1042386"/>
                <a:gd name="connsiteY6" fmla="*/ 395289 h 1031503"/>
                <a:gd name="connsiteX7" fmla="*/ 407671 w 1042386"/>
                <a:gd name="connsiteY7" fmla="*/ 709810 h 1031503"/>
                <a:gd name="connsiteX0" fmla="*/ 408043 w 1040983"/>
                <a:gd name="connsiteY0" fmla="*/ 237961 h 1031503"/>
                <a:gd name="connsiteX1" fmla="*/ 551904 w 1040983"/>
                <a:gd name="connsiteY1" fmla="*/ 0 h 1031503"/>
                <a:gd name="connsiteX2" fmla="*/ 675624 w 1040983"/>
                <a:gd name="connsiteY2" fmla="*/ 300328 h 1031503"/>
                <a:gd name="connsiteX3" fmla="*/ 1034653 w 1040983"/>
                <a:gd name="connsiteY3" fmla="*/ 538491 h 1031503"/>
                <a:gd name="connsiteX4" fmla="*/ 610959 w 1040983"/>
                <a:gd name="connsiteY4" fmla="*/ 914602 h 1031503"/>
                <a:gd name="connsiteX5" fmla="*/ 69663 w 1040983"/>
                <a:gd name="connsiteY5" fmla="*/ 871971 h 1031503"/>
                <a:gd name="connsiteX6" fmla="*/ 122449 w 1040983"/>
                <a:gd name="connsiteY6" fmla="*/ 395289 h 1031503"/>
                <a:gd name="connsiteX7" fmla="*/ 407671 w 1040983"/>
                <a:gd name="connsiteY7" fmla="*/ 709810 h 1031503"/>
                <a:gd name="connsiteX0" fmla="*/ 408043 w 1040983"/>
                <a:gd name="connsiteY0" fmla="*/ 237961 h 1036239"/>
                <a:gd name="connsiteX1" fmla="*/ 551904 w 1040983"/>
                <a:gd name="connsiteY1" fmla="*/ 0 h 1036239"/>
                <a:gd name="connsiteX2" fmla="*/ 675624 w 1040983"/>
                <a:gd name="connsiteY2" fmla="*/ 300328 h 1036239"/>
                <a:gd name="connsiteX3" fmla="*/ 1034653 w 1040983"/>
                <a:gd name="connsiteY3" fmla="*/ 538491 h 1036239"/>
                <a:gd name="connsiteX4" fmla="*/ 610959 w 1040983"/>
                <a:gd name="connsiteY4" fmla="*/ 914602 h 1036239"/>
                <a:gd name="connsiteX5" fmla="*/ 69663 w 1040983"/>
                <a:gd name="connsiteY5" fmla="*/ 871971 h 1036239"/>
                <a:gd name="connsiteX6" fmla="*/ 122449 w 1040983"/>
                <a:gd name="connsiteY6" fmla="*/ 395289 h 1036239"/>
                <a:gd name="connsiteX7" fmla="*/ 407671 w 1040983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75624 w 1040106"/>
                <a:gd name="connsiteY2" fmla="*/ 300328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2163"/>
                <a:gd name="connsiteY0" fmla="*/ 237961 h 1036239"/>
                <a:gd name="connsiteX1" fmla="*/ 551904 w 1042163"/>
                <a:gd name="connsiteY1" fmla="*/ 0 h 1036239"/>
                <a:gd name="connsiteX2" fmla="*/ 694904 w 1042163"/>
                <a:gd name="connsiteY2" fmla="*/ 308591 h 1036239"/>
                <a:gd name="connsiteX3" fmla="*/ 1034653 w 1042163"/>
                <a:gd name="connsiteY3" fmla="*/ 538491 h 1036239"/>
                <a:gd name="connsiteX4" fmla="*/ 610959 w 1042163"/>
                <a:gd name="connsiteY4" fmla="*/ 914602 h 1036239"/>
                <a:gd name="connsiteX5" fmla="*/ 69663 w 1042163"/>
                <a:gd name="connsiteY5" fmla="*/ 871971 h 1036239"/>
                <a:gd name="connsiteX6" fmla="*/ 122449 w 1042163"/>
                <a:gd name="connsiteY6" fmla="*/ 395289 h 1036239"/>
                <a:gd name="connsiteX7" fmla="*/ 407671 w 1042163"/>
                <a:gd name="connsiteY7" fmla="*/ 709810 h 103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63" h="1036239">
                  <a:moveTo>
                    <a:pt x="408043" y="237961"/>
                  </a:moveTo>
                  <a:cubicBezTo>
                    <a:pt x="343992" y="128344"/>
                    <a:pt x="425913" y="2202"/>
                    <a:pt x="551904" y="0"/>
                  </a:cubicBezTo>
                  <a:cubicBezTo>
                    <a:pt x="692297" y="9220"/>
                    <a:pt x="799637" y="145134"/>
                    <a:pt x="694904" y="308591"/>
                  </a:cubicBezTo>
                  <a:cubicBezTo>
                    <a:pt x="913733" y="254856"/>
                    <a:pt x="1005866" y="388412"/>
                    <a:pt x="1034653" y="538491"/>
                  </a:cubicBezTo>
                  <a:cubicBezTo>
                    <a:pt x="1080710" y="748323"/>
                    <a:pt x="911934" y="1029765"/>
                    <a:pt x="610959" y="914602"/>
                  </a:cubicBezTo>
                  <a:cubicBezTo>
                    <a:pt x="529678" y="1130828"/>
                    <a:pt x="156451" y="1022057"/>
                    <a:pt x="69663" y="871971"/>
                  </a:cubicBezTo>
                  <a:cubicBezTo>
                    <a:pt x="-4549" y="766325"/>
                    <a:pt x="-59482" y="489919"/>
                    <a:pt x="122449" y="395289"/>
                  </a:cubicBezTo>
                  <a:cubicBezTo>
                    <a:pt x="315758" y="274283"/>
                    <a:pt x="605462" y="514080"/>
                    <a:pt x="407671" y="70981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54" name="자유형: 도형 14">
              <a:extLst>
                <a:ext uri="{FF2B5EF4-FFF2-40B4-BE49-F238E27FC236}">
                  <a16:creationId xmlns:a16="http://schemas.microsoft.com/office/drawing/2014/main" id="{18C14C6F-92E7-49DD-9379-D02D27E8041A}"/>
                </a:ext>
              </a:extLst>
            </p:cNvPr>
            <p:cNvSpPr/>
            <p:nvPr/>
          </p:nvSpPr>
          <p:spPr>
            <a:xfrm>
              <a:off x="6150565" y="3902140"/>
              <a:ext cx="223711" cy="335071"/>
            </a:xfrm>
            <a:custGeom>
              <a:avLst/>
              <a:gdLst>
                <a:gd name="connsiteX0" fmla="*/ 0 w 210368"/>
                <a:gd name="connsiteY0" fmla="*/ 692812 h 692812"/>
                <a:gd name="connsiteX1" fmla="*/ 145855 w 210368"/>
                <a:gd name="connsiteY1" fmla="*/ 0 h 692812"/>
                <a:gd name="connsiteX2" fmla="*/ 210368 w 210368"/>
                <a:gd name="connsiteY2" fmla="*/ 350614 h 692812"/>
                <a:gd name="connsiteX0" fmla="*/ 0 w 204758"/>
                <a:gd name="connsiteY0" fmla="*/ 692812 h 692812"/>
                <a:gd name="connsiteX1" fmla="*/ 145855 w 204758"/>
                <a:gd name="connsiteY1" fmla="*/ 0 h 692812"/>
                <a:gd name="connsiteX2" fmla="*/ 204758 w 204758"/>
                <a:gd name="connsiteY2" fmla="*/ 350614 h 692812"/>
                <a:gd name="connsiteX0" fmla="*/ 0 w 259110"/>
                <a:gd name="connsiteY0" fmla="*/ 692812 h 692812"/>
                <a:gd name="connsiteX1" fmla="*/ 145855 w 259110"/>
                <a:gd name="connsiteY1" fmla="*/ 0 h 692812"/>
                <a:gd name="connsiteX2" fmla="*/ 204758 w 259110"/>
                <a:gd name="connsiteY2" fmla="*/ 350614 h 692812"/>
                <a:gd name="connsiteX0" fmla="*/ 0 w 259110"/>
                <a:gd name="connsiteY0" fmla="*/ 670372 h 670372"/>
                <a:gd name="connsiteX1" fmla="*/ 145855 w 259110"/>
                <a:gd name="connsiteY1" fmla="*/ 0 h 670372"/>
                <a:gd name="connsiteX2" fmla="*/ 204758 w 259110"/>
                <a:gd name="connsiteY2" fmla="*/ 328174 h 670372"/>
                <a:gd name="connsiteX0" fmla="*/ 0 w 276458"/>
                <a:gd name="connsiteY0" fmla="*/ 670372 h 670372"/>
                <a:gd name="connsiteX1" fmla="*/ 145855 w 276458"/>
                <a:gd name="connsiteY1" fmla="*/ 0 h 670372"/>
                <a:gd name="connsiteX2" fmla="*/ 204758 w 276458"/>
                <a:gd name="connsiteY2" fmla="*/ 328174 h 670372"/>
                <a:gd name="connsiteX0" fmla="*/ 0 w 276458"/>
                <a:gd name="connsiteY0" fmla="*/ 670381 h 670381"/>
                <a:gd name="connsiteX1" fmla="*/ 145855 w 276458"/>
                <a:gd name="connsiteY1" fmla="*/ 9 h 670381"/>
                <a:gd name="connsiteX2" fmla="*/ 204758 w 276458"/>
                <a:gd name="connsiteY2" fmla="*/ 328183 h 670381"/>
                <a:gd name="connsiteX0" fmla="*/ 17567 w 294025"/>
                <a:gd name="connsiteY0" fmla="*/ 670381 h 670381"/>
                <a:gd name="connsiteX1" fmla="*/ 163422 w 294025"/>
                <a:gd name="connsiteY1" fmla="*/ 9 h 670381"/>
                <a:gd name="connsiteX2" fmla="*/ 222325 w 294025"/>
                <a:gd name="connsiteY2" fmla="*/ 328183 h 670381"/>
                <a:gd name="connsiteX0" fmla="*/ 17567 w 327330"/>
                <a:gd name="connsiteY0" fmla="*/ 671068 h 671068"/>
                <a:gd name="connsiteX1" fmla="*/ 163422 w 327330"/>
                <a:gd name="connsiteY1" fmla="*/ 696 h 671068"/>
                <a:gd name="connsiteX2" fmla="*/ 222325 w 327330"/>
                <a:gd name="connsiteY2" fmla="*/ 328870 h 671068"/>
                <a:gd name="connsiteX0" fmla="*/ 17567 w 321664"/>
                <a:gd name="connsiteY0" fmla="*/ 671068 h 671068"/>
                <a:gd name="connsiteX1" fmla="*/ 163422 w 321664"/>
                <a:gd name="connsiteY1" fmla="*/ 696 h 671068"/>
                <a:gd name="connsiteX2" fmla="*/ 222325 w 321664"/>
                <a:gd name="connsiteY2" fmla="*/ 328870 h 671068"/>
                <a:gd name="connsiteX0" fmla="*/ 18431 w 322528"/>
                <a:gd name="connsiteY0" fmla="*/ 671068 h 671068"/>
                <a:gd name="connsiteX1" fmla="*/ 164286 w 322528"/>
                <a:gd name="connsiteY1" fmla="*/ 696 h 671068"/>
                <a:gd name="connsiteX2" fmla="*/ 223189 w 322528"/>
                <a:gd name="connsiteY2" fmla="*/ 328870 h 671068"/>
                <a:gd name="connsiteX0" fmla="*/ 18431 w 311947"/>
                <a:gd name="connsiteY0" fmla="*/ 671151 h 671151"/>
                <a:gd name="connsiteX1" fmla="*/ 164286 w 311947"/>
                <a:gd name="connsiteY1" fmla="*/ 779 h 671151"/>
                <a:gd name="connsiteX2" fmla="*/ 203910 w 311947"/>
                <a:gd name="connsiteY2" fmla="*/ 312427 h 671151"/>
                <a:gd name="connsiteX0" fmla="*/ 18431 w 319515"/>
                <a:gd name="connsiteY0" fmla="*/ 670768 h 670768"/>
                <a:gd name="connsiteX1" fmla="*/ 164286 w 319515"/>
                <a:gd name="connsiteY1" fmla="*/ 396 h 670768"/>
                <a:gd name="connsiteX2" fmla="*/ 203910 w 319515"/>
                <a:gd name="connsiteY2" fmla="*/ 312044 h 670768"/>
                <a:gd name="connsiteX0" fmla="*/ 16717 w 317801"/>
                <a:gd name="connsiteY0" fmla="*/ 670768 h 670768"/>
                <a:gd name="connsiteX1" fmla="*/ 162572 w 317801"/>
                <a:gd name="connsiteY1" fmla="*/ 396 h 670768"/>
                <a:gd name="connsiteX2" fmla="*/ 202196 w 317801"/>
                <a:gd name="connsiteY2" fmla="*/ 312044 h 670768"/>
                <a:gd name="connsiteX0" fmla="*/ 16717 w 320719"/>
                <a:gd name="connsiteY0" fmla="*/ 670412 h 670412"/>
                <a:gd name="connsiteX1" fmla="*/ 162572 w 320719"/>
                <a:gd name="connsiteY1" fmla="*/ 40 h 670412"/>
                <a:gd name="connsiteX2" fmla="*/ 202196 w 320719"/>
                <a:gd name="connsiteY2" fmla="*/ 311688 h 670412"/>
                <a:gd name="connsiteX0" fmla="*/ 16717 w 314294"/>
                <a:gd name="connsiteY0" fmla="*/ 670412 h 670412"/>
                <a:gd name="connsiteX1" fmla="*/ 162572 w 314294"/>
                <a:gd name="connsiteY1" fmla="*/ 40 h 670412"/>
                <a:gd name="connsiteX2" fmla="*/ 202196 w 314294"/>
                <a:gd name="connsiteY2" fmla="*/ 311688 h 670412"/>
                <a:gd name="connsiteX0" fmla="*/ 20002 w 313692"/>
                <a:gd name="connsiteY0" fmla="*/ 684181 h 684181"/>
                <a:gd name="connsiteX1" fmla="*/ 157594 w 313692"/>
                <a:gd name="connsiteY1" fmla="*/ 38 h 684181"/>
                <a:gd name="connsiteX2" fmla="*/ 205481 w 313692"/>
                <a:gd name="connsiteY2" fmla="*/ 325457 h 684181"/>
                <a:gd name="connsiteX0" fmla="*/ 20002 w 335146"/>
                <a:gd name="connsiteY0" fmla="*/ 684143 h 684143"/>
                <a:gd name="connsiteX1" fmla="*/ 157594 w 335146"/>
                <a:gd name="connsiteY1" fmla="*/ 0 h 684143"/>
                <a:gd name="connsiteX2" fmla="*/ 205481 w 335146"/>
                <a:gd name="connsiteY2" fmla="*/ 325419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11876 w 318923"/>
                <a:gd name="connsiteY0" fmla="*/ 463808 h 463808"/>
                <a:gd name="connsiteX1" fmla="*/ 171501 w 318923"/>
                <a:gd name="connsiteY1" fmla="*/ 2 h 463808"/>
                <a:gd name="connsiteX2" fmla="*/ 191846 w 318923"/>
                <a:gd name="connsiteY2" fmla="*/ 275845 h 463808"/>
                <a:gd name="connsiteX0" fmla="*/ 11876 w 318923"/>
                <a:gd name="connsiteY0" fmla="*/ 444528 h 444528"/>
                <a:gd name="connsiteX1" fmla="*/ 171501 w 318923"/>
                <a:gd name="connsiteY1" fmla="*/ 2 h 444528"/>
                <a:gd name="connsiteX2" fmla="*/ 191846 w 318923"/>
                <a:gd name="connsiteY2" fmla="*/ 275845 h 444528"/>
                <a:gd name="connsiteX0" fmla="*/ 1452 w 308499"/>
                <a:gd name="connsiteY0" fmla="*/ 444528 h 444528"/>
                <a:gd name="connsiteX1" fmla="*/ 161077 w 308499"/>
                <a:gd name="connsiteY1" fmla="*/ 2 h 444528"/>
                <a:gd name="connsiteX2" fmla="*/ 181422 w 308499"/>
                <a:gd name="connsiteY2" fmla="*/ 275845 h 444528"/>
                <a:gd name="connsiteX0" fmla="*/ 1452 w 296864"/>
                <a:gd name="connsiteY0" fmla="*/ 444638 h 444638"/>
                <a:gd name="connsiteX1" fmla="*/ 161077 w 296864"/>
                <a:gd name="connsiteY1" fmla="*/ 112 h 444638"/>
                <a:gd name="connsiteX2" fmla="*/ 181422 w 296864"/>
                <a:gd name="connsiteY2" fmla="*/ 275955 h 4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4" h="444638">
                  <a:moveTo>
                    <a:pt x="1452" y="444638"/>
                  </a:moveTo>
                  <a:cubicBezTo>
                    <a:pt x="-2260" y="204656"/>
                    <a:pt x="-11482" y="8739"/>
                    <a:pt x="161077" y="112"/>
                  </a:cubicBezTo>
                  <a:cubicBezTo>
                    <a:pt x="350238" y="-6281"/>
                    <a:pt x="327228" y="262274"/>
                    <a:pt x="181422" y="275955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cxnSp>
          <p:nvCxnSpPr>
            <p:cNvPr id="55" name="직선 연결선 19">
              <a:extLst>
                <a:ext uri="{FF2B5EF4-FFF2-40B4-BE49-F238E27FC236}">
                  <a16:creationId xmlns:a16="http://schemas.microsoft.com/office/drawing/2014/main" id="{3142FE87-7B88-4A78-8996-0362AF77C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008" y="3476077"/>
              <a:ext cx="1188" cy="97473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67">
            <a:extLst>
              <a:ext uri="{FF2B5EF4-FFF2-40B4-BE49-F238E27FC236}">
                <a16:creationId xmlns:a16="http://schemas.microsoft.com/office/drawing/2014/main" id="{A4BACCA9-A509-4F6C-8F76-A68F0A56E934}"/>
              </a:ext>
            </a:extLst>
          </p:cNvPr>
          <p:cNvGrpSpPr/>
          <p:nvPr/>
        </p:nvGrpSpPr>
        <p:grpSpPr>
          <a:xfrm flipH="1">
            <a:off x="4867028" y="2948333"/>
            <a:ext cx="1145946" cy="1726055"/>
            <a:chOff x="6150565" y="3254095"/>
            <a:chExt cx="979312" cy="1475068"/>
          </a:xfrm>
        </p:grpSpPr>
        <p:sp>
          <p:nvSpPr>
            <p:cNvPr id="57" name="자유형: 도형 68">
              <a:extLst>
                <a:ext uri="{FF2B5EF4-FFF2-40B4-BE49-F238E27FC236}">
                  <a16:creationId xmlns:a16="http://schemas.microsoft.com/office/drawing/2014/main" id="{ABDDB79D-A992-43A3-860C-9AB9E2BEBCE5}"/>
                </a:ext>
              </a:extLst>
            </p:cNvPr>
            <p:cNvSpPr/>
            <p:nvPr/>
          </p:nvSpPr>
          <p:spPr>
            <a:xfrm>
              <a:off x="6154072" y="3254095"/>
              <a:ext cx="734589" cy="517434"/>
            </a:xfrm>
            <a:custGeom>
              <a:avLst/>
              <a:gdLst>
                <a:gd name="connsiteX0" fmla="*/ 182319 w 931229"/>
                <a:gd name="connsiteY0" fmla="*/ 476834 h 617079"/>
                <a:gd name="connsiteX1" fmla="*/ 423541 w 931229"/>
                <a:gd name="connsiteY1" fmla="*/ 339394 h 617079"/>
                <a:gd name="connsiteX2" fmla="*/ 516103 w 931229"/>
                <a:gd name="connsiteY2" fmla="*/ 617079 h 617079"/>
                <a:gd name="connsiteX3" fmla="*/ 0 w 931229"/>
                <a:gd name="connsiteY3" fmla="*/ 448785 h 617079"/>
                <a:gd name="connsiteX4" fmla="*/ 274881 w 931229"/>
                <a:gd name="connsiteY4" fmla="*/ 0 h 617079"/>
                <a:gd name="connsiteX5" fmla="*/ 504883 w 931229"/>
                <a:gd name="connsiteY5" fmla="*/ 235612 h 617079"/>
                <a:gd name="connsiteX6" fmla="*/ 765740 w 931229"/>
                <a:gd name="connsiteY6" fmla="*/ 159879 h 617079"/>
                <a:gd name="connsiteX7" fmla="*/ 931229 w 931229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68"/>
                <a:gd name="connsiteY0" fmla="*/ 476834 h 617079"/>
                <a:gd name="connsiteX1" fmla="*/ 423541 w 931968"/>
                <a:gd name="connsiteY1" fmla="*/ 339394 h 617079"/>
                <a:gd name="connsiteX2" fmla="*/ 516103 w 931968"/>
                <a:gd name="connsiteY2" fmla="*/ 617079 h 617079"/>
                <a:gd name="connsiteX3" fmla="*/ 0 w 931968"/>
                <a:gd name="connsiteY3" fmla="*/ 448785 h 617079"/>
                <a:gd name="connsiteX4" fmla="*/ 274881 w 931968"/>
                <a:gd name="connsiteY4" fmla="*/ 0 h 617079"/>
                <a:gd name="connsiteX5" fmla="*/ 504883 w 931968"/>
                <a:gd name="connsiteY5" fmla="*/ 235612 h 617079"/>
                <a:gd name="connsiteX6" fmla="*/ 765740 w 931968"/>
                <a:gd name="connsiteY6" fmla="*/ 159879 h 617079"/>
                <a:gd name="connsiteX7" fmla="*/ 931229 w 93196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4161"/>
                <a:gd name="connsiteY0" fmla="*/ 476834 h 617079"/>
                <a:gd name="connsiteX1" fmla="*/ 423541 w 934161"/>
                <a:gd name="connsiteY1" fmla="*/ 339394 h 617079"/>
                <a:gd name="connsiteX2" fmla="*/ 516103 w 934161"/>
                <a:gd name="connsiteY2" fmla="*/ 617079 h 617079"/>
                <a:gd name="connsiteX3" fmla="*/ 0 w 934161"/>
                <a:gd name="connsiteY3" fmla="*/ 448785 h 617079"/>
                <a:gd name="connsiteX4" fmla="*/ 274881 w 934161"/>
                <a:gd name="connsiteY4" fmla="*/ 0 h 617079"/>
                <a:gd name="connsiteX5" fmla="*/ 477341 w 934161"/>
                <a:gd name="connsiteY5" fmla="*/ 243874 h 617079"/>
                <a:gd name="connsiteX6" fmla="*/ 787773 w 934161"/>
                <a:gd name="connsiteY6" fmla="*/ 162633 h 617079"/>
                <a:gd name="connsiteX7" fmla="*/ 931229 w 934161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5016"/>
                <a:gd name="connsiteY0" fmla="*/ 476834 h 617079"/>
                <a:gd name="connsiteX1" fmla="*/ 423541 w 935016"/>
                <a:gd name="connsiteY1" fmla="*/ 339394 h 617079"/>
                <a:gd name="connsiteX2" fmla="*/ 516103 w 935016"/>
                <a:gd name="connsiteY2" fmla="*/ 617079 h 617079"/>
                <a:gd name="connsiteX3" fmla="*/ 0 w 935016"/>
                <a:gd name="connsiteY3" fmla="*/ 448785 h 617079"/>
                <a:gd name="connsiteX4" fmla="*/ 274881 w 935016"/>
                <a:gd name="connsiteY4" fmla="*/ 0 h 617079"/>
                <a:gd name="connsiteX5" fmla="*/ 477341 w 935016"/>
                <a:gd name="connsiteY5" fmla="*/ 243874 h 617079"/>
                <a:gd name="connsiteX6" fmla="*/ 782265 w 935016"/>
                <a:gd name="connsiteY6" fmla="*/ 143353 h 617079"/>
                <a:gd name="connsiteX7" fmla="*/ 931229 w 935016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77341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60286 w 910740"/>
                <a:gd name="connsiteY0" fmla="*/ 478537 h 618782"/>
                <a:gd name="connsiteX1" fmla="*/ 401508 w 910740"/>
                <a:gd name="connsiteY1" fmla="*/ 341097 h 618782"/>
                <a:gd name="connsiteX2" fmla="*/ 494070 w 910740"/>
                <a:gd name="connsiteY2" fmla="*/ 618782 h 618782"/>
                <a:gd name="connsiteX3" fmla="*/ 0 w 910740"/>
                <a:gd name="connsiteY3" fmla="*/ 450488 h 618782"/>
                <a:gd name="connsiteX4" fmla="*/ 217043 w 910740"/>
                <a:gd name="connsiteY4" fmla="*/ 1703 h 618782"/>
                <a:gd name="connsiteX5" fmla="*/ 469079 w 910740"/>
                <a:gd name="connsiteY5" fmla="*/ 245577 h 618782"/>
                <a:gd name="connsiteX6" fmla="*/ 760232 w 910740"/>
                <a:gd name="connsiteY6" fmla="*/ 145056 h 618782"/>
                <a:gd name="connsiteX7" fmla="*/ 909196 w 910740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07765"/>
                <a:gd name="connsiteX1" fmla="*/ 446317 w 955549"/>
                <a:gd name="connsiteY1" fmla="*/ 341097 h 607765"/>
                <a:gd name="connsiteX2" fmla="*/ 527862 w 955549"/>
                <a:gd name="connsiteY2" fmla="*/ 607765 h 607765"/>
                <a:gd name="connsiteX3" fmla="*/ 44809 w 955549"/>
                <a:gd name="connsiteY3" fmla="*/ 450488 h 607765"/>
                <a:gd name="connsiteX4" fmla="*/ 261852 w 955549"/>
                <a:gd name="connsiteY4" fmla="*/ 1703 h 607765"/>
                <a:gd name="connsiteX5" fmla="*/ 513888 w 955549"/>
                <a:gd name="connsiteY5" fmla="*/ 245577 h 607765"/>
                <a:gd name="connsiteX6" fmla="*/ 805041 w 955549"/>
                <a:gd name="connsiteY6" fmla="*/ 145056 h 607765"/>
                <a:gd name="connsiteX7" fmla="*/ 954005 w 955549"/>
                <a:gd name="connsiteY7" fmla="*/ 405609 h 60776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8696 w 962625"/>
                <a:gd name="connsiteY0" fmla="*/ 500570 h 673975"/>
                <a:gd name="connsiteX1" fmla="*/ 403816 w 962625"/>
                <a:gd name="connsiteY1" fmla="*/ 327327 h 673975"/>
                <a:gd name="connsiteX2" fmla="*/ 485362 w 962625"/>
                <a:gd name="connsiteY2" fmla="*/ 610520 h 673975"/>
                <a:gd name="connsiteX3" fmla="*/ 43623 w 962625"/>
                <a:gd name="connsiteY3" fmla="*/ 480784 h 673975"/>
                <a:gd name="connsiteX4" fmla="*/ 268928 w 962625"/>
                <a:gd name="connsiteY4" fmla="*/ 1703 h 673975"/>
                <a:gd name="connsiteX5" fmla="*/ 520964 w 962625"/>
                <a:gd name="connsiteY5" fmla="*/ 245577 h 673975"/>
                <a:gd name="connsiteX6" fmla="*/ 812117 w 962625"/>
                <a:gd name="connsiteY6" fmla="*/ 145056 h 673975"/>
                <a:gd name="connsiteX7" fmla="*/ 961081 w 962625"/>
                <a:gd name="connsiteY7" fmla="*/ 405609 h 673975"/>
                <a:gd name="connsiteX0" fmla="*/ 238218 w 972147"/>
                <a:gd name="connsiteY0" fmla="*/ 500570 h 681004"/>
                <a:gd name="connsiteX1" fmla="*/ 413338 w 972147"/>
                <a:gd name="connsiteY1" fmla="*/ 327327 h 681004"/>
                <a:gd name="connsiteX2" fmla="*/ 494884 w 972147"/>
                <a:gd name="connsiteY2" fmla="*/ 610520 h 681004"/>
                <a:gd name="connsiteX3" fmla="*/ 42128 w 972147"/>
                <a:gd name="connsiteY3" fmla="*/ 505572 h 681004"/>
                <a:gd name="connsiteX4" fmla="*/ 278450 w 972147"/>
                <a:gd name="connsiteY4" fmla="*/ 1703 h 681004"/>
                <a:gd name="connsiteX5" fmla="*/ 530486 w 972147"/>
                <a:gd name="connsiteY5" fmla="*/ 245577 h 681004"/>
                <a:gd name="connsiteX6" fmla="*/ 821639 w 972147"/>
                <a:gd name="connsiteY6" fmla="*/ 145056 h 681004"/>
                <a:gd name="connsiteX7" fmla="*/ 970603 w 972147"/>
                <a:gd name="connsiteY7" fmla="*/ 405609 h 681004"/>
                <a:gd name="connsiteX0" fmla="*/ 238218 w 972147"/>
                <a:gd name="connsiteY0" fmla="*/ 500570 h 684851"/>
                <a:gd name="connsiteX1" fmla="*/ 413338 w 972147"/>
                <a:gd name="connsiteY1" fmla="*/ 327327 h 684851"/>
                <a:gd name="connsiteX2" fmla="*/ 483867 w 972147"/>
                <a:gd name="connsiteY2" fmla="*/ 616028 h 684851"/>
                <a:gd name="connsiteX3" fmla="*/ 42128 w 972147"/>
                <a:gd name="connsiteY3" fmla="*/ 505572 h 684851"/>
                <a:gd name="connsiteX4" fmla="*/ 278450 w 972147"/>
                <a:gd name="connsiteY4" fmla="*/ 1703 h 684851"/>
                <a:gd name="connsiteX5" fmla="*/ 530486 w 972147"/>
                <a:gd name="connsiteY5" fmla="*/ 245577 h 684851"/>
                <a:gd name="connsiteX6" fmla="*/ 821639 w 972147"/>
                <a:gd name="connsiteY6" fmla="*/ 145056 h 684851"/>
                <a:gd name="connsiteX7" fmla="*/ 970603 w 972147"/>
                <a:gd name="connsiteY7" fmla="*/ 405609 h 684851"/>
                <a:gd name="connsiteX0" fmla="*/ 238218 w 972147"/>
                <a:gd name="connsiteY0" fmla="*/ 500570 h 678763"/>
                <a:gd name="connsiteX1" fmla="*/ 413338 w 972147"/>
                <a:gd name="connsiteY1" fmla="*/ 327327 h 678763"/>
                <a:gd name="connsiteX2" fmla="*/ 483867 w 972147"/>
                <a:gd name="connsiteY2" fmla="*/ 616028 h 678763"/>
                <a:gd name="connsiteX3" fmla="*/ 42128 w 972147"/>
                <a:gd name="connsiteY3" fmla="*/ 505572 h 678763"/>
                <a:gd name="connsiteX4" fmla="*/ 278450 w 972147"/>
                <a:gd name="connsiteY4" fmla="*/ 1703 h 678763"/>
                <a:gd name="connsiteX5" fmla="*/ 530486 w 972147"/>
                <a:gd name="connsiteY5" fmla="*/ 245577 h 678763"/>
                <a:gd name="connsiteX6" fmla="*/ 821639 w 972147"/>
                <a:gd name="connsiteY6" fmla="*/ 145056 h 678763"/>
                <a:gd name="connsiteX7" fmla="*/ 970603 w 972147"/>
                <a:gd name="connsiteY7" fmla="*/ 405609 h 67876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2590 h 680783"/>
                <a:gd name="connsiteX1" fmla="*/ 413338 w 972147"/>
                <a:gd name="connsiteY1" fmla="*/ 329347 h 680783"/>
                <a:gd name="connsiteX2" fmla="*/ 483867 w 972147"/>
                <a:gd name="connsiteY2" fmla="*/ 618048 h 680783"/>
                <a:gd name="connsiteX3" fmla="*/ 42128 w 972147"/>
                <a:gd name="connsiteY3" fmla="*/ 507592 h 680783"/>
                <a:gd name="connsiteX4" fmla="*/ 278450 w 972147"/>
                <a:gd name="connsiteY4" fmla="*/ 3723 h 680783"/>
                <a:gd name="connsiteX5" fmla="*/ 535994 w 972147"/>
                <a:gd name="connsiteY5" fmla="*/ 211792 h 680783"/>
                <a:gd name="connsiteX6" fmla="*/ 821639 w 972147"/>
                <a:gd name="connsiteY6" fmla="*/ 147076 h 680783"/>
                <a:gd name="connsiteX7" fmla="*/ 970603 w 972147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58028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6290 h 684483"/>
                <a:gd name="connsiteX1" fmla="*/ 413338 w 973301"/>
                <a:gd name="connsiteY1" fmla="*/ 333047 h 684483"/>
                <a:gd name="connsiteX2" fmla="*/ 483867 w 973301"/>
                <a:gd name="connsiteY2" fmla="*/ 621748 h 684483"/>
                <a:gd name="connsiteX3" fmla="*/ 42128 w 973301"/>
                <a:gd name="connsiteY3" fmla="*/ 511292 h 684483"/>
                <a:gd name="connsiteX4" fmla="*/ 278450 w 973301"/>
                <a:gd name="connsiteY4" fmla="*/ 7423 h 684483"/>
                <a:gd name="connsiteX5" fmla="*/ 549765 w 973301"/>
                <a:gd name="connsiteY5" fmla="*/ 190704 h 684483"/>
                <a:gd name="connsiteX6" fmla="*/ 857444 w 973301"/>
                <a:gd name="connsiteY6" fmla="*/ 148022 h 684483"/>
                <a:gd name="connsiteX7" fmla="*/ 970603 w 973301"/>
                <a:gd name="connsiteY7" fmla="*/ 411329 h 684483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1535 h 679728"/>
                <a:gd name="connsiteX1" fmla="*/ 413338 w 973301"/>
                <a:gd name="connsiteY1" fmla="*/ 328292 h 679728"/>
                <a:gd name="connsiteX2" fmla="*/ 483867 w 973301"/>
                <a:gd name="connsiteY2" fmla="*/ 616993 h 679728"/>
                <a:gd name="connsiteX3" fmla="*/ 42128 w 973301"/>
                <a:gd name="connsiteY3" fmla="*/ 506537 h 679728"/>
                <a:gd name="connsiteX4" fmla="*/ 278450 w 973301"/>
                <a:gd name="connsiteY4" fmla="*/ 2668 h 679728"/>
                <a:gd name="connsiteX5" fmla="*/ 549765 w 973301"/>
                <a:gd name="connsiteY5" fmla="*/ 185949 h 679728"/>
                <a:gd name="connsiteX6" fmla="*/ 857444 w 973301"/>
                <a:gd name="connsiteY6" fmla="*/ 143267 h 679728"/>
                <a:gd name="connsiteX7" fmla="*/ 970603 w 973301"/>
                <a:gd name="connsiteY7" fmla="*/ 406574 h 679728"/>
                <a:gd name="connsiteX0" fmla="*/ 239713 w 974796"/>
                <a:gd name="connsiteY0" fmla="*/ 509581 h 687774"/>
                <a:gd name="connsiteX1" fmla="*/ 414833 w 974796"/>
                <a:gd name="connsiteY1" fmla="*/ 336338 h 687774"/>
                <a:gd name="connsiteX2" fmla="*/ 485362 w 974796"/>
                <a:gd name="connsiteY2" fmla="*/ 625039 h 687774"/>
                <a:gd name="connsiteX3" fmla="*/ 43623 w 974796"/>
                <a:gd name="connsiteY3" fmla="*/ 514583 h 687774"/>
                <a:gd name="connsiteX4" fmla="*/ 268928 w 974796"/>
                <a:gd name="connsiteY4" fmla="*/ 2452 h 687774"/>
                <a:gd name="connsiteX5" fmla="*/ 551260 w 974796"/>
                <a:gd name="connsiteY5" fmla="*/ 193995 h 687774"/>
                <a:gd name="connsiteX6" fmla="*/ 858939 w 974796"/>
                <a:gd name="connsiteY6" fmla="*/ 151313 h 687774"/>
                <a:gd name="connsiteX7" fmla="*/ 972098 w 974796"/>
                <a:gd name="connsiteY7" fmla="*/ 414620 h 687774"/>
                <a:gd name="connsiteX0" fmla="*/ 239713 w 974796"/>
                <a:gd name="connsiteY0" fmla="*/ 508440 h 686633"/>
                <a:gd name="connsiteX1" fmla="*/ 414833 w 974796"/>
                <a:gd name="connsiteY1" fmla="*/ 335197 h 686633"/>
                <a:gd name="connsiteX2" fmla="*/ 485362 w 974796"/>
                <a:gd name="connsiteY2" fmla="*/ 623898 h 686633"/>
                <a:gd name="connsiteX3" fmla="*/ 43623 w 974796"/>
                <a:gd name="connsiteY3" fmla="*/ 513442 h 686633"/>
                <a:gd name="connsiteX4" fmla="*/ 268928 w 974796"/>
                <a:gd name="connsiteY4" fmla="*/ 1311 h 686633"/>
                <a:gd name="connsiteX5" fmla="*/ 551260 w 974796"/>
                <a:gd name="connsiteY5" fmla="*/ 192854 h 686633"/>
                <a:gd name="connsiteX6" fmla="*/ 858939 w 974796"/>
                <a:gd name="connsiteY6" fmla="*/ 150172 h 686633"/>
                <a:gd name="connsiteX7" fmla="*/ 972098 w 974796"/>
                <a:gd name="connsiteY7" fmla="*/ 413479 h 68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796" h="686633">
                  <a:moveTo>
                    <a:pt x="239713" y="508440"/>
                  </a:moveTo>
                  <a:cubicBezTo>
                    <a:pt x="220051" y="400199"/>
                    <a:pt x="313311" y="308483"/>
                    <a:pt x="414833" y="335197"/>
                  </a:cubicBezTo>
                  <a:cubicBezTo>
                    <a:pt x="568709" y="355231"/>
                    <a:pt x="571103" y="526747"/>
                    <a:pt x="485362" y="623898"/>
                  </a:cubicBezTo>
                  <a:cubicBezTo>
                    <a:pt x="359231" y="741315"/>
                    <a:pt x="103653" y="687971"/>
                    <a:pt x="43623" y="513442"/>
                  </a:cubicBezTo>
                  <a:cubicBezTo>
                    <a:pt x="-86006" y="165544"/>
                    <a:pt x="98347" y="15949"/>
                    <a:pt x="268928" y="1311"/>
                  </a:cubicBezTo>
                  <a:cubicBezTo>
                    <a:pt x="423631" y="-11041"/>
                    <a:pt x="534267" y="64743"/>
                    <a:pt x="551260" y="192854"/>
                  </a:cubicBezTo>
                  <a:cubicBezTo>
                    <a:pt x="632704" y="84983"/>
                    <a:pt x="783005" y="98296"/>
                    <a:pt x="858939" y="150172"/>
                  </a:cubicBezTo>
                  <a:cubicBezTo>
                    <a:pt x="963678" y="201219"/>
                    <a:pt x="983037" y="310103"/>
                    <a:pt x="972098" y="413479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58" name="자유형: 도형 69">
              <a:extLst>
                <a:ext uri="{FF2B5EF4-FFF2-40B4-BE49-F238E27FC236}">
                  <a16:creationId xmlns:a16="http://schemas.microsoft.com/office/drawing/2014/main" id="{6CA29F76-E54C-4FD1-8D80-1E7FCF9D4AAB}"/>
                </a:ext>
              </a:extLst>
            </p:cNvPr>
            <p:cNvSpPr/>
            <p:nvPr/>
          </p:nvSpPr>
          <p:spPr>
            <a:xfrm>
              <a:off x="6646452" y="3560646"/>
              <a:ext cx="483425" cy="783120"/>
            </a:xfrm>
            <a:custGeom>
              <a:avLst/>
              <a:gdLst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35314"/>
                <a:gd name="connsiteX1" fmla="*/ 330979 w 647937"/>
                <a:gd name="connsiteY1" fmla="*/ 0 h 1035314"/>
                <a:gd name="connsiteX2" fmla="*/ 560982 w 647937"/>
                <a:gd name="connsiteY2" fmla="*/ 171099 h 1035314"/>
                <a:gd name="connsiteX3" fmla="*/ 468420 w 647937"/>
                <a:gd name="connsiteY3" fmla="*/ 493663 h 1035314"/>
                <a:gd name="connsiteX4" fmla="*/ 647934 w 647937"/>
                <a:gd name="connsiteY4" fmla="*/ 793789 h 1035314"/>
                <a:gd name="connsiteX5" fmla="*/ 465665 w 647937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489"/>
                <a:gd name="connsiteY0" fmla="*/ 277685 h 1035314"/>
                <a:gd name="connsiteX1" fmla="*/ 330979 w 642489"/>
                <a:gd name="connsiteY1" fmla="*/ 0 h 1035314"/>
                <a:gd name="connsiteX2" fmla="*/ 560982 w 642489"/>
                <a:gd name="connsiteY2" fmla="*/ 171099 h 1035314"/>
                <a:gd name="connsiteX3" fmla="*/ 446386 w 642489"/>
                <a:gd name="connsiteY3" fmla="*/ 490909 h 1035314"/>
                <a:gd name="connsiteX4" fmla="*/ 642425 w 642489"/>
                <a:gd name="connsiteY4" fmla="*/ 769001 h 1035314"/>
                <a:gd name="connsiteX5" fmla="*/ 465665 w 642489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564"/>
                <a:gd name="connsiteY0" fmla="*/ 277685 h 1035314"/>
                <a:gd name="connsiteX1" fmla="*/ 330979 w 642564"/>
                <a:gd name="connsiteY1" fmla="*/ 0 h 1035314"/>
                <a:gd name="connsiteX2" fmla="*/ 560982 w 642564"/>
                <a:gd name="connsiteY2" fmla="*/ 171099 h 1035314"/>
                <a:gd name="connsiteX3" fmla="*/ 446386 w 642564"/>
                <a:gd name="connsiteY3" fmla="*/ 490909 h 1035314"/>
                <a:gd name="connsiteX4" fmla="*/ 642425 w 642564"/>
                <a:gd name="connsiteY4" fmla="*/ 769001 h 1035314"/>
                <a:gd name="connsiteX5" fmla="*/ 465665 w 642564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80359 h 1037988"/>
                <a:gd name="connsiteX1" fmla="*/ 330979 w 639815"/>
                <a:gd name="connsiteY1" fmla="*/ 2674 h 1037988"/>
                <a:gd name="connsiteX2" fmla="*/ 560982 w 639815"/>
                <a:gd name="connsiteY2" fmla="*/ 173773 h 1037988"/>
                <a:gd name="connsiteX3" fmla="*/ 446386 w 639815"/>
                <a:gd name="connsiteY3" fmla="*/ 493583 h 1037988"/>
                <a:gd name="connsiteX4" fmla="*/ 639670 w 639815"/>
                <a:gd name="connsiteY4" fmla="*/ 763412 h 1037988"/>
                <a:gd name="connsiteX5" fmla="*/ 465665 w 639815"/>
                <a:gd name="connsiteY5" fmla="*/ 1037988 h 1037988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78763 h 1036392"/>
                <a:gd name="connsiteX1" fmla="*/ 330979 w 639815"/>
                <a:gd name="connsiteY1" fmla="*/ 1078 h 1036392"/>
                <a:gd name="connsiteX2" fmla="*/ 560982 w 639815"/>
                <a:gd name="connsiteY2" fmla="*/ 172177 h 1036392"/>
                <a:gd name="connsiteX3" fmla="*/ 446386 w 639815"/>
                <a:gd name="connsiteY3" fmla="*/ 491987 h 1036392"/>
                <a:gd name="connsiteX4" fmla="*/ 639670 w 639815"/>
                <a:gd name="connsiteY4" fmla="*/ 761816 h 1036392"/>
                <a:gd name="connsiteX5" fmla="*/ 465665 w 639815"/>
                <a:gd name="connsiteY5" fmla="*/ 1036392 h 1036392"/>
                <a:gd name="connsiteX0" fmla="*/ 0 w 639815"/>
                <a:gd name="connsiteY0" fmla="*/ 280192 h 1037821"/>
                <a:gd name="connsiteX1" fmla="*/ 330979 w 639815"/>
                <a:gd name="connsiteY1" fmla="*/ 2507 h 1037821"/>
                <a:gd name="connsiteX2" fmla="*/ 560982 w 639815"/>
                <a:gd name="connsiteY2" fmla="*/ 173606 h 1037821"/>
                <a:gd name="connsiteX3" fmla="*/ 446386 w 639815"/>
                <a:gd name="connsiteY3" fmla="*/ 493416 h 1037821"/>
                <a:gd name="connsiteX4" fmla="*/ 639670 w 639815"/>
                <a:gd name="connsiteY4" fmla="*/ 763245 h 1037821"/>
                <a:gd name="connsiteX5" fmla="*/ 465665 w 639815"/>
                <a:gd name="connsiteY5" fmla="*/ 1037821 h 1037821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26 w 639841"/>
                <a:gd name="connsiteY0" fmla="*/ 279103 h 1036732"/>
                <a:gd name="connsiteX1" fmla="*/ 331005 w 639841"/>
                <a:gd name="connsiteY1" fmla="*/ 1418 h 1036732"/>
                <a:gd name="connsiteX2" fmla="*/ 561008 w 639841"/>
                <a:gd name="connsiteY2" fmla="*/ 172517 h 1036732"/>
                <a:gd name="connsiteX3" fmla="*/ 446412 w 639841"/>
                <a:gd name="connsiteY3" fmla="*/ 492327 h 1036732"/>
                <a:gd name="connsiteX4" fmla="*/ 639696 w 639841"/>
                <a:gd name="connsiteY4" fmla="*/ 762156 h 1036732"/>
                <a:gd name="connsiteX5" fmla="*/ 465691 w 639841"/>
                <a:gd name="connsiteY5" fmla="*/ 1036732 h 1036732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40 w 620576"/>
                <a:gd name="connsiteY0" fmla="*/ 296331 h 1037435"/>
                <a:gd name="connsiteX1" fmla="*/ 311740 w 620576"/>
                <a:gd name="connsiteY1" fmla="*/ 2121 h 1037435"/>
                <a:gd name="connsiteX2" fmla="*/ 541743 w 620576"/>
                <a:gd name="connsiteY2" fmla="*/ 173220 h 1037435"/>
                <a:gd name="connsiteX3" fmla="*/ 427147 w 620576"/>
                <a:gd name="connsiteY3" fmla="*/ 493030 h 1037435"/>
                <a:gd name="connsiteX4" fmla="*/ 620431 w 620576"/>
                <a:gd name="connsiteY4" fmla="*/ 762859 h 1037435"/>
                <a:gd name="connsiteX5" fmla="*/ 446426 w 620576"/>
                <a:gd name="connsiteY5" fmla="*/ 1037435 h 1037435"/>
                <a:gd name="connsiteX0" fmla="*/ 5008 w 625544"/>
                <a:gd name="connsiteY0" fmla="*/ 297012 h 1038116"/>
                <a:gd name="connsiteX1" fmla="*/ 316708 w 625544"/>
                <a:gd name="connsiteY1" fmla="*/ 2802 h 1038116"/>
                <a:gd name="connsiteX2" fmla="*/ 546711 w 625544"/>
                <a:gd name="connsiteY2" fmla="*/ 173901 h 1038116"/>
                <a:gd name="connsiteX3" fmla="*/ 432115 w 625544"/>
                <a:gd name="connsiteY3" fmla="*/ 493711 h 1038116"/>
                <a:gd name="connsiteX4" fmla="*/ 625399 w 625544"/>
                <a:gd name="connsiteY4" fmla="*/ 763540 h 1038116"/>
                <a:gd name="connsiteX5" fmla="*/ 451394 w 625544"/>
                <a:gd name="connsiteY5" fmla="*/ 1038116 h 1038116"/>
                <a:gd name="connsiteX0" fmla="*/ 5008 w 625544"/>
                <a:gd name="connsiteY0" fmla="*/ 299704 h 1040808"/>
                <a:gd name="connsiteX1" fmla="*/ 316708 w 625544"/>
                <a:gd name="connsiteY1" fmla="*/ 2739 h 1040808"/>
                <a:gd name="connsiteX2" fmla="*/ 546711 w 625544"/>
                <a:gd name="connsiteY2" fmla="*/ 176593 h 1040808"/>
                <a:gd name="connsiteX3" fmla="*/ 432115 w 625544"/>
                <a:gd name="connsiteY3" fmla="*/ 496403 h 1040808"/>
                <a:gd name="connsiteX4" fmla="*/ 625399 w 625544"/>
                <a:gd name="connsiteY4" fmla="*/ 766232 h 1040808"/>
                <a:gd name="connsiteX5" fmla="*/ 451394 w 625544"/>
                <a:gd name="connsiteY5" fmla="*/ 1040808 h 1040808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5023"/>
                <a:gd name="connsiteY0" fmla="*/ 298093 h 1039197"/>
                <a:gd name="connsiteX1" fmla="*/ 315906 w 625023"/>
                <a:gd name="connsiteY1" fmla="*/ 1128 h 1039197"/>
                <a:gd name="connsiteX2" fmla="*/ 545909 w 625023"/>
                <a:gd name="connsiteY2" fmla="*/ 174982 h 1039197"/>
                <a:gd name="connsiteX3" fmla="*/ 431313 w 625023"/>
                <a:gd name="connsiteY3" fmla="*/ 494792 h 1039197"/>
                <a:gd name="connsiteX4" fmla="*/ 624597 w 625023"/>
                <a:gd name="connsiteY4" fmla="*/ 764621 h 1039197"/>
                <a:gd name="connsiteX5" fmla="*/ 450592 w 625023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25804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503" h="1039197">
                  <a:moveTo>
                    <a:pt x="4206" y="298093"/>
                  </a:moveTo>
                  <a:cubicBezTo>
                    <a:pt x="-31441" y="73328"/>
                    <a:pt x="167021" y="-10969"/>
                    <a:pt x="315906" y="1128"/>
                  </a:cubicBezTo>
                  <a:cubicBezTo>
                    <a:pt x="428380" y="8585"/>
                    <a:pt x="527080" y="95916"/>
                    <a:pt x="545909" y="174982"/>
                  </a:cubicBezTo>
                  <a:cubicBezTo>
                    <a:pt x="579319" y="262305"/>
                    <a:pt x="557648" y="418486"/>
                    <a:pt x="431313" y="494792"/>
                  </a:cubicBezTo>
                  <a:cubicBezTo>
                    <a:pt x="576532" y="548013"/>
                    <a:pt x="647384" y="650808"/>
                    <a:pt x="641122" y="764621"/>
                  </a:cubicBezTo>
                  <a:cubicBezTo>
                    <a:pt x="633615" y="919493"/>
                    <a:pt x="546235" y="1010014"/>
                    <a:pt x="399268" y="1039197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59" name="자유형: 도형 70">
              <a:extLst>
                <a:ext uri="{FF2B5EF4-FFF2-40B4-BE49-F238E27FC236}">
                  <a16:creationId xmlns:a16="http://schemas.microsoft.com/office/drawing/2014/main" id="{DE3DE980-A4BA-4AFF-A4FB-42EF75F8E01E}"/>
                </a:ext>
              </a:extLst>
            </p:cNvPr>
            <p:cNvSpPr/>
            <p:nvPr/>
          </p:nvSpPr>
          <p:spPr>
            <a:xfrm>
              <a:off x="6153240" y="3948272"/>
              <a:ext cx="785355" cy="780891"/>
            </a:xfrm>
            <a:custGeom>
              <a:avLst/>
              <a:gdLst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7877 w 1035080"/>
                <a:gd name="connsiteY0" fmla="*/ 213173 h 925619"/>
                <a:gd name="connsiteX1" fmla="*/ 535806 w 1035080"/>
                <a:gd name="connsiteY1" fmla="*/ 0 h 925619"/>
                <a:gd name="connsiteX2" fmla="*/ 676051 w 1035080"/>
                <a:gd name="connsiteY2" fmla="*/ 311345 h 925619"/>
                <a:gd name="connsiteX3" fmla="*/ 1035080 w 1035080"/>
                <a:gd name="connsiteY3" fmla="*/ 535737 h 925619"/>
                <a:gd name="connsiteX4" fmla="*/ 603124 w 1035080"/>
                <a:gd name="connsiteY4" fmla="*/ 925619 h 925619"/>
                <a:gd name="connsiteX5" fmla="*/ 53565 w 1035080"/>
                <a:gd name="connsiteY5" fmla="*/ 871971 h 925619"/>
                <a:gd name="connsiteX6" fmla="*/ 106351 w 1035080"/>
                <a:gd name="connsiteY6" fmla="*/ 395289 h 925619"/>
                <a:gd name="connsiteX7" fmla="*/ 443903 w 1035080"/>
                <a:gd name="connsiteY7" fmla="*/ 599641 h 925619"/>
                <a:gd name="connsiteX0" fmla="*/ 375671 w 1062874"/>
                <a:gd name="connsiteY0" fmla="*/ 213173 h 925619"/>
                <a:gd name="connsiteX1" fmla="*/ 563600 w 1062874"/>
                <a:gd name="connsiteY1" fmla="*/ 0 h 925619"/>
                <a:gd name="connsiteX2" fmla="*/ 703845 w 1062874"/>
                <a:gd name="connsiteY2" fmla="*/ 311345 h 925619"/>
                <a:gd name="connsiteX3" fmla="*/ 1062874 w 1062874"/>
                <a:gd name="connsiteY3" fmla="*/ 535737 h 925619"/>
                <a:gd name="connsiteX4" fmla="*/ 630918 w 1062874"/>
                <a:gd name="connsiteY4" fmla="*/ 925619 h 925619"/>
                <a:gd name="connsiteX5" fmla="*/ 81359 w 1062874"/>
                <a:gd name="connsiteY5" fmla="*/ 871971 h 925619"/>
                <a:gd name="connsiteX6" fmla="*/ 134145 w 1062874"/>
                <a:gd name="connsiteY6" fmla="*/ 395289 h 925619"/>
                <a:gd name="connsiteX7" fmla="*/ 471697 w 1062874"/>
                <a:gd name="connsiteY7" fmla="*/ 599641 h 92561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30918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06130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9036"/>
                <a:gd name="connsiteX1" fmla="*/ 563600 w 1062874"/>
                <a:gd name="connsiteY1" fmla="*/ 0 h 979036"/>
                <a:gd name="connsiteX2" fmla="*/ 703845 w 1062874"/>
                <a:gd name="connsiteY2" fmla="*/ 311345 h 979036"/>
                <a:gd name="connsiteX3" fmla="*/ 1062874 w 1062874"/>
                <a:gd name="connsiteY3" fmla="*/ 535737 h 979036"/>
                <a:gd name="connsiteX4" fmla="*/ 597867 w 1062874"/>
                <a:gd name="connsiteY4" fmla="*/ 942144 h 979036"/>
                <a:gd name="connsiteX5" fmla="*/ 81359 w 1062874"/>
                <a:gd name="connsiteY5" fmla="*/ 871971 h 979036"/>
                <a:gd name="connsiteX6" fmla="*/ 134145 w 1062874"/>
                <a:gd name="connsiteY6" fmla="*/ 395289 h 979036"/>
                <a:gd name="connsiteX7" fmla="*/ 471697 w 1062874"/>
                <a:gd name="connsiteY7" fmla="*/ 599641 h 979036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33999"/>
                <a:gd name="connsiteX1" fmla="*/ 563600 w 1062874"/>
                <a:gd name="connsiteY1" fmla="*/ 0 h 1033999"/>
                <a:gd name="connsiteX2" fmla="*/ 703845 w 1062874"/>
                <a:gd name="connsiteY2" fmla="*/ 311345 h 1033999"/>
                <a:gd name="connsiteX3" fmla="*/ 1062874 w 1062874"/>
                <a:gd name="connsiteY3" fmla="*/ 535737 h 1033999"/>
                <a:gd name="connsiteX4" fmla="*/ 597867 w 1062874"/>
                <a:gd name="connsiteY4" fmla="*/ 942144 h 1033999"/>
                <a:gd name="connsiteX5" fmla="*/ 81359 w 1062874"/>
                <a:gd name="connsiteY5" fmla="*/ 871971 h 1033999"/>
                <a:gd name="connsiteX6" fmla="*/ 134145 w 1062874"/>
                <a:gd name="connsiteY6" fmla="*/ 395289 h 1033999"/>
                <a:gd name="connsiteX7" fmla="*/ 471697 w 1062874"/>
                <a:gd name="connsiteY7" fmla="*/ 599641 h 1033999"/>
                <a:gd name="connsiteX0" fmla="*/ 363975 w 1051178"/>
                <a:gd name="connsiteY0" fmla="*/ 213173 h 1033999"/>
                <a:gd name="connsiteX1" fmla="*/ 551904 w 1051178"/>
                <a:gd name="connsiteY1" fmla="*/ 0 h 1033999"/>
                <a:gd name="connsiteX2" fmla="*/ 692149 w 1051178"/>
                <a:gd name="connsiteY2" fmla="*/ 311345 h 1033999"/>
                <a:gd name="connsiteX3" fmla="*/ 1051178 w 1051178"/>
                <a:gd name="connsiteY3" fmla="*/ 535737 h 1033999"/>
                <a:gd name="connsiteX4" fmla="*/ 586171 w 1051178"/>
                <a:gd name="connsiteY4" fmla="*/ 942144 h 1033999"/>
                <a:gd name="connsiteX5" fmla="*/ 69663 w 1051178"/>
                <a:gd name="connsiteY5" fmla="*/ 871971 h 1033999"/>
                <a:gd name="connsiteX6" fmla="*/ 122449 w 1051178"/>
                <a:gd name="connsiteY6" fmla="*/ 395289 h 1033999"/>
                <a:gd name="connsiteX7" fmla="*/ 460001 w 1051178"/>
                <a:gd name="connsiteY7" fmla="*/ 599641 h 1033999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34653"/>
                <a:gd name="connsiteY0" fmla="*/ 213173 h 1030327"/>
                <a:gd name="connsiteX1" fmla="*/ 551904 w 1034653"/>
                <a:gd name="connsiteY1" fmla="*/ 0 h 1030327"/>
                <a:gd name="connsiteX2" fmla="*/ 692149 w 1034653"/>
                <a:gd name="connsiteY2" fmla="*/ 311345 h 1030327"/>
                <a:gd name="connsiteX3" fmla="*/ 1034653 w 1034653"/>
                <a:gd name="connsiteY3" fmla="*/ 538491 h 1030327"/>
                <a:gd name="connsiteX4" fmla="*/ 613713 w 1034653"/>
                <a:gd name="connsiteY4" fmla="*/ 936636 h 1030327"/>
                <a:gd name="connsiteX5" fmla="*/ 69663 w 1034653"/>
                <a:gd name="connsiteY5" fmla="*/ 871971 h 1030327"/>
                <a:gd name="connsiteX6" fmla="*/ 122449 w 1034653"/>
                <a:gd name="connsiteY6" fmla="*/ 395289 h 1030327"/>
                <a:gd name="connsiteX7" fmla="*/ 460001 w 1034653"/>
                <a:gd name="connsiteY7" fmla="*/ 599641 h 1030327"/>
                <a:gd name="connsiteX0" fmla="*/ 363975 w 1037690"/>
                <a:gd name="connsiteY0" fmla="*/ 213173 h 1030327"/>
                <a:gd name="connsiteX1" fmla="*/ 551904 w 1037690"/>
                <a:gd name="connsiteY1" fmla="*/ 0 h 1030327"/>
                <a:gd name="connsiteX2" fmla="*/ 692149 w 1037690"/>
                <a:gd name="connsiteY2" fmla="*/ 311345 h 1030327"/>
                <a:gd name="connsiteX3" fmla="*/ 1034653 w 1037690"/>
                <a:gd name="connsiteY3" fmla="*/ 538491 h 1030327"/>
                <a:gd name="connsiteX4" fmla="*/ 613713 w 1037690"/>
                <a:gd name="connsiteY4" fmla="*/ 936636 h 1030327"/>
                <a:gd name="connsiteX5" fmla="*/ 69663 w 1037690"/>
                <a:gd name="connsiteY5" fmla="*/ 871971 h 1030327"/>
                <a:gd name="connsiteX6" fmla="*/ 122449 w 1037690"/>
                <a:gd name="connsiteY6" fmla="*/ 395289 h 1030327"/>
                <a:gd name="connsiteX7" fmla="*/ 460001 w 1037690"/>
                <a:gd name="connsiteY7" fmla="*/ 599641 h 1030327"/>
                <a:gd name="connsiteX0" fmla="*/ 363975 w 1037917"/>
                <a:gd name="connsiteY0" fmla="*/ 213173 h 1030327"/>
                <a:gd name="connsiteX1" fmla="*/ 551904 w 1037917"/>
                <a:gd name="connsiteY1" fmla="*/ 0 h 1030327"/>
                <a:gd name="connsiteX2" fmla="*/ 692149 w 1037917"/>
                <a:gd name="connsiteY2" fmla="*/ 311345 h 1030327"/>
                <a:gd name="connsiteX3" fmla="*/ 1034653 w 1037917"/>
                <a:gd name="connsiteY3" fmla="*/ 538491 h 1030327"/>
                <a:gd name="connsiteX4" fmla="*/ 613713 w 1037917"/>
                <a:gd name="connsiteY4" fmla="*/ 936636 h 1030327"/>
                <a:gd name="connsiteX5" fmla="*/ 69663 w 1037917"/>
                <a:gd name="connsiteY5" fmla="*/ 871971 h 1030327"/>
                <a:gd name="connsiteX6" fmla="*/ 122449 w 1037917"/>
                <a:gd name="connsiteY6" fmla="*/ 395289 h 1030327"/>
                <a:gd name="connsiteX7" fmla="*/ 460001 w 103791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270 h 1030424"/>
                <a:gd name="connsiteX1" fmla="*/ 551904 w 1041370"/>
                <a:gd name="connsiteY1" fmla="*/ 97 h 1030424"/>
                <a:gd name="connsiteX2" fmla="*/ 675624 w 1041370"/>
                <a:gd name="connsiteY2" fmla="*/ 300425 h 1030424"/>
                <a:gd name="connsiteX3" fmla="*/ 1034653 w 1041370"/>
                <a:gd name="connsiteY3" fmla="*/ 538588 h 1030424"/>
                <a:gd name="connsiteX4" fmla="*/ 613713 w 1041370"/>
                <a:gd name="connsiteY4" fmla="*/ 936733 h 1030424"/>
                <a:gd name="connsiteX5" fmla="*/ 69663 w 1041370"/>
                <a:gd name="connsiteY5" fmla="*/ 872068 h 1030424"/>
                <a:gd name="connsiteX6" fmla="*/ 122449 w 1041370"/>
                <a:gd name="connsiteY6" fmla="*/ 395386 h 1030424"/>
                <a:gd name="connsiteX7" fmla="*/ 460001 w 1041370"/>
                <a:gd name="connsiteY7" fmla="*/ 599738 h 1030424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266"/>
                <a:gd name="connsiteY0" fmla="*/ 237961 h 1016230"/>
                <a:gd name="connsiteX1" fmla="*/ 551904 w 1041266"/>
                <a:gd name="connsiteY1" fmla="*/ 0 h 1016230"/>
                <a:gd name="connsiteX2" fmla="*/ 675624 w 1041266"/>
                <a:gd name="connsiteY2" fmla="*/ 300328 h 1016230"/>
                <a:gd name="connsiteX3" fmla="*/ 1034653 w 1041266"/>
                <a:gd name="connsiteY3" fmla="*/ 538491 h 1016230"/>
                <a:gd name="connsiteX4" fmla="*/ 610959 w 1041266"/>
                <a:gd name="connsiteY4" fmla="*/ 914602 h 1016230"/>
                <a:gd name="connsiteX5" fmla="*/ 69663 w 1041266"/>
                <a:gd name="connsiteY5" fmla="*/ 871971 h 1016230"/>
                <a:gd name="connsiteX6" fmla="*/ 122449 w 1041266"/>
                <a:gd name="connsiteY6" fmla="*/ 395289 h 1016230"/>
                <a:gd name="connsiteX7" fmla="*/ 407671 w 1041266"/>
                <a:gd name="connsiteY7" fmla="*/ 709810 h 1016230"/>
                <a:gd name="connsiteX0" fmla="*/ 408043 w 1042386"/>
                <a:gd name="connsiteY0" fmla="*/ 237961 h 1016230"/>
                <a:gd name="connsiteX1" fmla="*/ 551904 w 1042386"/>
                <a:gd name="connsiteY1" fmla="*/ 0 h 1016230"/>
                <a:gd name="connsiteX2" fmla="*/ 675624 w 1042386"/>
                <a:gd name="connsiteY2" fmla="*/ 300328 h 1016230"/>
                <a:gd name="connsiteX3" fmla="*/ 1034653 w 1042386"/>
                <a:gd name="connsiteY3" fmla="*/ 538491 h 1016230"/>
                <a:gd name="connsiteX4" fmla="*/ 610959 w 1042386"/>
                <a:gd name="connsiteY4" fmla="*/ 914602 h 1016230"/>
                <a:gd name="connsiteX5" fmla="*/ 69663 w 1042386"/>
                <a:gd name="connsiteY5" fmla="*/ 871971 h 1016230"/>
                <a:gd name="connsiteX6" fmla="*/ 122449 w 1042386"/>
                <a:gd name="connsiteY6" fmla="*/ 395289 h 1016230"/>
                <a:gd name="connsiteX7" fmla="*/ 407671 w 1042386"/>
                <a:gd name="connsiteY7" fmla="*/ 709810 h 1016230"/>
                <a:gd name="connsiteX0" fmla="*/ 408043 w 1042386"/>
                <a:gd name="connsiteY0" fmla="*/ 237961 h 1031503"/>
                <a:gd name="connsiteX1" fmla="*/ 551904 w 1042386"/>
                <a:gd name="connsiteY1" fmla="*/ 0 h 1031503"/>
                <a:gd name="connsiteX2" fmla="*/ 675624 w 1042386"/>
                <a:gd name="connsiteY2" fmla="*/ 300328 h 1031503"/>
                <a:gd name="connsiteX3" fmla="*/ 1034653 w 1042386"/>
                <a:gd name="connsiteY3" fmla="*/ 538491 h 1031503"/>
                <a:gd name="connsiteX4" fmla="*/ 610959 w 1042386"/>
                <a:gd name="connsiteY4" fmla="*/ 914602 h 1031503"/>
                <a:gd name="connsiteX5" fmla="*/ 69663 w 1042386"/>
                <a:gd name="connsiteY5" fmla="*/ 871971 h 1031503"/>
                <a:gd name="connsiteX6" fmla="*/ 122449 w 1042386"/>
                <a:gd name="connsiteY6" fmla="*/ 395289 h 1031503"/>
                <a:gd name="connsiteX7" fmla="*/ 407671 w 1042386"/>
                <a:gd name="connsiteY7" fmla="*/ 709810 h 1031503"/>
                <a:gd name="connsiteX0" fmla="*/ 408043 w 1040983"/>
                <a:gd name="connsiteY0" fmla="*/ 237961 h 1031503"/>
                <a:gd name="connsiteX1" fmla="*/ 551904 w 1040983"/>
                <a:gd name="connsiteY1" fmla="*/ 0 h 1031503"/>
                <a:gd name="connsiteX2" fmla="*/ 675624 w 1040983"/>
                <a:gd name="connsiteY2" fmla="*/ 300328 h 1031503"/>
                <a:gd name="connsiteX3" fmla="*/ 1034653 w 1040983"/>
                <a:gd name="connsiteY3" fmla="*/ 538491 h 1031503"/>
                <a:gd name="connsiteX4" fmla="*/ 610959 w 1040983"/>
                <a:gd name="connsiteY4" fmla="*/ 914602 h 1031503"/>
                <a:gd name="connsiteX5" fmla="*/ 69663 w 1040983"/>
                <a:gd name="connsiteY5" fmla="*/ 871971 h 1031503"/>
                <a:gd name="connsiteX6" fmla="*/ 122449 w 1040983"/>
                <a:gd name="connsiteY6" fmla="*/ 395289 h 1031503"/>
                <a:gd name="connsiteX7" fmla="*/ 407671 w 1040983"/>
                <a:gd name="connsiteY7" fmla="*/ 709810 h 1031503"/>
                <a:gd name="connsiteX0" fmla="*/ 408043 w 1040983"/>
                <a:gd name="connsiteY0" fmla="*/ 237961 h 1036239"/>
                <a:gd name="connsiteX1" fmla="*/ 551904 w 1040983"/>
                <a:gd name="connsiteY1" fmla="*/ 0 h 1036239"/>
                <a:gd name="connsiteX2" fmla="*/ 675624 w 1040983"/>
                <a:gd name="connsiteY2" fmla="*/ 300328 h 1036239"/>
                <a:gd name="connsiteX3" fmla="*/ 1034653 w 1040983"/>
                <a:gd name="connsiteY3" fmla="*/ 538491 h 1036239"/>
                <a:gd name="connsiteX4" fmla="*/ 610959 w 1040983"/>
                <a:gd name="connsiteY4" fmla="*/ 914602 h 1036239"/>
                <a:gd name="connsiteX5" fmla="*/ 69663 w 1040983"/>
                <a:gd name="connsiteY5" fmla="*/ 871971 h 1036239"/>
                <a:gd name="connsiteX6" fmla="*/ 122449 w 1040983"/>
                <a:gd name="connsiteY6" fmla="*/ 395289 h 1036239"/>
                <a:gd name="connsiteX7" fmla="*/ 407671 w 1040983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75624 w 1040106"/>
                <a:gd name="connsiteY2" fmla="*/ 300328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2163"/>
                <a:gd name="connsiteY0" fmla="*/ 237961 h 1036239"/>
                <a:gd name="connsiteX1" fmla="*/ 551904 w 1042163"/>
                <a:gd name="connsiteY1" fmla="*/ 0 h 1036239"/>
                <a:gd name="connsiteX2" fmla="*/ 694904 w 1042163"/>
                <a:gd name="connsiteY2" fmla="*/ 308591 h 1036239"/>
                <a:gd name="connsiteX3" fmla="*/ 1034653 w 1042163"/>
                <a:gd name="connsiteY3" fmla="*/ 538491 h 1036239"/>
                <a:gd name="connsiteX4" fmla="*/ 610959 w 1042163"/>
                <a:gd name="connsiteY4" fmla="*/ 914602 h 1036239"/>
                <a:gd name="connsiteX5" fmla="*/ 69663 w 1042163"/>
                <a:gd name="connsiteY5" fmla="*/ 871971 h 1036239"/>
                <a:gd name="connsiteX6" fmla="*/ 122449 w 1042163"/>
                <a:gd name="connsiteY6" fmla="*/ 395289 h 1036239"/>
                <a:gd name="connsiteX7" fmla="*/ 407671 w 1042163"/>
                <a:gd name="connsiteY7" fmla="*/ 709810 h 103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63" h="1036239">
                  <a:moveTo>
                    <a:pt x="408043" y="237961"/>
                  </a:moveTo>
                  <a:cubicBezTo>
                    <a:pt x="343992" y="128344"/>
                    <a:pt x="425913" y="2202"/>
                    <a:pt x="551904" y="0"/>
                  </a:cubicBezTo>
                  <a:cubicBezTo>
                    <a:pt x="692297" y="9220"/>
                    <a:pt x="799637" y="145134"/>
                    <a:pt x="694904" y="308591"/>
                  </a:cubicBezTo>
                  <a:cubicBezTo>
                    <a:pt x="913733" y="254856"/>
                    <a:pt x="1005866" y="388412"/>
                    <a:pt x="1034653" y="538491"/>
                  </a:cubicBezTo>
                  <a:cubicBezTo>
                    <a:pt x="1080710" y="748323"/>
                    <a:pt x="911934" y="1029765"/>
                    <a:pt x="610959" y="914602"/>
                  </a:cubicBezTo>
                  <a:cubicBezTo>
                    <a:pt x="529678" y="1130828"/>
                    <a:pt x="156451" y="1022057"/>
                    <a:pt x="69663" y="871971"/>
                  </a:cubicBezTo>
                  <a:cubicBezTo>
                    <a:pt x="-4549" y="766325"/>
                    <a:pt x="-59482" y="489919"/>
                    <a:pt x="122449" y="395289"/>
                  </a:cubicBezTo>
                  <a:cubicBezTo>
                    <a:pt x="315758" y="274283"/>
                    <a:pt x="605462" y="514080"/>
                    <a:pt x="407671" y="70981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60" name="자유형: 도형 71">
              <a:extLst>
                <a:ext uri="{FF2B5EF4-FFF2-40B4-BE49-F238E27FC236}">
                  <a16:creationId xmlns:a16="http://schemas.microsoft.com/office/drawing/2014/main" id="{1C57FA23-C984-4F63-B9D6-C58CE06E62A2}"/>
                </a:ext>
              </a:extLst>
            </p:cNvPr>
            <p:cNvSpPr/>
            <p:nvPr/>
          </p:nvSpPr>
          <p:spPr>
            <a:xfrm>
              <a:off x="6150565" y="3902140"/>
              <a:ext cx="223711" cy="335071"/>
            </a:xfrm>
            <a:custGeom>
              <a:avLst/>
              <a:gdLst>
                <a:gd name="connsiteX0" fmla="*/ 0 w 210368"/>
                <a:gd name="connsiteY0" fmla="*/ 692812 h 692812"/>
                <a:gd name="connsiteX1" fmla="*/ 145855 w 210368"/>
                <a:gd name="connsiteY1" fmla="*/ 0 h 692812"/>
                <a:gd name="connsiteX2" fmla="*/ 210368 w 210368"/>
                <a:gd name="connsiteY2" fmla="*/ 350614 h 692812"/>
                <a:gd name="connsiteX0" fmla="*/ 0 w 204758"/>
                <a:gd name="connsiteY0" fmla="*/ 692812 h 692812"/>
                <a:gd name="connsiteX1" fmla="*/ 145855 w 204758"/>
                <a:gd name="connsiteY1" fmla="*/ 0 h 692812"/>
                <a:gd name="connsiteX2" fmla="*/ 204758 w 204758"/>
                <a:gd name="connsiteY2" fmla="*/ 350614 h 692812"/>
                <a:gd name="connsiteX0" fmla="*/ 0 w 259110"/>
                <a:gd name="connsiteY0" fmla="*/ 692812 h 692812"/>
                <a:gd name="connsiteX1" fmla="*/ 145855 w 259110"/>
                <a:gd name="connsiteY1" fmla="*/ 0 h 692812"/>
                <a:gd name="connsiteX2" fmla="*/ 204758 w 259110"/>
                <a:gd name="connsiteY2" fmla="*/ 350614 h 692812"/>
                <a:gd name="connsiteX0" fmla="*/ 0 w 259110"/>
                <a:gd name="connsiteY0" fmla="*/ 670372 h 670372"/>
                <a:gd name="connsiteX1" fmla="*/ 145855 w 259110"/>
                <a:gd name="connsiteY1" fmla="*/ 0 h 670372"/>
                <a:gd name="connsiteX2" fmla="*/ 204758 w 259110"/>
                <a:gd name="connsiteY2" fmla="*/ 328174 h 670372"/>
                <a:gd name="connsiteX0" fmla="*/ 0 w 276458"/>
                <a:gd name="connsiteY0" fmla="*/ 670372 h 670372"/>
                <a:gd name="connsiteX1" fmla="*/ 145855 w 276458"/>
                <a:gd name="connsiteY1" fmla="*/ 0 h 670372"/>
                <a:gd name="connsiteX2" fmla="*/ 204758 w 276458"/>
                <a:gd name="connsiteY2" fmla="*/ 328174 h 670372"/>
                <a:gd name="connsiteX0" fmla="*/ 0 w 276458"/>
                <a:gd name="connsiteY0" fmla="*/ 670381 h 670381"/>
                <a:gd name="connsiteX1" fmla="*/ 145855 w 276458"/>
                <a:gd name="connsiteY1" fmla="*/ 9 h 670381"/>
                <a:gd name="connsiteX2" fmla="*/ 204758 w 276458"/>
                <a:gd name="connsiteY2" fmla="*/ 328183 h 670381"/>
                <a:gd name="connsiteX0" fmla="*/ 17567 w 294025"/>
                <a:gd name="connsiteY0" fmla="*/ 670381 h 670381"/>
                <a:gd name="connsiteX1" fmla="*/ 163422 w 294025"/>
                <a:gd name="connsiteY1" fmla="*/ 9 h 670381"/>
                <a:gd name="connsiteX2" fmla="*/ 222325 w 294025"/>
                <a:gd name="connsiteY2" fmla="*/ 328183 h 670381"/>
                <a:gd name="connsiteX0" fmla="*/ 17567 w 327330"/>
                <a:gd name="connsiteY0" fmla="*/ 671068 h 671068"/>
                <a:gd name="connsiteX1" fmla="*/ 163422 w 327330"/>
                <a:gd name="connsiteY1" fmla="*/ 696 h 671068"/>
                <a:gd name="connsiteX2" fmla="*/ 222325 w 327330"/>
                <a:gd name="connsiteY2" fmla="*/ 328870 h 671068"/>
                <a:gd name="connsiteX0" fmla="*/ 17567 w 321664"/>
                <a:gd name="connsiteY0" fmla="*/ 671068 h 671068"/>
                <a:gd name="connsiteX1" fmla="*/ 163422 w 321664"/>
                <a:gd name="connsiteY1" fmla="*/ 696 h 671068"/>
                <a:gd name="connsiteX2" fmla="*/ 222325 w 321664"/>
                <a:gd name="connsiteY2" fmla="*/ 328870 h 671068"/>
                <a:gd name="connsiteX0" fmla="*/ 18431 w 322528"/>
                <a:gd name="connsiteY0" fmla="*/ 671068 h 671068"/>
                <a:gd name="connsiteX1" fmla="*/ 164286 w 322528"/>
                <a:gd name="connsiteY1" fmla="*/ 696 h 671068"/>
                <a:gd name="connsiteX2" fmla="*/ 223189 w 322528"/>
                <a:gd name="connsiteY2" fmla="*/ 328870 h 671068"/>
                <a:gd name="connsiteX0" fmla="*/ 18431 w 311947"/>
                <a:gd name="connsiteY0" fmla="*/ 671151 h 671151"/>
                <a:gd name="connsiteX1" fmla="*/ 164286 w 311947"/>
                <a:gd name="connsiteY1" fmla="*/ 779 h 671151"/>
                <a:gd name="connsiteX2" fmla="*/ 203910 w 311947"/>
                <a:gd name="connsiteY2" fmla="*/ 312427 h 671151"/>
                <a:gd name="connsiteX0" fmla="*/ 18431 w 319515"/>
                <a:gd name="connsiteY0" fmla="*/ 670768 h 670768"/>
                <a:gd name="connsiteX1" fmla="*/ 164286 w 319515"/>
                <a:gd name="connsiteY1" fmla="*/ 396 h 670768"/>
                <a:gd name="connsiteX2" fmla="*/ 203910 w 319515"/>
                <a:gd name="connsiteY2" fmla="*/ 312044 h 670768"/>
                <a:gd name="connsiteX0" fmla="*/ 16717 w 317801"/>
                <a:gd name="connsiteY0" fmla="*/ 670768 h 670768"/>
                <a:gd name="connsiteX1" fmla="*/ 162572 w 317801"/>
                <a:gd name="connsiteY1" fmla="*/ 396 h 670768"/>
                <a:gd name="connsiteX2" fmla="*/ 202196 w 317801"/>
                <a:gd name="connsiteY2" fmla="*/ 312044 h 670768"/>
                <a:gd name="connsiteX0" fmla="*/ 16717 w 320719"/>
                <a:gd name="connsiteY0" fmla="*/ 670412 h 670412"/>
                <a:gd name="connsiteX1" fmla="*/ 162572 w 320719"/>
                <a:gd name="connsiteY1" fmla="*/ 40 h 670412"/>
                <a:gd name="connsiteX2" fmla="*/ 202196 w 320719"/>
                <a:gd name="connsiteY2" fmla="*/ 311688 h 670412"/>
                <a:gd name="connsiteX0" fmla="*/ 16717 w 314294"/>
                <a:gd name="connsiteY0" fmla="*/ 670412 h 670412"/>
                <a:gd name="connsiteX1" fmla="*/ 162572 w 314294"/>
                <a:gd name="connsiteY1" fmla="*/ 40 h 670412"/>
                <a:gd name="connsiteX2" fmla="*/ 202196 w 314294"/>
                <a:gd name="connsiteY2" fmla="*/ 311688 h 670412"/>
                <a:gd name="connsiteX0" fmla="*/ 20002 w 313692"/>
                <a:gd name="connsiteY0" fmla="*/ 684181 h 684181"/>
                <a:gd name="connsiteX1" fmla="*/ 157594 w 313692"/>
                <a:gd name="connsiteY1" fmla="*/ 38 h 684181"/>
                <a:gd name="connsiteX2" fmla="*/ 205481 w 313692"/>
                <a:gd name="connsiteY2" fmla="*/ 325457 h 684181"/>
                <a:gd name="connsiteX0" fmla="*/ 20002 w 335146"/>
                <a:gd name="connsiteY0" fmla="*/ 684143 h 684143"/>
                <a:gd name="connsiteX1" fmla="*/ 157594 w 335146"/>
                <a:gd name="connsiteY1" fmla="*/ 0 h 684143"/>
                <a:gd name="connsiteX2" fmla="*/ 205481 w 335146"/>
                <a:gd name="connsiteY2" fmla="*/ 325419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11876 w 318923"/>
                <a:gd name="connsiteY0" fmla="*/ 463808 h 463808"/>
                <a:gd name="connsiteX1" fmla="*/ 171501 w 318923"/>
                <a:gd name="connsiteY1" fmla="*/ 2 h 463808"/>
                <a:gd name="connsiteX2" fmla="*/ 191846 w 318923"/>
                <a:gd name="connsiteY2" fmla="*/ 275845 h 463808"/>
                <a:gd name="connsiteX0" fmla="*/ 11876 w 318923"/>
                <a:gd name="connsiteY0" fmla="*/ 444528 h 444528"/>
                <a:gd name="connsiteX1" fmla="*/ 171501 w 318923"/>
                <a:gd name="connsiteY1" fmla="*/ 2 h 444528"/>
                <a:gd name="connsiteX2" fmla="*/ 191846 w 318923"/>
                <a:gd name="connsiteY2" fmla="*/ 275845 h 444528"/>
                <a:gd name="connsiteX0" fmla="*/ 1452 w 308499"/>
                <a:gd name="connsiteY0" fmla="*/ 444528 h 444528"/>
                <a:gd name="connsiteX1" fmla="*/ 161077 w 308499"/>
                <a:gd name="connsiteY1" fmla="*/ 2 h 444528"/>
                <a:gd name="connsiteX2" fmla="*/ 181422 w 308499"/>
                <a:gd name="connsiteY2" fmla="*/ 275845 h 444528"/>
                <a:gd name="connsiteX0" fmla="*/ 1452 w 296864"/>
                <a:gd name="connsiteY0" fmla="*/ 444638 h 444638"/>
                <a:gd name="connsiteX1" fmla="*/ 161077 w 296864"/>
                <a:gd name="connsiteY1" fmla="*/ 112 h 444638"/>
                <a:gd name="connsiteX2" fmla="*/ 181422 w 296864"/>
                <a:gd name="connsiteY2" fmla="*/ 275955 h 4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4" h="444638">
                  <a:moveTo>
                    <a:pt x="1452" y="444638"/>
                  </a:moveTo>
                  <a:cubicBezTo>
                    <a:pt x="-2260" y="204656"/>
                    <a:pt x="-11482" y="8739"/>
                    <a:pt x="161077" y="112"/>
                  </a:cubicBezTo>
                  <a:cubicBezTo>
                    <a:pt x="350238" y="-6281"/>
                    <a:pt x="327228" y="262274"/>
                    <a:pt x="181422" y="275955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cxnSp>
          <p:nvCxnSpPr>
            <p:cNvPr id="61" name="직선 연결선 72">
              <a:extLst>
                <a:ext uri="{FF2B5EF4-FFF2-40B4-BE49-F238E27FC236}">
                  <a16:creationId xmlns:a16="http://schemas.microsoft.com/office/drawing/2014/main" id="{C0988DD6-A6A0-4C3B-BB90-111DED7A1F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008" y="3476077"/>
              <a:ext cx="1188" cy="97473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31">
            <a:extLst>
              <a:ext uri="{FF2B5EF4-FFF2-40B4-BE49-F238E27FC236}">
                <a16:creationId xmlns:a16="http://schemas.microsoft.com/office/drawing/2014/main" id="{C30434E3-EA14-4423-A519-39B8DCDB4D93}"/>
              </a:ext>
            </a:extLst>
          </p:cNvPr>
          <p:cNvGrpSpPr/>
          <p:nvPr/>
        </p:nvGrpSpPr>
        <p:grpSpPr>
          <a:xfrm>
            <a:off x="9064359" y="2609382"/>
            <a:ext cx="2303626" cy="2356922"/>
            <a:chOff x="9087273" y="2875432"/>
            <a:chExt cx="2303626" cy="2356921"/>
          </a:xfrm>
        </p:grpSpPr>
        <p:sp>
          <p:nvSpPr>
            <p:cNvPr id="63" name="Rounded Rectangle 7">
              <a:extLst>
                <a:ext uri="{FF2B5EF4-FFF2-40B4-BE49-F238E27FC236}">
                  <a16:creationId xmlns:a16="http://schemas.microsoft.com/office/drawing/2014/main" id="{D01B0FF4-BD24-4A24-9A04-C9791EC1B5E3}"/>
                </a:ext>
              </a:extLst>
            </p:cNvPr>
            <p:cNvSpPr/>
            <p:nvPr/>
          </p:nvSpPr>
          <p:spPr>
            <a:xfrm>
              <a:off x="10019157" y="4810446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8">
              <a:extLst>
                <a:ext uri="{FF2B5EF4-FFF2-40B4-BE49-F238E27FC236}">
                  <a16:creationId xmlns:a16="http://schemas.microsoft.com/office/drawing/2014/main" id="{985E4289-1DCE-4935-85D8-8876032AB05F}"/>
                </a:ext>
              </a:extLst>
            </p:cNvPr>
            <p:cNvSpPr/>
            <p:nvPr/>
          </p:nvSpPr>
          <p:spPr>
            <a:xfrm>
              <a:off x="10019157" y="4908581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65" name="Rounded Rectangle 9">
              <a:extLst>
                <a:ext uri="{FF2B5EF4-FFF2-40B4-BE49-F238E27FC236}">
                  <a16:creationId xmlns:a16="http://schemas.microsoft.com/office/drawing/2014/main" id="{D9DF258B-A0C7-4560-82F4-D27E8682A873}"/>
                </a:ext>
              </a:extLst>
            </p:cNvPr>
            <p:cNvSpPr/>
            <p:nvPr/>
          </p:nvSpPr>
          <p:spPr>
            <a:xfrm>
              <a:off x="10019157" y="5006715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66" name="Chord 8">
              <a:extLst>
                <a:ext uri="{FF2B5EF4-FFF2-40B4-BE49-F238E27FC236}">
                  <a16:creationId xmlns:a16="http://schemas.microsoft.com/office/drawing/2014/main" id="{6E9CFA0E-33A7-4375-9F9C-91EC51F6FED3}"/>
                </a:ext>
              </a:extLst>
            </p:cNvPr>
            <p:cNvSpPr/>
            <p:nvPr/>
          </p:nvSpPr>
          <p:spPr>
            <a:xfrm rot="19366553">
              <a:off x="10104241" y="5001620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6826583A-5FD8-496F-AB0A-6F4BDDE05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53" y="3562517"/>
              <a:ext cx="1039477" cy="1222505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3E552DD-162F-4017-8573-E409D6F2E4E0}"/>
                </a:ext>
              </a:extLst>
            </p:cNvPr>
            <p:cNvSpPr/>
            <p:nvPr/>
          </p:nvSpPr>
          <p:spPr>
            <a:xfrm>
              <a:off x="10199168" y="2875432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32F9AD-B7B7-40A7-A432-90C17B62711E}"/>
                </a:ext>
              </a:extLst>
            </p:cNvPr>
            <p:cNvSpPr/>
            <p:nvPr/>
          </p:nvSpPr>
          <p:spPr>
            <a:xfrm rot="8100000">
              <a:off x="9613374" y="3081280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B49B331-3AA2-46F3-8ACE-246249ADB49A}"/>
                </a:ext>
              </a:extLst>
            </p:cNvPr>
            <p:cNvSpPr/>
            <p:nvPr/>
          </p:nvSpPr>
          <p:spPr>
            <a:xfrm rot="16800000">
              <a:off x="9294239" y="3582372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71" name="Freeform 4103">
              <a:extLst>
                <a:ext uri="{FF2B5EF4-FFF2-40B4-BE49-F238E27FC236}">
                  <a16:creationId xmlns:a16="http://schemas.microsoft.com/office/drawing/2014/main" id="{5929FD16-FC93-480E-8D55-35453749BC2F}"/>
                </a:ext>
              </a:extLst>
            </p:cNvPr>
            <p:cNvSpPr/>
            <p:nvPr/>
          </p:nvSpPr>
          <p:spPr>
            <a:xfrm rot="18900000" flipV="1">
              <a:off x="10108452" y="4097750"/>
              <a:ext cx="475605" cy="267050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72" name="Freeform 123">
              <a:extLst>
                <a:ext uri="{FF2B5EF4-FFF2-40B4-BE49-F238E27FC236}">
                  <a16:creationId xmlns:a16="http://schemas.microsoft.com/office/drawing/2014/main" id="{0016CE3E-83F0-462A-AFA2-42CE75EE46C7}"/>
                </a:ext>
              </a:extLst>
            </p:cNvPr>
            <p:cNvSpPr/>
            <p:nvPr/>
          </p:nvSpPr>
          <p:spPr>
            <a:xfrm rot="13284775">
              <a:off x="9960891" y="4191599"/>
              <a:ext cx="350851" cy="197003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FA9051-CEFE-4FC7-9286-18B1711EB1F3}"/>
                </a:ext>
              </a:extLst>
            </p:cNvPr>
            <p:cNvSpPr/>
            <p:nvPr/>
          </p:nvSpPr>
          <p:spPr>
            <a:xfrm>
              <a:off x="10201256" y="4404900"/>
              <a:ext cx="61845" cy="292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74" name="Rectangle 116">
              <a:extLst>
                <a:ext uri="{FF2B5EF4-FFF2-40B4-BE49-F238E27FC236}">
                  <a16:creationId xmlns:a16="http://schemas.microsoft.com/office/drawing/2014/main" id="{8BF035CC-6DFA-426B-B9AB-A0A60D06B12E}"/>
                </a:ext>
              </a:extLst>
            </p:cNvPr>
            <p:cNvSpPr/>
            <p:nvPr/>
          </p:nvSpPr>
          <p:spPr>
            <a:xfrm rot="13500000" flipH="1">
              <a:off x="10791750" y="3081280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75" name="Rectangle 118">
              <a:extLst>
                <a:ext uri="{FF2B5EF4-FFF2-40B4-BE49-F238E27FC236}">
                  <a16:creationId xmlns:a16="http://schemas.microsoft.com/office/drawing/2014/main" id="{64FDDD86-C667-4210-975D-0238E8934C4C}"/>
                </a:ext>
              </a:extLst>
            </p:cNvPr>
            <p:cNvSpPr/>
            <p:nvPr/>
          </p:nvSpPr>
          <p:spPr>
            <a:xfrm rot="4800000" flipH="1">
              <a:off x="11110885" y="3582372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그룹 36">
            <a:extLst>
              <a:ext uri="{FF2B5EF4-FFF2-40B4-BE49-F238E27FC236}">
                <a16:creationId xmlns:a16="http://schemas.microsoft.com/office/drawing/2014/main" id="{4F222E85-F6D4-4D6A-A9E7-12AD3AB09BA4}"/>
              </a:ext>
            </a:extLst>
          </p:cNvPr>
          <p:cNvGrpSpPr/>
          <p:nvPr/>
        </p:nvGrpSpPr>
        <p:grpSpPr>
          <a:xfrm>
            <a:off x="6319857" y="3907720"/>
            <a:ext cx="3956474" cy="2066287"/>
            <a:chOff x="6319854" y="4022016"/>
            <a:chExt cx="3956473" cy="2066287"/>
          </a:xfrm>
        </p:grpSpPr>
        <p:grpSp>
          <p:nvGrpSpPr>
            <p:cNvPr id="77" name="그룹 33">
              <a:extLst>
                <a:ext uri="{FF2B5EF4-FFF2-40B4-BE49-F238E27FC236}">
                  <a16:creationId xmlns:a16="http://schemas.microsoft.com/office/drawing/2014/main" id="{8603472E-7E50-44C2-8093-6B68094A4BC9}"/>
                </a:ext>
              </a:extLst>
            </p:cNvPr>
            <p:cNvGrpSpPr/>
            <p:nvPr/>
          </p:nvGrpSpPr>
          <p:grpSpPr>
            <a:xfrm>
              <a:off x="9196326" y="5008303"/>
              <a:ext cx="1080001" cy="1080000"/>
              <a:chOff x="9196326" y="5008303"/>
              <a:chExt cx="1080001" cy="10800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A6CA437-5179-49E7-B4C5-000A1F4A858B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Block Arc 86">
                <a:extLst>
                  <a:ext uri="{FF2B5EF4-FFF2-40B4-BE49-F238E27FC236}">
                    <a16:creationId xmlns:a16="http://schemas.microsoft.com/office/drawing/2014/main" id="{FA48079C-74F7-459F-9315-DEB323234059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Rectangle 32">
                <a:extLst>
                  <a:ext uri="{FF2B5EF4-FFF2-40B4-BE49-F238E27FC236}">
                    <a16:creationId xmlns:a16="http://schemas.microsoft.com/office/drawing/2014/main" id="{2AC22D68-CBBA-47B7-AC02-44DBF4CC594B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그룹 90">
              <a:extLst>
                <a:ext uri="{FF2B5EF4-FFF2-40B4-BE49-F238E27FC236}">
                  <a16:creationId xmlns:a16="http://schemas.microsoft.com/office/drawing/2014/main" id="{64B65D9B-9D90-4E48-88F9-C57CFD4EB74D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83" name="Rectangle 32">
                <a:extLst>
                  <a:ext uri="{FF2B5EF4-FFF2-40B4-BE49-F238E27FC236}">
                    <a16:creationId xmlns:a16="http://schemas.microsoft.com/office/drawing/2014/main" id="{E49EAB3C-45A3-4515-B9A1-9E79B298306D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Block Arc 83">
                <a:extLst>
                  <a:ext uri="{FF2B5EF4-FFF2-40B4-BE49-F238E27FC236}">
                    <a16:creationId xmlns:a16="http://schemas.microsoft.com/office/drawing/2014/main" id="{FD554D5F-22B6-4A15-BACD-A4061509E874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Rectangle 32">
                <a:extLst>
                  <a:ext uri="{FF2B5EF4-FFF2-40B4-BE49-F238E27FC236}">
                    <a16:creationId xmlns:a16="http://schemas.microsoft.com/office/drawing/2014/main" id="{9E95FEA9-2092-4AA5-838F-F0036FAC6BD6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9" name="Block Arc 83">
              <a:extLst>
                <a:ext uri="{FF2B5EF4-FFF2-40B4-BE49-F238E27FC236}">
                  <a16:creationId xmlns:a16="http://schemas.microsoft.com/office/drawing/2014/main" id="{DF418D04-CC10-4DF0-A312-55DC05FBC287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80" name="Rectangle 32">
              <a:extLst>
                <a:ext uri="{FF2B5EF4-FFF2-40B4-BE49-F238E27FC236}">
                  <a16:creationId xmlns:a16="http://schemas.microsoft.com/office/drawing/2014/main" id="{1D240B63-9552-419B-A7CF-50F17C5EF0F2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81" name="Block Arc 83">
              <a:extLst>
                <a:ext uri="{FF2B5EF4-FFF2-40B4-BE49-F238E27FC236}">
                  <a16:creationId xmlns:a16="http://schemas.microsoft.com/office/drawing/2014/main" id="{E554455A-FDB4-44B9-B013-142C0D02E5C3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82" name="Rectangle 32">
              <a:extLst>
                <a:ext uri="{FF2B5EF4-FFF2-40B4-BE49-F238E27FC236}">
                  <a16:creationId xmlns:a16="http://schemas.microsoft.com/office/drawing/2014/main" id="{60600779-6735-4C5E-B59E-0A05D57289DD}"/>
                </a:ext>
              </a:extLst>
            </p:cNvPr>
            <p:cNvSpPr/>
            <p:nvPr/>
          </p:nvSpPr>
          <p:spPr>
            <a:xfrm>
              <a:off x="6319854" y="4877064"/>
              <a:ext cx="120315" cy="18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그룹 101">
            <a:extLst>
              <a:ext uri="{FF2B5EF4-FFF2-40B4-BE49-F238E27FC236}">
                <a16:creationId xmlns:a16="http://schemas.microsoft.com/office/drawing/2014/main" id="{64D38FA8-889B-4719-962F-40E0DAF57D46}"/>
              </a:ext>
            </a:extLst>
          </p:cNvPr>
          <p:cNvGrpSpPr/>
          <p:nvPr/>
        </p:nvGrpSpPr>
        <p:grpSpPr>
          <a:xfrm flipH="1">
            <a:off x="1910655" y="3907720"/>
            <a:ext cx="3956474" cy="2066287"/>
            <a:chOff x="6319854" y="4022016"/>
            <a:chExt cx="3956473" cy="2066287"/>
          </a:xfrm>
        </p:grpSpPr>
        <p:grpSp>
          <p:nvGrpSpPr>
            <p:cNvPr id="90" name="그룹 102">
              <a:extLst>
                <a:ext uri="{FF2B5EF4-FFF2-40B4-BE49-F238E27FC236}">
                  <a16:creationId xmlns:a16="http://schemas.microsoft.com/office/drawing/2014/main" id="{C62CFFF9-E351-4611-BB72-34D03754D86E}"/>
                </a:ext>
              </a:extLst>
            </p:cNvPr>
            <p:cNvGrpSpPr/>
            <p:nvPr/>
          </p:nvGrpSpPr>
          <p:grpSpPr>
            <a:xfrm>
              <a:off x="9196326" y="4360204"/>
              <a:ext cx="1080001" cy="1728099"/>
              <a:chOff x="9196326" y="4360204"/>
              <a:chExt cx="1080001" cy="1728099"/>
            </a:xfrm>
          </p:grpSpPr>
          <p:sp>
            <p:nvSpPr>
              <p:cNvPr id="99" name="Rectangle 32">
                <a:extLst>
                  <a:ext uri="{FF2B5EF4-FFF2-40B4-BE49-F238E27FC236}">
                    <a16:creationId xmlns:a16="http://schemas.microsoft.com/office/drawing/2014/main" id="{7C5EF381-014F-46AD-A2C8-1C3D48C2CF47}"/>
                  </a:ext>
                </a:extLst>
              </p:cNvPr>
              <p:cNvSpPr/>
              <p:nvPr/>
            </p:nvSpPr>
            <p:spPr>
              <a:xfrm rot="10800000">
                <a:off x="10156012" y="4360204"/>
                <a:ext cx="120315" cy="12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Block Arc 83">
                <a:extLst>
                  <a:ext uri="{FF2B5EF4-FFF2-40B4-BE49-F238E27FC236}">
                    <a16:creationId xmlns:a16="http://schemas.microsoft.com/office/drawing/2014/main" id="{B5B592F0-5061-49C5-9110-1F0D965E7C7F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Rectangle 32">
                <a:extLst>
                  <a:ext uri="{FF2B5EF4-FFF2-40B4-BE49-F238E27FC236}">
                    <a16:creationId xmlns:a16="http://schemas.microsoft.com/office/drawing/2014/main" id="{08CE4CA8-0D24-4632-A12E-847DA7ECDFD1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1" name="그룹 103">
              <a:extLst>
                <a:ext uri="{FF2B5EF4-FFF2-40B4-BE49-F238E27FC236}">
                  <a16:creationId xmlns:a16="http://schemas.microsoft.com/office/drawing/2014/main" id="{FA0E407D-E8D2-4490-BB43-B1BD1CC59AAD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96" name="Rectangle 32">
                <a:extLst>
                  <a:ext uri="{FF2B5EF4-FFF2-40B4-BE49-F238E27FC236}">
                    <a16:creationId xmlns:a16="http://schemas.microsoft.com/office/drawing/2014/main" id="{A3D6B7E8-3C61-4C78-89B8-2EADF4634EB3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Block Arc 83">
                <a:extLst>
                  <a:ext uri="{FF2B5EF4-FFF2-40B4-BE49-F238E27FC236}">
                    <a16:creationId xmlns:a16="http://schemas.microsoft.com/office/drawing/2014/main" id="{566F3519-3466-4192-A39D-5408676CEE63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Rectangle 32">
                <a:extLst>
                  <a:ext uri="{FF2B5EF4-FFF2-40B4-BE49-F238E27FC236}">
                    <a16:creationId xmlns:a16="http://schemas.microsoft.com/office/drawing/2014/main" id="{CAAABF08-03B1-41ED-891A-EBFA18BF4A15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2" name="Block Arc 83">
              <a:extLst>
                <a:ext uri="{FF2B5EF4-FFF2-40B4-BE49-F238E27FC236}">
                  <a16:creationId xmlns:a16="http://schemas.microsoft.com/office/drawing/2014/main" id="{69088609-7C47-46D3-80E9-C8EA46239594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93" name="Rectangle 32">
              <a:extLst>
                <a:ext uri="{FF2B5EF4-FFF2-40B4-BE49-F238E27FC236}">
                  <a16:creationId xmlns:a16="http://schemas.microsoft.com/office/drawing/2014/main" id="{B436465B-A7B6-4DA9-9B84-B0053FF75E72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94" name="Block Arc 83">
              <a:extLst>
                <a:ext uri="{FF2B5EF4-FFF2-40B4-BE49-F238E27FC236}">
                  <a16:creationId xmlns:a16="http://schemas.microsoft.com/office/drawing/2014/main" id="{C5EDCC7F-58F3-4454-9174-F6C343168804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95" name="Rectangle 32">
              <a:extLst>
                <a:ext uri="{FF2B5EF4-FFF2-40B4-BE49-F238E27FC236}">
                  <a16:creationId xmlns:a16="http://schemas.microsoft.com/office/drawing/2014/main" id="{7D8281B0-53AD-4040-A6F5-FA3D792B507B}"/>
                </a:ext>
              </a:extLst>
            </p:cNvPr>
            <p:cNvSpPr/>
            <p:nvPr/>
          </p:nvSpPr>
          <p:spPr>
            <a:xfrm>
              <a:off x="6319854" y="4877064"/>
              <a:ext cx="120315" cy="18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11BC28-B5BD-4310-BF07-28EC9D00F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5C0B32F5-0817-4F94-9B28-11186C862B57}"/>
              </a:ext>
            </a:extLst>
          </p:cNvPr>
          <p:cNvSpPr/>
          <p:nvPr/>
        </p:nvSpPr>
        <p:spPr>
          <a:xfrm>
            <a:off x="2396644" y="4580691"/>
            <a:ext cx="720080" cy="72008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6F0C8A18-06BD-49BB-BF5F-BA89CDED22F0}"/>
              </a:ext>
            </a:extLst>
          </p:cNvPr>
          <p:cNvSpPr/>
          <p:nvPr/>
        </p:nvSpPr>
        <p:spPr>
          <a:xfrm>
            <a:off x="6852214" y="4580691"/>
            <a:ext cx="720080" cy="720080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Oval 12">
            <a:extLst>
              <a:ext uri="{FF2B5EF4-FFF2-40B4-BE49-F238E27FC236}">
                <a16:creationId xmlns:a16="http://schemas.microsoft.com/office/drawing/2014/main" id="{B7A2BAC5-0705-4E6C-B473-02AA403C9E85}"/>
              </a:ext>
            </a:extLst>
          </p:cNvPr>
          <p:cNvSpPr/>
          <p:nvPr/>
        </p:nvSpPr>
        <p:spPr>
          <a:xfrm>
            <a:off x="4624429" y="4580691"/>
            <a:ext cx="720080" cy="72008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3A143EC-C676-48A8-8D2B-C95C7B965EF6}"/>
              </a:ext>
            </a:extLst>
          </p:cNvPr>
          <p:cNvGrpSpPr/>
          <p:nvPr/>
        </p:nvGrpSpPr>
        <p:grpSpPr>
          <a:xfrm>
            <a:off x="6130196" y="5402435"/>
            <a:ext cx="2160238" cy="781256"/>
            <a:chOff x="4322373" y="3873695"/>
            <a:chExt cx="1440000" cy="781256"/>
          </a:xfrm>
        </p:grpSpPr>
        <p:sp>
          <p:nvSpPr>
            <p:cNvPr id="45" name="Text Placeholder 29">
              <a:extLst>
                <a:ext uri="{FF2B5EF4-FFF2-40B4-BE49-F238E27FC236}">
                  <a16:creationId xmlns:a16="http://schemas.microsoft.com/office/drawing/2014/main" id="{5D275203-88CB-488E-B44B-1F35CE060041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3873695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 Placeholder 30">
              <a:extLst>
                <a:ext uri="{FF2B5EF4-FFF2-40B4-BE49-F238E27FC236}">
                  <a16:creationId xmlns:a16="http://schemas.microsoft.com/office/drawing/2014/main" id="{36BC5E65-400A-4D6C-A5D9-F76F0A549E0A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4150694"/>
              <a:ext cx="1440000" cy="504257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cs typeface="Arial" pitchFamily="34" charset="0"/>
                </a:rPr>
                <a:t>Easy to change colors, photos and Text.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F3EF0EE-1CA4-4AA5-A83A-88637F237667}"/>
              </a:ext>
            </a:extLst>
          </p:cNvPr>
          <p:cNvGrpSpPr/>
          <p:nvPr/>
        </p:nvGrpSpPr>
        <p:grpSpPr>
          <a:xfrm>
            <a:off x="3900474" y="5402435"/>
            <a:ext cx="2160238" cy="781256"/>
            <a:chOff x="4322373" y="3873695"/>
            <a:chExt cx="1440000" cy="781256"/>
          </a:xfrm>
        </p:grpSpPr>
        <p:sp>
          <p:nvSpPr>
            <p:cNvPr id="48" name="Text Placeholder 29">
              <a:extLst>
                <a:ext uri="{FF2B5EF4-FFF2-40B4-BE49-F238E27FC236}">
                  <a16:creationId xmlns:a16="http://schemas.microsoft.com/office/drawing/2014/main" id="{8BCA4F3F-8DFF-4A73-9E54-95AA13EF7FEF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3873695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 Placeholder 30">
              <a:extLst>
                <a:ext uri="{FF2B5EF4-FFF2-40B4-BE49-F238E27FC236}">
                  <a16:creationId xmlns:a16="http://schemas.microsoft.com/office/drawing/2014/main" id="{7786E5A0-75B6-4A4D-83B2-04A6F160ED92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4150694"/>
              <a:ext cx="1440000" cy="504257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cs typeface="Arial" pitchFamily="34" charset="0"/>
                </a:rPr>
                <a:t>Easy to change colors, photos and Text.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10CADD0-1AB0-41B7-BA4E-82193F347387}"/>
              </a:ext>
            </a:extLst>
          </p:cNvPr>
          <p:cNvGrpSpPr/>
          <p:nvPr/>
        </p:nvGrpSpPr>
        <p:grpSpPr>
          <a:xfrm>
            <a:off x="1670750" y="5402435"/>
            <a:ext cx="2160238" cy="781256"/>
            <a:chOff x="4322373" y="3873695"/>
            <a:chExt cx="1440000" cy="781256"/>
          </a:xfrm>
        </p:grpSpPr>
        <p:sp>
          <p:nvSpPr>
            <p:cNvPr id="51" name="Text Placeholder 29">
              <a:extLst>
                <a:ext uri="{FF2B5EF4-FFF2-40B4-BE49-F238E27FC236}">
                  <a16:creationId xmlns:a16="http://schemas.microsoft.com/office/drawing/2014/main" id="{43592793-FD04-44A5-8B45-C7A64D23F43A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3873695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 Placeholder 30">
              <a:extLst>
                <a:ext uri="{FF2B5EF4-FFF2-40B4-BE49-F238E27FC236}">
                  <a16:creationId xmlns:a16="http://schemas.microsoft.com/office/drawing/2014/main" id="{8219DB4B-80CA-4E75-B567-066A9033DF80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4150694"/>
              <a:ext cx="1440000" cy="504257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cs typeface="Arial" pitchFamily="34" charset="0"/>
                </a:rPr>
                <a:t>Easy to change colors, photos and Text.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20" name="Oval 12">
            <a:extLst>
              <a:ext uri="{FF2B5EF4-FFF2-40B4-BE49-F238E27FC236}">
                <a16:creationId xmlns:a16="http://schemas.microsoft.com/office/drawing/2014/main" id="{CD0E2188-886A-46B8-AE13-2533486814DD}"/>
              </a:ext>
            </a:extLst>
          </p:cNvPr>
          <p:cNvSpPr/>
          <p:nvPr/>
        </p:nvSpPr>
        <p:spPr>
          <a:xfrm>
            <a:off x="9080000" y="4580691"/>
            <a:ext cx="720080" cy="72008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D10D6A-B6E8-4917-BA08-A22C57FA3AF3}"/>
              </a:ext>
            </a:extLst>
          </p:cNvPr>
          <p:cNvGrpSpPr/>
          <p:nvPr/>
        </p:nvGrpSpPr>
        <p:grpSpPr>
          <a:xfrm>
            <a:off x="8359920" y="5402435"/>
            <a:ext cx="2160238" cy="781256"/>
            <a:chOff x="4322373" y="3873695"/>
            <a:chExt cx="1440000" cy="781256"/>
          </a:xfrm>
        </p:grpSpPr>
        <p:sp>
          <p:nvSpPr>
            <p:cNvPr id="23" name="Text Placeholder 29">
              <a:extLst>
                <a:ext uri="{FF2B5EF4-FFF2-40B4-BE49-F238E27FC236}">
                  <a16:creationId xmlns:a16="http://schemas.microsoft.com/office/drawing/2014/main" id="{FC6A4920-3533-40A0-80A7-50ABCC366319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3873695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 Placeholder 30">
              <a:extLst>
                <a:ext uri="{FF2B5EF4-FFF2-40B4-BE49-F238E27FC236}">
                  <a16:creationId xmlns:a16="http://schemas.microsoft.com/office/drawing/2014/main" id="{FBC8C8D9-001D-4467-85AD-24445E60DB72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4150694"/>
              <a:ext cx="1440000" cy="504257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cs typeface="Arial" pitchFamily="34" charset="0"/>
                </a:rPr>
                <a:t>Easy to change colors, photos and Text.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BE469D98-5513-498B-A40B-69E40E13CBCD}"/>
              </a:ext>
            </a:extLst>
          </p:cNvPr>
          <p:cNvSpPr/>
          <p:nvPr/>
        </p:nvSpPr>
        <p:spPr>
          <a:xfrm>
            <a:off x="4817430" y="479366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997200A8-6B27-489F-847B-CCB9F6D584D7}"/>
              </a:ext>
            </a:extLst>
          </p:cNvPr>
          <p:cNvSpPr/>
          <p:nvPr/>
        </p:nvSpPr>
        <p:spPr>
          <a:xfrm>
            <a:off x="2623840" y="4755361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C2664387-53E3-43E1-B1D4-942C7E60B420}"/>
              </a:ext>
            </a:extLst>
          </p:cNvPr>
          <p:cNvSpPr/>
          <p:nvPr/>
        </p:nvSpPr>
        <p:spPr>
          <a:xfrm rot="2700000">
            <a:off x="9314826" y="4703846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DE99C6D8-D3ED-4AC3-8046-0B3E5162616A}"/>
              </a:ext>
            </a:extLst>
          </p:cNvPr>
          <p:cNvSpPr/>
          <p:nvPr/>
        </p:nvSpPr>
        <p:spPr>
          <a:xfrm>
            <a:off x="7042604" y="478685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3392A3-9982-40D8-B551-24E4466395C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14706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DBF70EAA-7606-475D-AC58-574FFBA6D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049717"/>
              </p:ext>
            </p:extLst>
          </p:nvPr>
        </p:nvGraphicFramePr>
        <p:xfrm>
          <a:off x="3470523" y="1821794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170987FC-D4C2-4C1E-A20E-B51C6C76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773292"/>
              </p:ext>
            </p:extLst>
          </p:nvPr>
        </p:nvGraphicFramePr>
        <p:xfrm>
          <a:off x="3470523" y="4032732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75773BF8-893F-4A19-AF3E-40880B221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38872"/>
              </p:ext>
            </p:extLst>
          </p:nvPr>
        </p:nvGraphicFramePr>
        <p:xfrm>
          <a:off x="1087397" y="4032732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0CB16ED5-EDD8-48A8-B40E-DBD31A9D4B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456495"/>
              </p:ext>
            </p:extLst>
          </p:nvPr>
        </p:nvGraphicFramePr>
        <p:xfrm>
          <a:off x="1087397" y="1821794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951098-D35E-4D37-B0CB-B0D8F87AA5A2}"/>
              </a:ext>
            </a:extLst>
          </p:cNvPr>
          <p:cNvSpPr txBox="1"/>
          <p:nvPr/>
        </p:nvSpPr>
        <p:spPr>
          <a:xfrm>
            <a:off x="1473579" y="2383342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3C4BC-ED9C-471C-98C7-911A2E61783A}"/>
              </a:ext>
            </a:extLst>
          </p:cNvPr>
          <p:cNvSpPr txBox="1"/>
          <p:nvPr/>
        </p:nvSpPr>
        <p:spPr>
          <a:xfrm>
            <a:off x="3856705" y="2383342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70728-3B0A-454B-806F-9FAD2B502332}"/>
              </a:ext>
            </a:extLst>
          </p:cNvPr>
          <p:cNvSpPr txBox="1"/>
          <p:nvPr/>
        </p:nvSpPr>
        <p:spPr>
          <a:xfrm>
            <a:off x="1473579" y="4587072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84E11-2A2A-4E74-81B5-1379B605F764}"/>
              </a:ext>
            </a:extLst>
          </p:cNvPr>
          <p:cNvSpPr txBox="1"/>
          <p:nvPr/>
        </p:nvSpPr>
        <p:spPr>
          <a:xfrm>
            <a:off x="3856705" y="4587072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50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29449-602D-4232-941F-5F47BEBF1308}"/>
              </a:ext>
            </a:extLst>
          </p:cNvPr>
          <p:cNvSpPr txBox="1"/>
          <p:nvPr/>
        </p:nvSpPr>
        <p:spPr>
          <a:xfrm>
            <a:off x="925485" y="3520508"/>
            <a:ext cx="1908000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49C75-5CEF-415B-9887-87FD5A4DBB7C}"/>
              </a:ext>
            </a:extLst>
          </p:cNvPr>
          <p:cNvSpPr txBox="1"/>
          <p:nvPr/>
        </p:nvSpPr>
        <p:spPr>
          <a:xfrm>
            <a:off x="3308611" y="3520508"/>
            <a:ext cx="1908000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93502-D4F1-4AB3-8EFA-57ED2C5B8814}"/>
              </a:ext>
            </a:extLst>
          </p:cNvPr>
          <p:cNvSpPr txBox="1"/>
          <p:nvPr/>
        </p:nvSpPr>
        <p:spPr>
          <a:xfrm>
            <a:off x="925485" y="5739866"/>
            <a:ext cx="1908000" cy="30777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42109-2CAD-4049-A3BD-5E3F6EC765FC}"/>
              </a:ext>
            </a:extLst>
          </p:cNvPr>
          <p:cNvSpPr txBox="1"/>
          <p:nvPr/>
        </p:nvSpPr>
        <p:spPr>
          <a:xfrm>
            <a:off x="3308611" y="5739866"/>
            <a:ext cx="1908000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56553F-EB9B-48D1-9977-84E6BF58AFC8}"/>
              </a:ext>
            </a:extLst>
          </p:cNvPr>
          <p:cNvGrpSpPr/>
          <p:nvPr/>
        </p:nvGrpSpPr>
        <p:grpSpPr>
          <a:xfrm flipH="1">
            <a:off x="5714259" y="1809731"/>
            <a:ext cx="3388568" cy="475860"/>
            <a:chOff x="1051292" y="2017033"/>
            <a:chExt cx="3388568" cy="376914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3C87EC66-289A-49A2-9176-A76BBB51AEF2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61DA1D85-C73F-4A36-BD58-B81D0610B7A2}"/>
                </a:ext>
              </a:extLst>
            </p:cNvPr>
            <p:cNvSpPr/>
            <p:nvPr/>
          </p:nvSpPr>
          <p:spPr>
            <a:xfrm flipH="1">
              <a:off x="1051292" y="2017033"/>
              <a:ext cx="338856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8" name="그룹 6">
            <a:extLst>
              <a:ext uri="{FF2B5EF4-FFF2-40B4-BE49-F238E27FC236}">
                <a16:creationId xmlns:a16="http://schemas.microsoft.com/office/drawing/2014/main" id="{F40FCC8F-E98D-439A-B8A8-1B8C6530A9D5}"/>
              </a:ext>
            </a:extLst>
          </p:cNvPr>
          <p:cNvGrpSpPr/>
          <p:nvPr/>
        </p:nvGrpSpPr>
        <p:grpSpPr>
          <a:xfrm>
            <a:off x="5987687" y="2420889"/>
            <a:ext cx="5292000" cy="740106"/>
            <a:chOff x="5987687" y="2420888"/>
            <a:chExt cx="5292000" cy="7401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9B1259-2220-4F9C-92AB-D5CCA8AF3971}"/>
                </a:ext>
              </a:extLst>
            </p:cNvPr>
            <p:cNvSpPr txBox="1"/>
            <p:nvPr/>
          </p:nvSpPr>
          <p:spPr>
            <a:xfrm>
              <a:off x="5987687" y="2420888"/>
              <a:ext cx="5292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40% Progress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9E670F-BCF9-4D3E-A778-2DAAED2BABE3}"/>
                </a:ext>
              </a:extLst>
            </p:cNvPr>
            <p:cNvSpPr txBox="1"/>
            <p:nvPr/>
          </p:nvSpPr>
          <p:spPr>
            <a:xfrm>
              <a:off x="5987687" y="2699329"/>
              <a:ext cx="52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A7F55E5-403E-4C5B-B7C8-667488C2E2FE}"/>
              </a:ext>
            </a:extLst>
          </p:cNvPr>
          <p:cNvSpPr txBox="1"/>
          <p:nvPr/>
        </p:nvSpPr>
        <p:spPr>
          <a:xfrm>
            <a:off x="5864267" y="1828874"/>
            <a:ext cx="28176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그룹 5">
            <a:extLst>
              <a:ext uri="{FF2B5EF4-FFF2-40B4-BE49-F238E27FC236}">
                <a16:creationId xmlns:a16="http://schemas.microsoft.com/office/drawing/2014/main" id="{8517F5F6-260D-4EF8-8124-EC748E1239D1}"/>
              </a:ext>
            </a:extLst>
          </p:cNvPr>
          <p:cNvGrpSpPr/>
          <p:nvPr/>
        </p:nvGrpSpPr>
        <p:grpSpPr>
          <a:xfrm>
            <a:off x="5987687" y="3378633"/>
            <a:ext cx="5292000" cy="742604"/>
            <a:chOff x="5987687" y="3378634"/>
            <a:chExt cx="5292000" cy="7426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30AAF-398A-4EE9-BEFC-25F00A8C907E}"/>
                </a:ext>
              </a:extLst>
            </p:cNvPr>
            <p:cNvSpPr txBox="1"/>
            <p:nvPr/>
          </p:nvSpPr>
          <p:spPr>
            <a:xfrm>
              <a:off x="5987687" y="3378634"/>
              <a:ext cx="5292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80% Progress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68199B-9060-44C8-94CE-AA935816A8C8}"/>
                </a:ext>
              </a:extLst>
            </p:cNvPr>
            <p:cNvSpPr txBox="1"/>
            <p:nvPr/>
          </p:nvSpPr>
          <p:spPr>
            <a:xfrm>
              <a:off x="5987687" y="3659573"/>
              <a:ext cx="52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5" name="그룹 4">
            <a:extLst>
              <a:ext uri="{FF2B5EF4-FFF2-40B4-BE49-F238E27FC236}">
                <a16:creationId xmlns:a16="http://schemas.microsoft.com/office/drawing/2014/main" id="{CD176565-5E0F-4BF8-AA80-CECED02F99BF}"/>
              </a:ext>
            </a:extLst>
          </p:cNvPr>
          <p:cNvGrpSpPr/>
          <p:nvPr/>
        </p:nvGrpSpPr>
        <p:grpSpPr>
          <a:xfrm>
            <a:off x="5987687" y="4374046"/>
            <a:ext cx="5292000" cy="746362"/>
            <a:chOff x="5987687" y="4374046"/>
            <a:chExt cx="5292000" cy="7463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690BB5-7BA3-44E1-A637-5C4BA9F65F06}"/>
                </a:ext>
              </a:extLst>
            </p:cNvPr>
            <p:cNvSpPr txBox="1"/>
            <p:nvPr/>
          </p:nvSpPr>
          <p:spPr>
            <a:xfrm>
              <a:off x="5987687" y="4374046"/>
              <a:ext cx="5292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60% Progress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FE6DE8-C684-40FF-AE47-CF70B98F8BB8}"/>
                </a:ext>
              </a:extLst>
            </p:cNvPr>
            <p:cNvSpPr txBox="1"/>
            <p:nvPr/>
          </p:nvSpPr>
          <p:spPr>
            <a:xfrm>
              <a:off x="5987687" y="4658743"/>
              <a:ext cx="52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8" name="그룹 3">
            <a:extLst>
              <a:ext uri="{FF2B5EF4-FFF2-40B4-BE49-F238E27FC236}">
                <a16:creationId xmlns:a16="http://schemas.microsoft.com/office/drawing/2014/main" id="{1EBB7420-7358-4136-92FE-4FA0649FCF27}"/>
              </a:ext>
            </a:extLst>
          </p:cNvPr>
          <p:cNvGrpSpPr/>
          <p:nvPr/>
        </p:nvGrpSpPr>
        <p:grpSpPr>
          <a:xfrm>
            <a:off x="5987687" y="5373222"/>
            <a:ext cx="5292000" cy="739863"/>
            <a:chOff x="5987687" y="5373217"/>
            <a:chExt cx="5292000" cy="7398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91B9B7-D5F9-4C21-BB1F-33749AA160A6}"/>
                </a:ext>
              </a:extLst>
            </p:cNvPr>
            <p:cNvSpPr txBox="1"/>
            <p:nvPr/>
          </p:nvSpPr>
          <p:spPr>
            <a:xfrm>
              <a:off x="5987687" y="5373217"/>
              <a:ext cx="5292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50% Progress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BDCB5F-1F08-4368-B520-A966EB112B65}"/>
                </a:ext>
              </a:extLst>
            </p:cNvPr>
            <p:cNvSpPr txBox="1"/>
            <p:nvPr/>
          </p:nvSpPr>
          <p:spPr>
            <a:xfrm>
              <a:off x="5987687" y="5651415"/>
              <a:ext cx="52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642F7F-C5C8-4EB2-B421-E746447DD26D}"/>
              </a:ext>
            </a:extLst>
          </p:cNvPr>
          <p:cNvSpPr/>
          <p:nvPr/>
        </p:nvSpPr>
        <p:spPr>
          <a:xfrm>
            <a:off x="916711" y="1832679"/>
            <a:ext cx="605549" cy="60554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54372D-96DA-4A22-A3DD-AD3DF00A901C}"/>
              </a:ext>
            </a:extLst>
          </p:cNvPr>
          <p:cNvSpPr/>
          <p:nvPr/>
        </p:nvSpPr>
        <p:spPr>
          <a:xfrm>
            <a:off x="916710" y="2595530"/>
            <a:ext cx="605549" cy="60554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8BF363-81B7-41B8-A584-96A907AEDA41}"/>
              </a:ext>
            </a:extLst>
          </p:cNvPr>
          <p:cNvSpPr/>
          <p:nvPr/>
        </p:nvSpPr>
        <p:spPr>
          <a:xfrm>
            <a:off x="916711" y="3358381"/>
            <a:ext cx="605549" cy="605549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BDD82F-D996-4E3C-9C48-C8A95D085DEF}"/>
              </a:ext>
            </a:extLst>
          </p:cNvPr>
          <p:cNvSpPr/>
          <p:nvPr/>
        </p:nvSpPr>
        <p:spPr>
          <a:xfrm>
            <a:off x="916712" y="4121232"/>
            <a:ext cx="605549" cy="605549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333CA7-FF10-49DF-8D5B-C7E3F555EB57}"/>
              </a:ext>
            </a:extLst>
          </p:cNvPr>
          <p:cNvSpPr/>
          <p:nvPr/>
        </p:nvSpPr>
        <p:spPr>
          <a:xfrm>
            <a:off x="916714" y="4884082"/>
            <a:ext cx="605549" cy="605549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bg1"/>
              </a:solidFill>
            </a:endParaRP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432126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285AE92C-4290-4F51-BCA9-24B2E7E141BA}"/>
              </a:ext>
            </a:extLst>
          </p:cNvPr>
          <p:cNvSpPr>
            <a:spLocks/>
          </p:cNvSpPr>
          <p:nvPr/>
        </p:nvSpPr>
        <p:spPr>
          <a:xfrm>
            <a:off x="7401439" y="2267398"/>
            <a:ext cx="467142" cy="46714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6" name="Donut 6">
            <a:extLst>
              <a:ext uri="{FF2B5EF4-FFF2-40B4-BE49-F238E27FC236}">
                <a16:creationId xmlns:a16="http://schemas.microsoft.com/office/drawing/2014/main" id="{AF0DC3B1-75BF-4152-B7E3-0E3A5AA2597F}"/>
              </a:ext>
            </a:extLst>
          </p:cNvPr>
          <p:cNvSpPr>
            <a:spLocks noChangeAspect="1"/>
          </p:cNvSpPr>
          <p:nvPr/>
        </p:nvSpPr>
        <p:spPr>
          <a:xfrm>
            <a:off x="8645040" y="1827726"/>
            <a:ext cx="467142" cy="46714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7" name="Freeform 26">
            <a:extLst>
              <a:ext uri="{FF2B5EF4-FFF2-40B4-BE49-F238E27FC236}">
                <a16:creationId xmlns:a16="http://schemas.microsoft.com/office/drawing/2014/main" id="{77CF53CF-FC89-4C07-B143-0286D2B1BC41}"/>
              </a:ext>
            </a:extLst>
          </p:cNvPr>
          <p:cNvSpPr>
            <a:spLocks noChangeAspect="1"/>
          </p:cNvSpPr>
          <p:nvPr/>
        </p:nvSpPr>
        <p:spPr>
          <a:xfrm rot="8580000">
            <a:off x="7126996" y="3333559"/>
            <a:ext cx="468392" cy="467144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2F14D959-675D-4D4A-A683-213006D5545B}"/>
              </a:ext>
            </a:extLst>
          </p:cNvPr>
          <p:cNvSpPr>
            <a:spLocks noChangeAspect="1"/>
          </p:cNvSpPr>
          <p:nvPr/>
        </p:nvSpPr>
        <p:spPr>
          <a:xfrm>
            <a:off x="9857702" y="2267844"/>
            <a:ext cx="467142" cy="466247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CECB0AC9-B544-48C8-856D-C16B2C19ACB8}"/>
              </a:ext>
            </a:extLst>
          </p:cNvPr>
          <p:cNvSpPr>
            <a:spLocks noChangeAspect="1"/>
          </p:cNvSpPr>
          <p:nvPr/>
        </p:nvSpPr>
        <p:spPr>
          <a:xfrm>
            <a:off x="10181430" y="3385839"/>
            <a:ext cx="468613" cy="362586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6E693421-B8AD-4CED-BED7-A399AC517C9E}"/>
              </a:ext>
            </a:extLst>
          </p:cNvPr>
          <p:cNvSpPr>
            <a:spLocks/>
          </p:cNvSpPr>
          <p:nvPr/>
        </p:nvSpPr>
        <p:spPr>
          <a:xfrm>
            <a:off x="1078598" y="2757420"/>
            <a:ext cx="281770" cy="28177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1" name="Donut 6">
            <a:extLst>
              <a:ext uri="{FF2B5EF4-FFF2-40B4-BE49-F238E27FC236}">
                <a16:creationId xmlns:a16="http://schemas.microsoft.com/office/drawing/2014/main" id="{BE70BA58-912F-49FA-B388-B712F1CF62FF}"/>
              </a:ext>
            </a:extLst>
          </p:cNvPr>
          <p:cNvSpPr>
            <a:spLocks noChangeAspect="1"/>
          </p:cNvSpPr>
          <p:nvPr/>
        </p:nvSpPr>
        <p:spPr>
          <a:xfrm>
            <a:off x="1046447" y="3488117"/>
            <a:ext cx="346079" cy="346079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B45937CC-C30C-4532-824F-46A7F407D2FE}"/>
              </a:ext>
            </a:extLst>
          </p:cNvPr>
          <p:cNvSpPr>
            <a:spLocks noChangeAspect="1"/>
          </p:cNvSpPr>
          <p:nvPr/>
        </p:nvSpPr>
        <p:spPr>
          <a:xfrm rot="8580000">
            <a:off x="1057329" y="1973729"/>
            <a:ext cx="324311" cy="32344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CFA93AB5-CA84-435E-87BC-F263D3C80010}"/>
              </a:ext>
            </a:extLst>
          </p:cNvPr>
          <p:cNvSpPr>
            <a:spLocks noChangeAspect="1"/>
          </p:cNvSpPr>
          <p:nvPr/>
        </p:nvSpPr>
        <p:spPr>
          <a:xfrm>
            <a:off x="1072754" y="4277560"/>
            <a:ext cx="293456" cy="292893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C48FE230-8FDA-425E-948E-A2710F1E2F1B}"/>
              </a:ext>
            </a:extLst>
          </p:cNvPr>
          <p:cNvSpPr>
            <a:spLocks noChangeAspect="1"/>
          </p:cNvSpPr>
          <p:nvPr/>
        </p:nvSpPr>
        <p:spPr>
          <a:xfrm>
            <a:off x="1057251" y="5061326"/>
            <a:ext cx="324464" cy="251053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076A00-3285-4E2F-AD7B-208AAFC7E777}"/>
              </a:ext>
            </a:extLst>
          </p:cNvPr>
          <p:cNvGrpSpPr/>
          <p:nvPr/>
        </p:nvGrpSpPr>
        <p:grpSpPr>
          <a:xfrm>
            <a:off x="1684068" y="1781510"/>
            <a:ext cx="4735786" cy="707886"/>
            <a:chOff x="592509" y="1556792"/>
            <a:chExt cx="2361076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9F6E2E-3648-4EBB-AF3A-FC1620C628BD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164F72-3237-49F9-BF20-371FCD969F8E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5CE67E-EDD2-4A54-9310-3759C12E12FB}"/>
              </a:ext>
            </a:extLst>
          </p:cNvPr>
          <p:cNvGrpSpPr/>
          <p:nvPr/>
        </p:nvGrpSpPr>
        <p:grpSpPr>
          <a:xfrm>
            <a:off x="1684068" y="2544361"/>
            <a:ext cx="4735786" cy="707886"/>
            <a:chOff x="592509" y="1556792"/>
            <a:chExt cx="2361076" cy="7078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087CB5-E245-46EA-B6FB-C3B0F6417F47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75C8F4-DEE3-493E-8F02-C760A75D1EC5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879AF3-B4AA-4607-AF3F-0C2F881413C7}"/>
              </a:ext>
            </a:extLst>
          </p:cNvPr>
          <p:cNvGrpSpPr/>
          <p:nvPr/>
        </p:nvGrpSpPr>
        <p:grpSpPr>
          <a:xfrm>
            <a:off x="1684068" y="3307212"/>
            <a:ext cx="4735786" cy="707886"/>
            <a:chOff x="592509" y="1556792"/>
            <a:chExt cx="2361076" cy="7078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D35591-AC99-4FCC-9251-C44FAC68ABAD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485602-2094-466C-981D-DC55DCA61B61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08F253-6F4F-4573-8779-BD423E9C7D57}"/>
              </a:ext>
            </a:extLst>
          </p:cNvPr>
          <p:cNvGrpSpPr/>
          <p:nvPr/>
        </p:nvGrpSpPr>
        <p:grpSpPr>
          <a:xfrm>
            <a:off x="1684068" y="4070063"/>
            <a:ext cx="4735786" cy="707886"/>
            <a:chOff x="592509" y="1556792"/>
            <a:chExt cx="2361076" cy="7078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6739DF-CACD-4A73-856B-F6FBD20FD15C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1E6FEC-E5DF-4B07-B950-9191D91B9B02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456AEC-6C91-48A2-A2D5-162D79A6DBDC}"/>
              </a:ext>
            </a:extLst>
          </p:cNvPr>
          <p:cNvGrpSpPr/>
          <p:nvPr/>
        </p:nvGrpSpPr>
        <p:grpSpPr>
          <a:xfrm>
            <a:off x="1684068" y="4832912"/>
            <a:ext cx="4735786" cy="707886"/>
            <a:chOff x="592509" y="1556792"/>
            <a:chExt cx="2361076" cy="7078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BEA15A-C655-45C6-9198-88869F54D661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87D8AF-0CCF-4945-AB7F-86E8A014A8B2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5F06A3-DFE3-4E24-89E9-A0271E56BCFB}"/>
              </a:ext>
            </a:extLst>
          </p:cNvPr>
          <p:cNvSpPr/>
          <p:nvPr/>
        </p:nvSpPr>
        <p:spPr>
          <a:xfrm>
            <a:off x="5512777" y="431494"/>
            <a:ext cx="6218443" cy="4395483"/>
          </a:xfrm>
          <a:prstGeom prst="roundRect">
            <a:avLst>
              <a:gd name="adj" fmla="val 339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94122-5CE4-4054-83A2-4EB18B86227F}"/>
              </a:ext>
            </a:extLst>
          </p:cNvPr>
          <p:cNvSpPr txBox="1"/>
          <p:nvPr/>
        </p:nvSpPr>
        <p:spPr>
          <a:xfrm>
            <a:off x="6581615" y="3599297"/>
            <a:ext cx="4751360" cy="86177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83B42-EA3C-4E57-B078-482A67BF9473}"/>
              </a:ext>
            </a:extLst>
          </p:cNvPr>
          <p:cNvSpPr txBox="1"/>
          <p:nvPr/>
        </p:nvSpPr>
        <p:spPr>
          <a:xfrm>
            <a:off x="8220809" y="1504378"/>
            <a:ext cx="3112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8F259-5DE1-4F24-8261-80026311BD98}"/>
              </a:ext>
            </a:extLst>
          </p:cNvPr>
          <p:cNvSpPr txBox="1"/>
          <p:nvPr/>
        </p:nvSpPr>
        <p:spPr>
          <a:xfrm>
            <a:off x="8220809" y="688777"/>
            <a:ext cx="3112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84FC3-B062-4C26-9EE1-0F8E519ECD91}"/>
              </a:ext>
            </a:extLst>
          </p:cNvPr>
          <p:cNvSpPr txBox="1"/>
          <p:nvPr/>
        </p:nvSpPr>
        <p:spPr>
          <a:xfrm>
            <a:off x="5955323" y="258773"/>
            <a:ext cx="2120303" cy="317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1" b="1" dirty="0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  <a:cs typeface="Arial" pitchFamily="34" charset="0"/>
              </a:rPr>
              <a:t>A</a:t>
            </a:r>
            <a:endParaRPr lang="ko-KR" altLang="en-US" sz="20001" b="1" dirty="0">
              <a:solidFill>
                <a:schemeClr val="tx1">
                  <a:lumMod val="75000"/>
                  <a:lumOff val="25000"/>
                  <a:alpha val="3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590914" y="4543433"/>
            <a:ext cx="380706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</a:t>
            </a:r>
            <a:r>
              <a:rPr lang="en-US" sz="5400" dirty="0">
                <a:solidFill>
                  <a:schemeClr val="bg1"/>
                </a:solidFill>
              </a:rPr>
              <a:t>Infographic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636F2-0816-4614-AFA1-E55F356556FF}"/>
              </a:ext>
            </a:extLst>
          </p:cNvPr>
          <p:cNvSpPr txBox="1"/>
          <p:nvPr/>
        </p:nvSpPr>
        <p:spPr>
          <a:xfrm>
            <a:off x="4904869" y="583494"/>
            <a:ext cx="14310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6671B3-47BD-4CD4-945A-2BDD2F45B8D0}"/>
              </a:ext>
            </a:extLst>
          </p:cNvPr>
          <p:cNvGrpSpPr/>
          <p:nvPr/>
        </p:nvGrpSpPr>
        <p:grpSpPr>
          <a:xfrm>
            <a:off x="6365129" y="1075381"/>
            <a:ext cx="5029702" cy="829449"/>
            <a:chOff x="6963013" y="1368649"/>
            <a:chExt cx="4661840" cy="82944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541FF2-40B3-46DA-BFBE-49DE21CED4C6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DECA7D-2190-45BA-9B91-21A2E0FE232D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DB437A-128A-43AC-9643-B97B4FBDB228}"/>
              </a:ext>
            </a:extLst>
          </p:cNvPr>
          <p:cNvSpPr txBox="1"/>
          <p:nvPr/>
        </p:nvSpPr>
        <p:spPr>
          <a:xfrm>
            <a:off x="4904869" y="1829038"/>
            <a:ext cx="14310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711CC6-BCDB-435E-8124-ECA672D56B3C}"/>
              </a:ext>
            </a:extLst>
          </p:cNvPr>
          <p:cNvGrpSpPr/>
          <p:nvPr/>
        </p:nvGrpSpPr>
        <p:grpSpPr>
          <a:xfrm>
            <a:off x="6365129" y="2320925"/>
            <a:ext cx="5029702" cy="829449"/>
            <a:chOff x="6963013" y="1368649"/>
            <a:chExt cx="4661840" cy="8294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A1BB9-7C0C-4E88-B8E5-3D22838D833F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8645ED-3FD3-4ADD-B6FE-098302E03009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67A6024-9C4B-45F0-B5F3-7609F40CCC66}"/>
              </a:ext>
            </a:extLst>
          </p:cNvPr>
          <p:cNvSpPr txBox="1"/>
          <p:nvPr/>
        </p:nvSpPr>
        <p:spPr>
          <a:xfrm>
            <a:off x="4904869" y="3074582"/>
            <a:ext cx="14310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9533F7-CF51-4707-A355-7879EFFE629F}"/>
              </a:ext>
            </a:extLst>
          </p:cNvPr>
          <p:cNvGrpSpPr/>
          <p:nvPr/>
        </p:nvGrpSpPr>
        <p:grpSpPr>
          <a:xfrm>
            <a:off x="6365129" y="3566469"/>
            <a:ext cx="5029702" cy="829449"/>
            <a:chOff x="6963013" y="1368649"/>
            <a:chExt cx="4661840" cy="8294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147575-D528-49A9-9372-D76B86476306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CB7FD9-8691-48E1-8914-18CE48F1A6F7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1EA0BB-C2B6-4B3C-9767-01EFEF97C857}"/>
              </a:ext>
            </a:extLst>
          </p:cNvPr>
          <p:cNvSpPr txBox="1"/>
          <p:nvPr/>
        </p:nvSpPr>
        <p:spPr>
          <a:xfrm>
            <a:off x="4904869" y="4320126"/>
            <a:ext cx="14310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734FE2-0AE6-4809-8681-97C791C25744}"/>
              </a:ext>
            </a:extLst>
          </p:cNvPr>
          <p:cNvGrpSpPr/>
          <p:nvPr/>
        </p:nvGrpSpPr>
        <p:grpSpPr>
          <a:xfrm>
            <a:off x="6365129" y="4812013"/>
            <a:ext cx="5029702" cy="829449"/>
            <a:chOff x="6963013" y="1368649"/>
            <a:chExt cx="4661840" cy="8294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1F0382-3DA8-44F1-AE8B-5E4B8B5682FC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D9DEDB-BE8F-4A0E-9CF6-BDDB8461916D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E0C4467F-ACBF-4969-81E0-D064695E0FE9}"/>
              </a:ext>
            </a:extLst>
          </p:cNvPr>
          <p:cNvSpPr/>
          <p:nvPr/>
        </p:nvSpPr>
        <p:spPr>
          <a:xfrm>
            <a:off x="4217026" y="1829521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1353BF-D2E8-43FD-9CDF-20DF20A4EBF6}"/>
              </a:ext>
            </a:extLst>
          </p:cNvPr>
          <p:cNvSpPr/>
          <p:nvPr/>
        </p:nvSpPr>
        <p:spPr>
          <a:xfrm>
            <a:off x="4211628" y="3277487"/>
            <a:ext cx="702055" cy="702055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C21ECF9F-276A-4D7D-8BFE-8E1FA1538330}"/>
              </a:ext>
            </a:extLst>
          </p:cNvPr>
          <p:cNvSpPr/>
          <p:nvPr/>
        </p:nvSpPr>
        <p:spPr>
          <a:xfrm>
            <a:off x="6754520" y="1829521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4C5240-E0DE-4A0D-B6A1-90F0CB21445D}"/>
              </a:ext>
            </a:extLst>
          </p:cNvPr>
          <p:cNvSpPr/>
          <p:nvPr/>
        </p:nvSpPr>
        <p:spPr>
          <a:xfrm>
            <a:off x="6749122" y="3277487"/>
            <a:ext cx="702055" cy="702055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61DC2C44-A9A3-4EA5-9B20-7A58E365526C}"/>
              </a:ext>
            </a:extLst>
          </p:cNvPr>
          <p:cNvSpPr/>
          <p:nvPr/>
        </p:nvSpPr>
        <p:spPr>
          <a:xfrm>
            <a:off x="9292013" y="1829521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824A51-BB7D-44C1-87DB-B14FA7C5B847}"/>
              </a:ext>
            </a:extLst>
          </p:cNvPr>
          <p:cNvSpPr/>
          <p:nvPr/>
        </p:nvSpPr>
        <p:spPr>
          <a:xfrm>
            <a:off x="9286615" y="3277487"/>
            <a:ext cx="702055" cy="702055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1CB8E5-7ADF-40B9-AD6C-4C30BCBE9D73}"/>
              </a:ext>
            </a:extLst>
          </p:cNvPr>
          <p:cNvGrpSpPr/>
          <p:nvPr/>
        </p:nvGrpSpPr>
        <p:grpSpPr>
          <a:xfrm>
            <a:off x="3840025" y="4339580"/>
            <a:ext cx="1487941" cy="1477328"/>
            <a:chOff x="2725123" y="4283314"/>
            <a:chExt cx="1292073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AA6FEF-A6CB-49A0-9179-0DBE59C1F8F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807003-2B31-4EA2-A6A8-7110A70D7EBA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A67D11-7262-49AB-B8D4-E36BFA0F337C}"/>
              </a:ext>
            </a:extLst>
          </p:cNvPr>
          <p:cNvGrpSpPr/>
          <p:nvPr/>
        </p:nvGrpSpPr>
        <p:grpSpPr>
          <a:xfrm>
            <a:off x="6382475" y="4339580"/>
            <a:ext cx="1487941" cy="1477328"/>
            <a:chOff x="2725123" y="4283314"/>
            <a:chExt cx="1292073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41C538-8B5C-4B11-B202-7FDDDB481F3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F8AD39-D261-452A-BCE5-E270DF507F83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5E9C83-EF7F-4313-BB14-F924FC1BC6EA}"/>
              </a:ext>
            </a:extLst>
          </p:cNvPr>
          <p:cNvGrpSpPr/>
          <p:nvPr/>
        </p:nvGrpSpPr>
        <p:grpSpPr>
          <a:xfrm>
            <a:off x="8924925" y="4339580"/>
            <a:ext cx="1487941" cy="1477328"/>
            <a:chOff x="2725123" y="4283314"/>
            <a:chExt cx="1292073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F1B3F7-63A9-4940-9F9F-60A20726DF5A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FBF473-1BB8-472A-8CD7-04803A8CC3B3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CAC5B01-EF9D-4AC5-96FD-64D8939A0048}"/>
              </a:ext>
            </a:extLst>
          </p:cNvPr>
          <p:cNvSpPr txBox="1"/>
          <p:nvPr/>
        </p:nvSpPr>
        <p:spPr>
          <a:xfrm>
            <a:off x="868736" y="2730584"/>
            <a:ext cx="231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D372F-4799-467E-905A-92CC32ACEACA}"/>
              </a:ext>
            </a:extLst>
          </p:cNvPr>
          <p:cNvSpPr txBox="1"/>
          <p:nvPr/>
        </p:nvSpPr>
        <p:spPr>
          <a:xfrm>
            <a:off x="868736" y="2997543"/>
            <a:ext cx="2522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1431-B433-4FE0-AA55-45DDF181D98D}"/>
              </a:ext>
            </a:extLst>
          </p:cNvPr>
          <p:cNvSpPr txBox="1"/>
          <p:nvPr/>
        </p:nvSpPr>
        <p:spPr>
          <a:xfrm>
            <a:off x="868736" y="1770444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Arrow Style Infographic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38743706-81B2-4516-9768-F9EDD9E73487}"/>
              </a:ext>
            </a:extLst>
          </p:cNvPr>
          <p:cNvSpPr/>
          <p:nvPr/>
        </p:nvSpPr>
        <p:spPr>
          <a:xfrm rot="2700000">
            <a:off x="4451034" y="339636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6A9399A-B600-4222-B547-5C2938634D7F}"/>
              </a:ext>
            </a:extLst>
          </p:cNvPr>
          <p:cNvSpPr/>
          <p:nvPr/>
        </p:nvSpPr>
        <p:spPr>
          <a:xfrm>
            <a:off x="6943989" y="347431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69D7F0BD-5A2A-4DBC-9C38-DF91E7664C3A}"/>
              </a:ext>
            </a:extLst>
          </p:cNvPr>
          <p:cNvSpPr>
            <a:spLocks noChangeAspect="1"/>
          </p:cNvSpPr>
          <p:nvPr/>
        </p:nvSpPr>
        <p:spPr>
          <a:xfrm>
            <a:off x="9460303" y="344969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자유형: 도형 79">
            <a:extLst>
              <a:ext uri="{FF2B5EF4-FFF2-40B4-BE49-F238E27FC236}">
                <a16:creationId xmlns:a16="http://schemas.microsoft.com/office/drawing/2014/main" id="{280ADDDF-CAE2-4BEB-8C7C-E5AEE6590AD4}"/>
              </a:ext>
            </a:extLst>
          </p:cNvPr>
          <p:cNvSpPr>
            <a:spLocks noChangeAspect="1"/>
          </p:cNvSpPr>
          <p:nvPr/>
        </p:nvSpPr>
        <p:spPr>
          <a:xfrm>
            <a:off x="5668546" y="2344852"/>
            <a:ext cx="854909" cy="1343933"/>
          </a:xfrm>
          <a:custGeom>
            <a:avLst/>
            <a:gdLst>
              <a:gd name="connsiteX0" fmla="*/ 951056 w 2991257"/>
              <a:gd name="connsiteY0" fmla="*/ 4310393 h 4702319"/>
              <a:gd name="connsiteX1" fmla="*/ 2052826 w 2991257"/>
              <a:gd name="connsiteY1" fmla="*/ 4310393 h 4702319"/>
              <a:gd name="connsiteX2" fmla="*/ 2052826 w 2991257"/>
              <a:gd name="connsiteY2" fmla="*/ 4506356 h 4702319"/>
              <a:gd name="connsiteX3" fmla="*/ 1501941 w 2991257"/>
              <a:gd name="connsiteY3" fmla="*/ 4702319 h 4702319"/>
              <a:gd name="connsiteX4" fmla="*/ 951056 w 2991257"/>
              <a:gd name="connsiteY4" fmla="*/ 4506356 h 4702319"/>
              <a:gd name="connsiteX5" fmla="*/ 953472 w 2991257"/>
              <a:gd name="connsiteY5" fmla="*/ 3978828 h 4702319"/>
              <a:gd name="connsiteX6" fmla="*/ 2050412 w 2991257"/>
              <a:gd name="connsiteY6" fmla="*/ 3978828 h 4702319"/>
              <a:gd name="connsiteX7" fmla="*/ 2152988 w 2991257"/>
              <a:gd name="connsiteY7" fmla="*/ 4079172 h 4702319"/>
              <a:gd name="connsiteX8" fmla="*/ 2152988 w 2991257"/>
              <a:gd name="connsiteY8" fmla="*/ 4123466 h 4702319"/>
              <a:gd name="connsiteX9" fmla="*/ 2050412 w 2991257"/>
              <a:gd name="connsiteY9" fmla="*/ 4223810 h 4702319"/>
              <a:gd name="connsiteX10" fmla="*/ 953472 w 2991257"/>
              <a:gd name="connsiteY10" fmla="*/ 4223810 h 4702319"/>
              <a:gd name="connsiteX11" fmla="*/ 850896 w 2991257"/>
              <a:gd name="connsiteY11" fmla="*/ 4123466 h 4702319"/>
              <a:gd name="connsiteX12" fmla="*/ 850896 w 2991257"/>
              <a:gd name="connsiteY12" fmla="*/ 4079172 h 4702319"/>
              <a:gd name="connsiteX13" fmla="*/ 953472 w 2991257"/>
              <a:gd name="connsiteY13" fmla="*/ 3978828 h 4702319"/>
              <a:gd name="connsiteX14" fmla="*/ 903390 w 2991257"/>
              <a:gd name="connsiteY14" fmla="*/ 3647264 h 4702319"/>
              <a:gd name="connsiteX15" fmla="*/ 2100491 w 2991257"/>
              <a:gd name="connsiteY15" fmla="*/ 3647264 h 4702319"/>
              <a:gd name="connsiteX16" fmla="*/ 2203068 w 2991257"/>
              <a:gd name="connsiteY16" fmla="*/ 3747607 h 4702319"/>
              <a:gd name="connsiteX17" fmla="*/ 2203068 w 2991257"/>
              <a:gd name="connsiteY17" fmla="*/ 3791900 h 4702319"/>
              <a:gd name="connsiteX18" fmla="*/ 2100491 w 2991257"/>
              <a:gd name="connsiteY18" fmla="*/ 3892244 h 4702319"/>
              <a:gd name="connsiteX19" fmla="*/ 903390 w 2991257"/>
              <a:gd name="connsiteY19" fmla="*/ 3892244 h 4702319"/>
              <a:gd name="connsiteX20" fmla="*/ 800815 w 2991257"/>
              <a:gd name="connsiteY20" fmla="*/ 3791900 h 4702319"/>
              <a:gd name="connsiteX21" fmla="*/ 800815 w 2991257"/>
              <a:gd name="connsiteY21" fmla="*/ 3747607 h 4702319"/>
              <a:gd name="connsiteX22" fmla="*/ 903390 w 2991257"/>
              <a:gd name="connsiteY22" fmla="*/ 3647264 h 4702319"/>
              <a:gd name="connsiteX23" fmla="*/ 853310 w 2991257"/>
              <a:gd name="connsiteY23" fmla="*/ 3315698 h 4702319"/>
              <a:gd name="connsiteX24" fmla="*/ 2150572 w 2991257"/>
              <a:gd name="connsiteY24" fmla="*/ 3315698 h 4702319"/>
              <a:gd name="connsiteX25" fmla="*/ 2253147 w 2991257"/>
              <a:gd name="connsiteY25" fmla="*/ 3416042 h 4702319"/>
              <a:gd name="connsiteX26" fmla="*/ 2253147 w 2991257"/>
              <a:gd name="connsiteY26" fmla="*/ 3460336 h 4702319"/>
              <a:gd name="connsiteX27" fmla="*/ 2150572 w 2991257"/>
              <a:gd name="connsiteY27" fmla="*/ 3560680 h 4702319"/>
              <a:gd name="connsiteX28" fmla="*/ 853310 w 2991257"/>
              <a:gd name="connsiteY28" fmla="*/ 3560680 h 4702319"/>
              <a:gd name="connsiteX29" fmla="*/ 750733 w 2991257"/>
              <a:gd name="connsiteY29" fmla="*/ 3460336 h 4702319"/>
              <a:gd name="connsiteX30" fmla="*/ 750733 w 2991257"/>
              <a:gd name="connsiteY30" fmla="*/ 3416042 h 4702319"/>
              <a:gd name="connsiteX31" fmla="*/ 853310 w 2991257"/>
              <a:gd name="connsiteY31" fmla="*/ 3315698 h 4702319"/>
              <a:gd name="connsiteX32" fmla="*/ 1386722 w 2991257"/>
              <a:gd name="connsiteY32" fmla="*/ 1558904 h 4702319"/>
              <a:gd name="connsiteX33" fmla="*/ 1267488 w 2991257"/>
              <a:gd name="connsiteY33" fmla="*/ 1609721 h 4702319"/>
              <a:gd name="connsiteX34" fmla="*/ 1167563 w 2991257"/>
              <a:gd name="connsiteY34" fmla="*/ 1572653 h 4702319"/>
              <a:gd name="connsiteX35" fmla="*/ 1400707 w 2991257"/>
              <a:gd name="connsiteY35" fmla="*/ 3012633 h 4702319"/>
              <a:gd name="connsiteX36" fmla="*/ 1492336 w 2991257"/>
              <a:gd name="connsiteY36" fmla="*/ 3011914 h 4702319"/>
              <a:gd name="connsiteX37" fmla="*/ 1492336 w 2991257"/>
              <a:gd name="connsiteY37" fmla="*/ 3011864 h 4702319"/>
              <a:gd name="connsiteX38" fmla="*/ 1495631 w 2991257"/>
              <a:gd name="connsiteY38" fmla="*/ 3011889 h 4702319"/>
              <a:gd name="connsiteX39" fmla="*/ 1498923 w 2991257"/>
              <a:gd name="connsiteY39" fmla="*/ 3011864 h 4702319"/>
              <a:gd name="connsiteX40" fmla="*/ 1498923 w 2991257"/>
              <a:gd name="connsiteY40" fmla="*/ 3011914 h 4702319"/>
              <a:gd name="connsiteX41" fmla="*/ 1589466 w 2991257"/>
              <a:gd name="connsiteY41" fmla="*/ 3012625 h 4702319"/>
              <a:gd name="connsiteX42" fmla="*/ 1819775 w 2991257"/>
              <a:gd name="connsiteY42" fmla="*/ 1590148 h 4702319"/>
              <a:gd name="connsiteX43" fmla="*/ 1744424 w 2991257"/>
              <a:gd name="connsiteY43" fmla="*/ 1609721 h 4702319"/>
              <a:gd name="connsiteX44" fmla="*/ 1625191 w 2991257"/>
              <a:gd name="connsiteY44" fmla="*/ 1558904 h 4702319"/>
              <a:gd name="connsiteX45" fmla="*/ 1505957 w 2991257"/>
              <a:gd name="connsiteY45" fmla="*/ 1609721 h 4702319"/>
              <a:gd name="connsiteX46" fmla="*/ 1386722 w 2991257"/>
              <a:gd name="connsiteY46" fmla="*/ 1558904 h 4702319"/>
              <a:gd name="connsiteX47" fmla="*/ 1492336 w 2991257"/>
              <a:gd name="connsiteY47" fmla="*/ 296022 h 4702319"/>
              <a:gd name="connsiteX48" fmla="*/ 274831 w 2991257"/>
              <a:gd name="connsiteY48" fmla="*/ 1488534 h 4702319"/>
              <a:gd name="connsiteX49" fmla="*/ 855798 w 2991257"/>
              <a:gd name="connsiteY49" fmla="*/ 2574654 h 4702319"/>
              <a:gd name="connsiteX50" fmla="*/ 1010657 w 2991257"/>
              <a:gd name="connsiteY50" fmla="*/ 2878465 h 4702319"/>
              <a:gd name="connsiteX51" fmla="*/ 1099844 w 2991257"/>
              <a:gd name="connsiteY51" fmla="*/ 3014995 h 4702319"/>
              <a:gd name="connsiteX52" fmla="*/ 1178890 w 2991257"/>
              <a:gd name="connsiteY52" fmla="*/ 3014374 h 4702319"/>
              <a:gd name="connsiteX53" fmla="*/ 912952 w 2991257"/>
              <a:gd name="connsiteY53" fmla="*/ 1371837 h 4702319"/>
              <a:gd name="connsiteX54" fmla="*/ 1002548 w 2991257"/>
              <a:gd name="connsiteY54" fmla="*/ 1251201 h 4702319"/>
              <a:gd name="connsiteX55" fmla="*/ 1006296 w 2991257"/>
              <a:gd name="connsiteY55" fmla="*/ 1250621 h 4702319"/>
              <a:gd name="connsiteX56" fmla="*/ 1124040 w 2991257"/>
              <a:gd name="connsiteY56" fmla="*/ 1323612 h 4702319"/>
              <a:gd name="connsiteX57" fmla="*/ 1267488 w 2991257"/>
              <a:gd name="connsiteY57" fmla="*/ 1239026 h 4702319"/>
              <a:gd name="connsiteX58" fmla="*/ 1386722 w 2991257"/>
              <a:gd name="connsiteY58" fmla="*/ 1289845 h 4702319"/>
              <a:gd name="connsiteX59" fmla="*/ 1505957 w 2991257"/>
              <a:gd name="connsiteY59" fmla="*/ 1239026 h 4702319"/>
              <a:gd name="connsiteX60" fmla="*/ 1625191 w 2991257"/>
              <a:gd name="connsiteY60" fmla="*/ 1289845 h 4702319"/>
              <a:gd name="connsiteX61" fmla="*/ 1744424 w 2991257"/>
              <a:gd name="connsiteY61" fmla="*/ 1239026 h 4702319"/>
              <a:gd name="connsiteX62" fmla="*/ 1873330 w 2991257"/>
              <a:gd name="connsiteY62" fmla="*/ 1300835 h 4702319"/>
              <a:gd name="connsiteX63" fmla="*/ 1984961 w 2991257"/>
              <a:gd name="connsiteY63" fmla="*/ 1243910 h 4702319"/>
              <a:gd name="connsiteX64" fmla="*/ 1988709 w 2991257"/>
              <a:gd name="connsiteY64" fmla="*/ 1244491 h 4702319"/>
              <a:gd name="connsiteX65" fmla="*/ 2078307 w 2991257"/>
              <a:gd name="connsiteY65" fmla="*/ 1365125 h 4702319"/>
              <a:gd name="connsiteX66" fmla="*/ 1811283 w 2991257"/>
              <a:gd name="connsiteY66" fmla="*/ 3014366 h 4702319"/>
              <a:gd name="connsiteX67" fmla="*/ 1891413 w 2991257"/>
              <a:gd name="connsiteY67" fmla="*/ 3014995 h 4702319"/>
              <a:gd name="connsiteX68" fmla="*/ 1980600 w 2991257"/>
              <a:gd name="connsiteY68" fmla="*/ 2878465 h 4702319"/>
              <a:gd name="connsiteX69" fmla="*/ 2135459 w 2991257"/>
              <a:gd name="connsiteY69" fmla="*/ 2574654 h 4702319"/>
              <a:gd name="connsiteX70" fmla="*/ 2716427 w 2991257"/>
              <a:gd name="connsiteY70" fmla="*/ 1488534 h 4702319"/>
              <a:gd name="connsiteX71" fmla="*/ 1498923 w 2991257"/>
              <a:gd name="connsiteY71" fmla="*/ 296022 h 4702319"/>
              <a:gd name="connsiteX72" fmla="*/ 1498923 w 2991257"/>
              <a:gd name="connsiteY72" fmla="*/ 296319 h 4702319"/>
              <a:gd name="connsiteX73" fmla="*/ 1495631 w 2991257"/>
              <a:gd name="connsiteY73" fmla="*/ 296070 h 4702319"/>
              <a:gd name="connsiteX74" fmla="*/ 1492336 w 2991257"/>
              <a:gd name="connsiteY74" fmla="*/ 296319 h 4702319"/>
              <a:gd name="connsiteX75" fmla="*/ 1492826 w 2991257"/>
              <a:gd name="connsiteY75" fmla="*/ 0 h 4702319"/>
              <a:gd name="connsiteX76" fmla="*/ 1495631 w 2991257"/>
              <a:gd name="connsiteY76" fmla="*/ 211 h 4702319"/>
              <a:gd name="connsiteX77" fmla="*/ 1498432 w 2991257"/>
              <a:gd name="connsiteY77" fmla="*/ 0 h 4702319"/>
              <a:gd name="connsiteX78" fmla="*/ 2991257 w 2991257"/>
              <a:gd name="connsiteY78" fmla="*/ 1460348 h 4702319"/>
              <a:gd name="connsiteX79" fmla="*/ 2279478 w 2991257"/>
              <a:gd name="connsiteY79" fmla="*/ 2790647 h 4702319"/>
              <a:gd name="connsiteX80" fmla="*/ 2207246 w 2991257"/>
              <a:gd name="connsiteY80" fmla="*/ 3088369 h 4702319"/>
              <a:gd name="connsiteX81" fmla="*/ 2016213 w 2991257"/>
              <a:gd name="connsiteY81" fmla="*/ 3228140 h 4702319"/>
              <a:gd name="connsiteX82" fmla="*/ 1495631 w 2991257"/>
              <a:gd name="connsiteY82" fmla="*/ 3226317 h 4702319"/>
              <a:gd name="connsiteX83" fmla="*/ 975044 w 2991257"/>
              <a:gd name="connsiteY83" fmla="*/ 3228140 h 4702319"/>
              <a:gd name="connsiteX84" fmla="*/ 784011 w 2991257"/>
              <a:gd name="connsiteY84" fmla="*/ 3088369 h 4702319"/>
              <a:gd name="connsiteX85" fmla="*/ 711780 w 2991257"/>
              <a:gd name="connsiteY85" fmla="*/ 2790647 h 4702319"/>
              <a:gd name="connsiteX86" fmla="*/ 0 w 2991257"/>
              <a:gd name="connsiteY86" fmla="*/ 1460348 h 4702319"/>
              <a:gd name="connsiteX87" fmla="*/ 1492826 w 2991257"/>
              <a:gd name="connsiteY87" fmla="*/ 0 h 470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991257" h="4702319">
                <a:moveTo>
                  <a:pt x="951056" y="4310393"/>
                </a:moveTo>
                <a:lnTo>
                  <a:pt x="2052826" y="4310393"/>
                </a:lnTo>
                <a:lnTo>
                  <a:pt x="2052826" y="4506356"/>
                </a:lnTo>
                <a:cubicBezTo>
                  <a:pt x="2052826" y="4614583"/>
                  <a:pt x="1806188" y="4702319"/>
                  <a:pt x="1501941" y="4702319"/>
                </a:cubicBezTo>
                <a:cubicBezTo>
                  <a:pt x="1197696" y="4702319"/>
                  <a:pt x="951056" y="4614583"/>
                  <a:pt x="951056" y="4506356"/>
                </a:cubicBezTo>
                <a:close/>
                <a:moveTo>
                  <a:pt x="953472" y="3978828"/>
                </a:moveTo>
                <a:lnTo>
                  <a:pt x="2050412" y="3978828"/>
                </a:lnTo>
                <a:cubicBezTo>
                  <a:pt x="2107063" y="3978828"/>
                  <a:pt x="2152988" y="4023754"/>
                  <a:pt x="2152988" y="4079172"/>
                </a:cubicBezTo>
                <a:lnTo>
                  <a:pt x="2152988" y="4123466"/>
                </a:lnTo>
                <a:cubicBezTo>
                  <a:pt x="2152988" y="4178882"/>
                  <a:pt x="2107063" y="4223810"/>
                  <a:pt x="2050412" y="4223810"/>
                </a:cubicBezTo>
                <a:lnTo>
                  <a:pt x="953472" y="4223810"/>
                </a:lnTo>
                <a:cubicBezTo>
                  <a:pt x="896821" y="4223810"/>
                  <a:pt x="850896" y="4178882"/>
                  <a:pt x="850896" y="4123466"/>
                </a:cubicBezTo>
                <a:lnTo>
                  <a:pt x="850896" y="4079172"/>
                </a:lnTo>
                <a:cubicBezTo>
                  <a:pt x="850896" y="4023754"/>
                  <a:pt x="896821" y="3978828"/>
                  <a:pt x="953472" y="3978828"/>
                </a:cubicBezTo>
                <a:close/>
                <a:moveTo>
                  <a:pt x="903390" y="3647264"/>
                </a:moveTo>
                <a:lnTo>
                  <a:pt x="2100491" y="3647264"/>
                </a:lnTo>
                <a:cubicBezTo>
                  <a:pt x="2157143" y="3647264"/>
                  <a:pt x="2203068" y="3692189"/>
                  <a:pt x="2203068" y="3747607"/>
                </a:cubicBezTo>
                <a:lnTo>
                  <a:pt x="2203068" y="3791900"/>
                </a:lnTo>
                <a:cubicBezTo>
                  <a:pt x="2203068" y="3847318"/>
                  <a:pt x="2157143" y="3892244"/>
                  <a:pt x="2100491" y="3892244"/>
                </a:cubicBezTo>
                <a:lnTo>
                  <a:pt x="903390" y="3892244"/>
                </a:lnTo>
                <a:cubicBezTo>
                  <a:pt x="846740" y="3892244"/>
                  <a:pt x="800815" y="3847318"/>
                  <a:pt x="800815" y="3791900"/>
                </a:cubicBezTo>
                <a:lnTo>
                  <a:pt x="800815" y="3747607"/>
                </a:lnTo>
                <a:cubicBezTo>
                  <a:pt x="800815" y="3692189"/>
                  <a:pt x="846740" y="3647264"/>
                  <a:pt x="903390" y="3647264"/>
                </a:cubicBezTo>
                <a:close/>
                <a:moveTo>
                  <a:pt x="853310" y="3315698"/>
                </a:moveTo>
                <a:lnTo>
                  <a:pt x="2150572" y="3315698"/>
                </a:lnTo>
                <a:cubicBezTo>
                  <a:pt x="2207223" y="3315698"/>
                  <a:pt x="2253147" y="3360624"/>
                  <a:pt x="2253147" y="3416042"/>
                </a:cubicBezTo>
                <a:lnTo>
                  <a:pt x="2253147" y="3460336"/>
                </a:lnTo>
                <a:cubicBezTo>
                  <a:pt x="2253147" y="3515753"/>
                  <a:pt x="2207223" y="3560680"/>
                  <a:pt x="2150572" y="3560680"/>
                </a:cubicBezTo>
                <a:lnTo>
                  <a:pt x="853310" y="3560680"/>
                </a:lnTo>
                <a:cubicBezTo>
                  <a:pt x="796658" y="3560680"/>
                  <a:pt x="750733" y="3515753"/>
                  <a:pt x="750733" y="3460336"/>
                </a:cubicBezTo>
                <a:lnTo>
                  <a:pt x="750733" y="3416042"/>
                </a:lnTo>
                <a:cubicBezTo>
                  <a:pt x="750733" y="3360624"/>
                  <a:pt x="796658" y="3315698"/>
                  <a:pt x="853310" y="3315698"/>
                </a:cubicBezTo>
                <a:close/>
                <a:moveTo>
                  <a:pt x="1386722" y="1558904"/>
                </a:moveTo>
                <a:cubicBezTo>
                  <a:pt x="1356097" y="1590701"/>
                  <a:pt x="1313897" y="1609721"/>
                  <a:pt x="1267488" y="1609721"/>
                </a:cubicBezTo>
                <a:cubicBezTo>
                  <a:pt x="1229461" y="1609721"/>
                  <a:pt x="1194258" y="1596950"/>
                  <a:pt x="1167563" y="1572653"/>
                </a:cubicBezTo>
                <a:lnTo>
                  <a:pt x="1400707" y="3012633"/>
                </a:lnTo>
                <a:lnTo>
                  <a:pt x="1492336" y="3011914"/>
                </a:lnTo>
                <a:lnTo>
                  <a:pt x="1492336" y="3011864"/>
                </a:lnTo>
                <a:lnTo>
                  <a:pt x="1495631" y="3011889"/>
                </a:lnTo>
                <a:lnTo>
                  <a:pt x="1498923" y="3011864"/>
                </a:lnTo>
                <a:lnTo>
                  <a:pt x="1498923" y="3011914"/>
                </a:lnTo>
                <a:lnTo>
                  <a:pt x="1589466" y="3012625"/>
                </a:lnTo>
                <a:lnTo>
                  <a:pt x="1819775" y="1590148"/>
                </a:lnTo>
                <a:cubicBezTo>
                  <a:pt x="1797467" y="1603167"/>
                  <a:pt x="1771670" y="1609721"/>
                  <a:pt x="1744424" y="1609721"/>
                </a:cubicBezTo>
                <a:cubicBezTo>
                  <a:pt x="1698015" y="1609721"/>
                  <a:pt x="1655815" y="1590701"/>
                  <a:pt x="1625191" y="1558904"/>
                </a:cubicBezTo>
                <a:cubicBezTo>
                  <a:pt x="1594564" y="1590701"/>
                  <a:pt x="1552364" y="1609721"/>
                  <a:pt x="1505957" y="1609721"/>
                </a:cubicBezTo>
                <a:cubicBezTo>
                  <a:pt x="1459548" y="1609721"/>
                  <a:pt x="1417348" y="1590701"/>
                  <a:pt x="1386722" y="1558904"/>
                </a:cubicBezTo>
                <a:close/>
                <a:moveTo>
                  <a:pt x="1492336" y="296022"/>
                </a:moveTo>
                <a:cubicBezTo>
                  <a:pt x="819777" y="296795"/>
                  <a:pt x="274831" y="830410"/>
                  <a:pt x="274831" y="1488534"/>
                </a:cubicBezTo>
                <a:cubicBezTo>
                  <a:pt x="274831" y="1934058"/>
                  <a:pt x="599874" y="2373770"/>
                  <a:pt x="855798" y="2574654"/>
                </a:cubicBezTo>
                <a:cubicBezTo>
                  <a:pt x="972489" y="2706724"/>
                  <a:pt x="963238" y="2709431"/>
                  <a:pt x="1010657" y="2878465"/>
                </a:cubicBezTo>
                <a:cubicBezTo>
                  <a:pt x="1029549" y="2996988"/>
                  <a:pt x="991277" y="3008834"/>
                  <a:pt x="1099844" y="3014995"/>
                </a:cubicBezTo>
                <a:lnTo>
                  <a:pt x="1178890" y="3014374"/>
                </a:lnTo>
                <a:lnTo>
                  <a:pt x="912952" y="1371837"/>
                </a:lnTo>
                <a:cubicBezTo>
                  <a:pt x="903639" y="1314321"/>
                  <a:pt x="943753" y="1260311"/>
                  <a:pt x="1002548" y="1251201"/>
                </a:cubicBezTo>
                <a:lnTo>
                  <a:pt x="1006296" y="1250621"/>
                </a:lnTo>
                <a:cubicBezTo>
                  <a:pt x="1059733" y="1242341"/>
                  <a:pt x="1110210" y="1274002"/>
                  <a:pt x="1124040" y="1323612"/>
                </a:cubicBezTo>
                <a:cubicBezTo>
                  <a:pt x="1152654" y="1271953"/>
                  <a:pt x="1206429" y="1239026"/>
                  <a:pt x="1267488" y="1239026"/>
                </a:cubicBezTo>
                <a:cubicBezTo>
                  <a:pt x="1313897" y="1239026"/>
                  <a:pt x="1356097" y="1258048"/>
                  <a:pt x="1386722" y="1289845"/>
                </a:cubicBezTo>
                <a:cubicBezTo>
                  <a:pt x="1417348" y="1258048"/>
                  <a:pt x="1459548" y="1239026"/>
                  <a:pt x="1505957" y="1239026"/>
                </a:cubicBezTo>
                <a:cubicBezTo>
                  <a:pt x="1552364" y="1239026"/>
                  <a:pt x="1594564" y="1258048"/>
                  <a:pt x="1625191" y="1289845"/>
                </a:cubicBezTo>
                <a:cubicBezTo>
                  <a:pt x="1655815" y="1258048"/>
                  <a:pt x="1698015" y="1239026"/>
                  <a:pt x="1744424" y="1239026"/>
                </a:cubicBezTo>
                <a:cubicBezTo>
                  <a:pt x="1795987" y="1239026"/>
                  <a:pt x="1842359" y="1262509"/>
                  <a:pt x="1873330" y="1300835"/>
                </a:cubicBezTo>
                <a:cubicBezTo>
                  <a:pt x="1892646" y="1260564"/>
                  <a:pt x="1937643" y="1236578"/>
                  <a:pt x="1984961" y="1243910"/>
                </a:cubicBezTo>
                <a:lnTo>
                  <a:pt x="1988709" y="1244491"/>
                </a:lnTo>
                <a:cubicBezTo>
                  <a:pt x="2047506" y="1253600"/>
                  <a:pt x="2087618" y="1307610"/>
                  <a:pt x="2078307" y="1365125"/>
                </a:cubicBezTo>
                <a:lnTo>
                  <a:pt x="1811283" y="3014366"/>
                </a:lnTo>
                <a:lnTo>
                  <a:pt x="1891413" y="3014995"/>
                </a:lnTo>
                <a:cubicBezTo>
                  <a:pt x="1999980" y="3008834"/>
                  <a:pt x="1961709" y="2996988"/>
                  <a:pt x="1980600" y="2878465"/>
                </a:cubicBezTo>
                <a:cubicBezTo>
                  <a:pt x="2028019" y="2709431"/>
                  <a:pt x="2018769" y="2706724"/>
                  <a:pt x="2135459" y="2574654"/>
                </a:cubicBezTo>
                <a:cubicBezTo>
                  <a:pt x="2391383" y="2373770"/>
                  <a:pt x="2716427" y="1934058"/>
                  <a:pt x="2716427" y="1488534"/>
                </a:cubicBezTo>
                <a:cubicBezTo>
                  <a:pt x="2716427" y="830410"/>
                  <a:pt x="2171481" y="296795"/>
                  <a:pt x="1498923" y="296022"/>
                </a:cubicBezTo>
                <a:lnTo>
                  <a:pt x="1498923" y="296319"/>
                </a:lnTo>
                <a:lnTo>
                  <a:pt x="1495631" y="296070"/>
                </a:lnTo>
                <a:lnTo>
                  <a:pt x="1492336" y="296319"/>
                </a:lnTo>
                <a:close/>
                <a:moveTo>
                  <a:pt x="1492826" y="0"/>
                </a:moveTo>
                <a:lnTo>
                  <a:pt x="1495631" y="211"/>
                </a:lnTo>
                <a:lnTo>
                  <a:pt x="1498432" y="0"/>
                </a:lnTo>
                <a:cubicBezTo>
                  <a:pt x="2322897" y="0"/>
                  <a:pt x="2991257" y="653819"/>
                  <a:pt x="2991257" y="1460348"/>
                </a:cubicBezTo>
                <a:cubicBezTo>
                  <a:pt x="2991257" y="2006129"/>
                  <a:pt x="2592903" y="2544781"/>
                  <a:pt x="2279478" y="2790647"/>
                </a:cubicBezTo>
                <a:cubicBezTo>
                  <a:pt x="2186103" y="2895884"/>
                  <a:pt x="2227311" y="2951181"/>
                  <a:pt x="2207246" y="3088369"/>
                </a:cubicBezTo>
                <a:cubicBezTo>
                  <a:pt x="2155081" y="3194275"/>
                  <a:pt x="2108422" y="3228140"/>
                  <a:pt x="2016213" y="3228140"/>
                </a:cubicBezTo>
                <a:lnTo>
                  <a:pt x="1495631" y="3226317"/>
                </a:lnTo>
                <a:lnTo>
                  <a:pt x="975044" y="3228140"/>
                </a:lnTo>
                <a:cubicBezTo>
                  <a:pt x="882838" y="3228140"/>
                  <a:pt x="836177" y="3194275"/>
                  <a:pt x="784011" y="3088369"/>
                </a:cubicBezTo>
                <a:cubicBezTo>
                  <a:pt x="763946" y="2951181"/>
                  <a:pt x="805155" y="2895884"/>
                  <a:pt x="711780" y="2790647"/>
                </a:cubicBezTo>
                <a:cubicBezTo>
                  <a:pt x="398354" y="2544781"/>
                  <a:pt x="0" y="2006129"/>
                  <a:pt x="0" y="1460348"/>
                </a:cubicBezTo>
                <a:cubicBezTo>
                  <a:pt x="0" y="653819"/>
                  <a:pt x="668362" y="0"/>
                  <a:pt x="14928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>
              <a:solidFill>
                <a:schemeClr val="bg1"/>
              </a:solidFill>
            </a:endParaRPr>
          </a:p>
        </p:txBody>
      </p:sp>
      <p:grpSp>
        <p:nvGrpSpPr>
          <p:cNvPr id="6" name="그룹 9">
            <a:extLst>
              <a:ext uri="{FF2B5EF4-FFF2-40B4-BE49-F238E27FC236}">
                <a16:creationId xmlns:a16="http://schemas.microsoft.com/office/drawing/2014/main" id="{4628C7BB-3D4B-407C-A783-D164696BA16E}"/>
              </a:ext>
            </a:extLst>
          </p:cNvPr>
          <p:cNvGrpSpPr/>
          <p:nvPr/>
        </p:nvGrpSpPr>
        <p:grpSpPr>
          <a:xfrm>
            <a:off x="5174351" y="3637228"/>
            <a:ext cx="1843306" cy="2458013"/>
            <a:chOff x="9900592" y="3481411"/>
            <a:chExt cx="1656606" cy="2082040"/>
          </a:xfrm>
        </p:grpSpPr>
        <p:grpSp>
          <p:nvGrpSpPr>
            <p:cNvPr id="7" name="그룹 7">
              <a:extLst>
                <a:ext uri="{FF2B5EF4-FFF2-40B4-BE49-F238E27FC236}">
                  <a16:creationId xmlns:a16="http://schemas.microsoft.com/office/drawing/2014/main" id="{E071DF6B-B26A-437A-8494-E7382428172E}"/>
                </a:ext>
              </a:extLst>
            </p:cNvPr>
            <p:cNvGrpSpPr/>
            <p:nvPr/>
          </p:nvGrpSpPr>
          <p:grpSpPr>
            <a:xfrm>
              <a:off x="9900592" y="3481411"/>
              <a:ext cx="1532189" cy="385808"/>
              <a:chOff x="5134372" y="3131004"/>
              <a:chExt cx="1431908" cy="315692"/>
            </a:xfrm>
          </p:grpSpPr>
          <p:sp>
            <p:nvSpPr>
              <p:cNvPr id="20" name="직사각형 6">
                <a:extLst>
                  <a:ext uri="{FF2B5EF4-FFF2-40B4-BE49-F238E27FC236}">
                    <a16:creationId xmlns:a16="http://schemas.microsoft.com/office/drawing/2014/main" id="{222221FE-B586-4F27-BACF-138BEDEA0316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자유형: 도형 32">
                <a:extLst>
                  <a:ext uri="{FF2B5EF4-FFF2-40B4-BE49-F238E27FC236}">
                    <a16:creationId xmlns:a16="http://schemas.microsoft.com/office/drawing/2014/main" id="{6837DE67-28BF-4F0A-9EAE-07FA6290078B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그룹 34">
              <a:extLst>
                <a:ext uri="{FF2B5EF4-FFF2-40B4-BE49-F238E27FC236}">
                  <a16:creationId xmlns:a16="http://schemas.microsoft.com/office/drawing/2014/main" id="{C12FDE2A-906F-40F8-8706-0C0CC338BDCF}"/>
                </a:ext>
              </a:extLst>
            </p:cNvPr>
            <p:cNvGrpSpPr/>
            <p:nvPr/>
          </p:nvGrpSpPr>
          <p:grpSpPr>
            <a:xfrm>
              <a:off x="10025009" y="3905469"/>
              <a:ext cx="1532189" cy="385808"/>
              <a:chOff x="5134372" y="3131004"/>
              <a:chExt cx="1431908" cy="315692"/>
            </a:xfrm>
          </p:grpSpPr>
          <p:sp>
            <p:nvSpPr>
              <p:cNvPr id="18" name="직사각형 6">
                <a:extLst>
                  <a:ext uri="{FF2B5EF4-FFF2-40B4-BE49-F238E27FC236}">
                    <a16:creationId xmlns:a16="http://schemas.microsoft.com/office/drawing/2014/main" id="{15BF358C-58AD-4D6C-A731-30596DD73E2A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자유형: 도형 36">
                <a:extLst>
                  <a:ext uri="{FF2B5EF4-FFF2-40B4-BE49-F238E27FC236}">
                    <a16:creationId xmlns:a16="http://schemas.microsoft.com/office/drawing/2014/main" id="{83CA423F-B36D-4997-AA3C-C4BDB0C3E72F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그룹 37">
              <a:extLst>
                <a:ext uri="{FF2B5EF4-FFF2-40B4-BE49-F238E27FC236}">
                  <a16:creationId xmlns:a16="http://schemas.microsoft.com/office/drawing/2014/main" id="{EFF652AA-A7A6-45DB-B2A2-E006056B5F47}"/>
                </a:ext>
              </a:extLst>
            </p:cNvPr>
            <p:cNvGrpSpPr/>
            <p:nvPr/>
          </p:nvGrpSpPr>
          <p:grpSpPr>
            <a:xfrm>
              <a:off x="9900592" y="4329527"/>
              <a:ext cx="1532189" cy="385808"/>
              <a:chOff x="5134372" y="3131004"/>
              <a:chExt cx="1431908" cy="315692"/>
            </a:xfrm>
          </p:grpSpPr>
          <p:sp>
            <p:nvSpPr>
              <p:cNvPr id="16" name="직사각형 6">
                <a:extLst>
                  <a:ext uri="{FF2B5EF4-FFF2-40B4-BE49-F238E27FC236}">
                    <a16:creationId xmlns:a16="http://schemas.microsoft.com/office/drawing/2014/main" id="{AFA938EA-DCC1-47A5-A423-901E3936CAA5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자유형: 도형 39">
                <a:extLst>
                  <a:ext uri="{FF2B5EF4-FFF2-40B4-BE49-F238E27FC236}">
                    <a16:creationId xmlns:a16="http://schemas.microsoft.com/office/drawing/2014/main" id="{5B7D8676-56B6-4257-BE78-F2A32D8DC387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그룹 40">
              <a:extLst>
                <a:ext uri="{FF2B5EF4-FFF2-40B4-BE49-F238E27FC236}">
                  <a16:creationId xmlns:a16="http://schemas.microsoft.com/office/drawing/2014/main" id="{2F4D24F1-EA35-43CE-BF98-172504DBAA57}"/>
                </a:ext>
              </a:extLst>
            </p:cNvPr>
            <p:cNvGrpSpPr/>
            <p:nvPr/>
          </p:nvGrpSpPr>
          <p:grpSpPr>
            <a:xfrm>
              <a:off x="10025009" y="4753585"/>
              <a:ext cx="1532189" cy="385808"/>
              <a:chOff x="5134372" y="3131004"/>
              <a:chExt cx="1431908" cy="315692"/>
            </a:xfrm>
          </p:grpSpPr>
          <p:sp>
            <p:nvSpPr>
              <p:cNvPr id="14" name="직사각형 6">
                <a:extLst>
                  <a:ext uri="{FF2B5EF4-FFF2-40B4-BE49-F238E27FC236}">
                    <a16:creationId xmlns:a16="http://schemas.microsoft.com/office/drawing/2014/main" id="{1FDA02C7-23B2-496A-B75C-64D6BE3AA345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자유형: 도형 46">
                <a:extLst>
                  <a:ext uri="{FF2B5EF4-FFF2-40B4-BE49-F238E27FC236}">
                    <a16:creationId xmlns:a16="http://schemas.microsoft.com/office/drawing/2014/main" id="{7CE7185A-D26B-4DE0-8FE5-EFDE67D11744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그룹 47">
              <a:extLst>
                <a:ext uri="{FF2B5EF4-FFF2-40B4-BE49-F238E27FC236}">
                  <a16:creationId xmlns:a16="http://schemas.microsoft.com/office/drawing/2014/main" id="{DB1478E0-CAD7-4425-807A-A4483CDED93B}"/>
                </a:ext>
              </a:extLst>
            </p:cNvPr>
            <p:cNvGrpSpPr/>
            <p:nvPr/>
          </p:nvGrpSpPr>
          <p:grpSpPr>
            <a:xfrm>
              <a:off x="9900592" y="5177643"/>
              <a:ext cx="1532189" cy="385808"/>
              <a:chOff x="5134372" y="3131004"/>
              <a:chExt cx="1431908" cy="315692"/>
            </a:xfrm>
          </p:grpSpPr>
          <p:sp>
            <p:nvSpPr>
              <p:cNvPr id="12" name="직사각형 6">
                <a:extLst>
                  <a:ext uri="{FF2B5EF4-FFF2-40B4-BE49-F238E27FC236}">
                    <a16:creationId xmlns:a16="http://schemas.microsoft.com/office/drawing/2014/main" id="{469C60F3-761A-4D5B-B729-BB17C82D7448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자유형: 도형 68">
                <a:extLst>
                  <a:ext uri="{FF2B5EF4-FFF2-40B4-BE49-F238E27FC236}">
                    <a16:creationId xmlns:a16="http://schemas.microsoft.com/office/drawing/2014/main" id="{228BC020-0EBA-4D83-BFD0-381F41AEBFC2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2" name="Freeform 1">
            <a:extLst>
              <a:ext uri="{FF2B5EF4-FFF2-40B4-BE49-F238E27FC236}">
                <a16:creationId xmlns:a16="http://schemas.microsoft.com/office/drawing/2014/main" id="{CCEEFBFE-5533-4767-99FB-805EDF159434}"/>
              </a:ext>
            </a:extLst>
          </p:cNvPr>
          <p:cNvSpPr/>
          <p:nvPr/>
        </p:nvSpPr>
        <p:spPr>
          <a:xfrm>
            <a:off x="3950125" y="3611602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50800">
            <a:solidFill>
              <a:schemeClr val="accent4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3" name="Freeform 43">
            <a:extLst>
              <a:ext uri="{FF2B5EF4-FFF2-40B4-BE49-F238E27FC236}">
                <a16:creationId xmlns:a16="http://schemas.microsoft.com/office/drawing/2014/main" id="{594AA041-9FAE-4E4C-8856-9CCC9412FCBF}"/>
              </a:ext>
            </a:extLst>
          </p:cNvPr>
          <p:cNvSpPr/>
          <p:nvPr/>
        </p:nvSpPr>
        <p:spPr>
          <a:xfrm>
            <a:off x="3950125" y="4614582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50800">
            <a:solidFill>
              <a:schemeClr val="accent2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9C6779F7-35BF-4649-9991-477A8B3B9448}"/>
              </a:ext>
            </a:extLst>
          </p:cNvPr>
          <p:cNvSpPr/>
          <p:nvPr/>
        </p:nvSpPr>
        <p:spPr>
          <a:xfrm>
            <a:off x="3950125" y="5617562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50800">
            <a:solidFill>
              <a:schemeClr val="accent5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DEB5BA8E-3000-43E5-99AB-09B5151C83BB}"/>
              </a:ext>
            </a:extLst>
          </p:cNvPr>
          <p:cNvSpPr/>
          <p:nvPr/>
        </p:nvSpPr>
        <p:spPr>
          <a:xfrm flipH="1">
            <a:off x="6707557" y="4113092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50800">
            <a:solidFill>
              <a:schemeClr val="accent3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6" name="Freeform 49">
            <a:extLst>
              <a:ext uri="{FF2B5EF4-FFF2-40B4-BE49-F238E27FC236}">
                <a16:creationId xmlns:a16="http://schemas.microsoft.com/office/drawing/2014/main" id="{CFC8B160-C7F3-4AD7-8386-BD8655662BCF}"/>
              </a:ext>
            </a:extLst>
          </p:cNvPr>
          <p:cNvSpPr/>
          <p:nvPr/>
        </p:nvSpPr>
        <p:spPr>
          <a:xfrm flipH="1">
            <a:off x="6707557" y="5116072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50800">
            <a:solidFill>
              <a:schemeClr val="accent1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315820-0B8B-47BC-9949-529F65407DFD}"/>
              </a:ext>
            </a:extLst>
          </p:cNvPr>
          <p:cNvGrpSpPr/>
          <p:nvPr/>
        </p:nvGrpSpPr>
        <p:grpSpPr>
          <a:xfrm>
            <a:off x="7946376" y="3420683"/>
            <a:ext cx="3456174" cy="707886"/>
            <a:chOff x="1389001" y="1670317"/>
            <a:chExt cx="2358631" cy="707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65D902-EC5F-4081-8B5F-E4BD75BEDF9E}"/>
                </a:ext>
              </a:extLst>
            </p:cNvPr>
            <p:cNvSpPr txBox="1"/>
            <p:nvPr/>
          </p:nvSpPr>
          <p:spPr>
            <a:xfrm>
              <a:off x="1393685" y="191653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C577AD-5608-4E58-83A8-D82CC2A290AB}"/>
                </a:ext>
              </a:extLst>
            </p:cNvPr>
            <p:cNvSpPr txBox="1"/>
            <p:nvPr/>
          </p:nvSpPr>
          <p:spPr>
            <a:xfrm>
              <a:off x="1389001" y="1670317"/>
              <a:ext cx="235863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5A08D3-E25E-4E12-B78E-B0F96059A15F}"/>
              </a:ext>
            </a:extLst>
          </p:cNvPr>
          <p:cNvGrpSpPr/>
          <p:nvPr/>
        </p:nvGrpSpPr>
        <p:grpSpPr>
          <a:xfrm>
            <a:off x="7946376" y="4409472"/>
            <a:ext cx="3456174" cy="707886"/>
            <a:chOff x="1389001" y="1670317"/>
            <a:chExt cx="2358631" cy="7078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24F3DA-0CFB-4072-B842-43606A8E981B}"/>
                </a:ext>
              </a:extLst>
            </p:cNvPr>
            <p:cNvSpPr txBox="1"/>
            <p:nvPr/>
          </p:nvSpPr>
          <p:spPr>
            <a:xfrm>
              <a:off x="1393685" y="191653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34556F-6D8E-4002-AD50-872B41717FA4}"/>
                </a:ext>
              </a:extLst>
            </p:cNvPr>
            <p:cNvSpPr txBox="1"/>
            <p:nvPr/>
          </p:nvSpPr>
          <p:spPr>
            <a:xfrm>
              <a:off x="1389001" y="1670317"/>
              <a:ext cx="235863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18260-3203-4FB5-BBB2-918D29DCA26E}"/>
              </a:ext>
            </a:extLst>
          </p:cNvPr>
          <p:cNvGrpSpPr/>
          <p:nvPr/>
        </p:nvGrpSpPr>
        <p:grpSpPr>
          <a:xfrm>
            <a:off x="805752" y="3915078"/>
            <a:ext cx="3456174" cy="707886"/>
            <a:chOff x="1389001" y="1670317"/>
            <a:chExt cx="2358631" cy="7078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6E8E36-D2A8-437C-B161-B76A38CCAD11}"/>
                </a:ext>
              </a:extLst>
            </p:cNvPr>
            <p:cNvSpPr txBox="1"/>
            <p:nvPr/>
          </p:nvSpPr>
          <p:spPr>
            <a:xfrm>
              <a:off x="1393685" y="191653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78C69E-B8C4-4C00-8F40-96BE49AA5749}"/>
                </a:ext>
              </a:extLst>
            </p:cNvPr>
            <p:cNvSpPr txBox="1"/>
            <p:nvPr/>
          </p:nvSpPr>
          <p:spPr>
            <a:xfrm>
              <a:off x="1389001" y="1670317"/>
              <a:ext cx="235863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7F0C36-E018-445F-92F4-161EC04FFD8A}"/>
              </a:ext>
            </a:extLst>
          </p:cNvPr>
          <p:cNvGrpSpPr/>
          <p:nvPr/>
        </p:nvGrpSpPr>
        <p:grpSpPr>
          <a:xfrm>
            <a:off x="805752" y="4903867"/>
            <a:ext cx="3456174" cy="707886"/>
            <a:chOff x="1389001" y="1670317"/>
            <a:chExt cx="2358631" cy="70788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BB685A-C22B-496F-8E69-CBD06BAB62FE}"/>
                </a:ext>
              </a:extLst>
            </p:cNvPr>
            <p:cNvSpPr txBox="1"/>
            <p:nvPr/>
          </p:nvSpPr>
          <p:spPr>
            <a:xfrm>
              <a:off x="1393685" y="191653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EE9ACD-DFCA-4B8F-A2F2-193FCDAF0367}"/>
                </a:ext>
              </a:extLst>
            </p:cNvPr>
            <p:cNvSpPr txBox="1"/>
            <p:nvPr/>
          </p:nvSpPr>
          <p:spPr>
            <a:xfrm>
              <a:off x="1389001" y="1670317"/>
              <a:ext cx="235863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50F23E-0046-47ED-93D7-61569BB1D7E7}"/>
              </a:ext>
            </a:extLst>
          </p:cNvPr>
          <p:cNvGrpSpPr/>
          <p:nvPr/>
        </p:nvGrpSpPr>
        <p:grpSpPr>
          <a:xfrm>
            <a:off x="805752" y="2926287"/>
            <a:ext cx="3456174" cy="707886"/>
            <a:chOff x="1389001" y="1670317"/>
            <a:chExt cx="2358631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212C71-8BAE-4BAB-B61A-12342D836FFC}"/>
                </a:ext>
              </a:extLst>
            </p:cNvPr>
            <p:cNvSpPr txBox="1"/>
            <p:nvPr/>
          </p:nvSpPr>
          <p:spPr>
            <a:xfrm>
              <a:off x="1393685" y="191653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4BAB35-5AB5-4906-8D3A-E716FD2017D6}"/>
                </a:ext>
              </a:extLst>
            </p:cNvPr>
            <p:cNvSpPr txBox="1"/>
            <p:nvPr/>
          </p:nvSpPr>
          <p:spPr>
            <a:xfrm>
              <a:off x="1389001" y="1670317"/>
              <a:ext cx="235863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BC3FF2-A41B-4DAD-BE38-48F21EEA1048}"/>
              </a:ext>
            </a:extLst>
          </p:cNvPr>
          <p:cNvGrpSpPr/>
          <p:nvPr/>
        </p:nvGrpSpPr>
        <p:grpSpPr>
          <a:xfrm>
            <a:off x="6957489" y="1787639"/>
            <a:ext cx="4123954" cy="892552"/>
            <a:chOff x="2556780" y="1766707"/>
            <a:chExt cx="3116715" cy="89255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F6BEA5-0717-4ABD-A3DB-3E5357EE3EB0}"/>
                </a:ext>
              </a:extLst>
            </p:cNvPr>
            <p:cNvSpPr txBox="1"/>
            <p:nvPr/>
          </p:nvSpPr>
          <p:spPr>
            <a:xfrm>
              <a:off x="2561464" y="2012928"/>
              <a:ext cx="3100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3F3680-AA72-4DF7-BCC8-B1C3A2EB3CB2}"/>
                </a:ext>
              </a:extLst>
            </p:cNvPr>
            <p:cNvSpPr txBox="1"/>
            <p:nvPr/>
          </p:nvSpPr>
          <p:spPr>
            <a:xfrm>
              <a:off x="2556780" y="1766707"/>
              <a:ext cx="31167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Freeform 4">
            <a:extLst>
              <a:ext uri="{FF2B5EF4-FFF2-40B4-BE49-F238E27FC236}">
                <a16:creationId xmlns:a16="http://schemas.microsoft.com/office/drawing/2014/main" id="{506928AA-135C-421F-BC00-F7141146F45F}"/>
              </a:ext>
            </a:extLst>
          </p:cNvPr>
          <p:cNvSpPr/>
          <p:nvPr/>
        </p:nvSpPr>
        <p:spPr>
          <a:xfrm>
            <a:off x="6090199" y="1956689"/>
            <a:ext cx="838200" cy="596901"/>
          </a:xfrm>
          <a:custGeom>
            <a:avLst/>
            <a:gdLst>
              <a:gd name="connsiteX0" fmla="*/ 0 w 838200"/>
              <a:gd name="connsiteY0" fmla="*/ 596900 h 596900"/>
              <a:gd name="connsiteX1" fmla="*/ 0 w 838200"/>
              <a:gd name="connsiteY1" fmla="*/ 0 h 596900"/>
              <a:gd name="connsiteX2" fmla="*/ 838200 w 838200"/>
              <a:gd name="connsiteY2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596900">
                <a:moveTo>
                  <a:pt x="0" y="596900"/>
                </a:moveTo>
                <a:lnTo>
                  <a:pt x="0" y="0"/>
                </a:lnTo>
                <a:lnTo>
                  <a:pt x="838200" y="0"/>
                </a:lnTo>
              </a:path>
            </a:pathLst>
          </a:custGeom>
          <a:noFill/>
          <a:ln w="50800">
            <a:solidFill>
              <a:schemeClr val="accent5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389FD6-A564-4154-8626-87A91914CD2D}"/>
              </a:ext>
            </a:extLst>
          </p:cNvPr>
          <p:cNvSpPr/>
          <p:nvPr/>
        </p:nvSpPr>
        <p:spPr>
          <a:xfrm>
            <a:off x="2818490" y="4157318"/>
            <a:ext cx="443357" cy="427800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39923" y="809706"/>
            <a:ext cx="393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4487" y="5032633"/>
            <a:ext cx="393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ame 6"/>
          <p:cNvSpPr/>
          <p:nvPr/>
        </p:nvSpPr>
        <p:spPr>
          <a:xfrm>
            <a:off x="6708068" y="520544"/>
            <a:ext cx="4795075" cy="2340000"/>
          </a:xfrm>
          <a:prstGeom prst="frame">
            <a:avLst>
              <a:gd name="adj1" fmla="val 10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42584" y="3971145"/>
            <a:ext cx="4795170" cy="2340000"/>
          </a:xfrm>
          <a:prstGeom prst="frame">
            <a:avLst>
              <a:gd name="adj1" fmla="val 10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00968" y="1809806"/>
            <a:ext cx="3009274" cy="144016"/>
            <a:chOff x="5366097" y="1916832"/>
            <a:chExt cx="3009274" cy="14401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366097" y="1988840"/>
              <a:ext cx="12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15371" y="1988840"/>
              <a:ext cx="12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iamond 10"/>
            <p:cNvSpPr/>
            <p:nvPr/>
          </p:nvSpPr>
          <p:spPr>
            <a:xfrm>
              <a:off x="6798726" y="1916832"/>
              <a:ext cx="144016" cy="14401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13">
            <a:extLst>
              <a:ext uri="{FF2B5EF4-FFF2-40B4-BE49-F238E27FC236}">
                <a16:creationId xmlns:a16="http://schemas.microsoft.com/office/drawing/2014/main" id="{D9FA4E73-AAE2-484E-BA55-C8E172108145}"/>
              </a:ext>
            </a:extLst>
          </p:cNvPr>
          <p:cNvGrpSpPr/>
          <p:nvPr/>
        </p:nvGrpSpPr>
        <p:grpSpPr>
          <a:xfrm>
            <a:off x="1535532" y="4789290"/>
            <a:ext cx="3009274" cy="144016"/>
            <a:chOff x="5366097" y="1916832"/>
            <a:chExt cx="3009274" cy="144016"/>
          </a:xfrm>
        </p:grpSpPr>
        <p:cxnSp>
          <p:nvCxnSpPr>
            <p:cNvPr id="24" name="Straight Connector 8">
              <a:extLst>
                <a:ext uri="{FF2B5EF4-FFF2-40B4-BE49-F238E27FC236}">
                  <a16:creationId xmlns:a16="http://schemas.microsoft.com/office/drawing/2014/main" id="{4DECFFB0-004B-4689-8D9D-371A470334AC}"/>
                </a:ext>
              </a:extLst>
            </p:cNvPr>
            <p:cNvCxnSpPr/>
            <p:nvPr/>
          </p:nvCxnSpPr>
          <p:spPr>
            <a:xfrm>
              <a:off x="5366097" y="1988840"/>
              <a:ext cx="12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>
              <a:extLst>
                <a:ext uri="{FF2B5EF4-FFF2-40B4-BE49-F238E27FC236}">
                  <a16:creationId xmlns:a16="http://schemas.microsoft.com/office/drawing/2014/main" id="{12C64C4D-4FF9-465C-9AD4-4D1DAD950DBC}"/>
                </a:ext>
              </a:extLst>
            </p:cNvPr>
            <p:cNvCxnSpPr/>
            <p:nvPr/>
          </p:nvCxnSpPr>
          <p:spPr>
            <a:xfrm>
              <a:off x="7115371" y="1988840"/>
              <a:ext cx="12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iamond 10">
              <a:extLst>
                <a:ext uri="{FF2B5EF4-FFF2-40B4-BE49-F238E27FC236}">
                  <a16:creationId xmlns:a16="http://schemas.microsoft.com/office/drawing/2014/main" id="{FFECD8ED-8748-488A-AFAB-F64A78922C47}"/>
                </a:ext>
              </a:extLst>
            </p:cNvPr>
            <p:cNvSpPr/>
            <p:nvPr/>
          </p:nvSpPr>
          <p:spPr>
            <a:xfrm>
              <a:off x="6798726" y="1916832"/>
              <a:ext cx="144016" cy="14401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08BA41D1-DD47-4911-BBB4-155981783885}"/>
              </a:ext>
            </a:extLst>
          </p:cNvPr>
          <p:cNvSpPr/>
          <p:nvPr/>
        </p:nvSpPr>
        <p:spPr>
          <a:xfrm flipH="1">
            <a:off x="8860968" y="2199230"/>
            <a:ext cx="440478" cy="36336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916AF8-C860-43FE-AA1C-3F1CDC66673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1798D72-3C8F-45BC-9FEC-22B3304BC1D9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628455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937D28-DAB9-41D0-9BB4-9E7AB9D10CC9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48851"/>
            <a:ext cx="1109955" cy="3960000"/>
            <a:chOff x="3303186" y="2057490"/>
            <a:chExt cx="1009050" cy="360000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8C097284-E908-4DE8-A870-8D9728B003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DDBA76C0-F98F-47A8-B188-F6F892BA1C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D1C7716-838A-4FE9-AA67-5B38442147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1EC8D579-37DD-4F62-87C2-46BBD34BB7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63CAA336-2246-4784-B253-AE409E91E4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5F6727C-7A3F-4DE2-B105-747C9BC63E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70A9231-DB0C-4C76-842E-39390127D5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9F8F50DE-B14C-4A58-8B2D-81B6CE1370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3193025-3979-4E06-B476-BFA40712D6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34B92FB-4D2C-44A6-AD8B-E60BD6010D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999486-656A-4A36-AFA6-6AB5B90628F6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88851"/>
            <a:ext cx="1242107" cy="4320000"/>
            <a:chOff x="1755471" y="2057490"/>
            <a:chExt cx="1035089" cy="3600000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0AD4700B-1E99-4B85-830B-9F07175D69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1563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7C22756-381A-4A7D-94D0-CE9818441E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7233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1941023-34FD-47F7-8D3D-C918FB32DA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7740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8E22601-94B9-408F-8C6E-AEE5F9F53F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A034DB4-979E-4B3C-9CD8-603C30B6AB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FDE57F0-DFD6-4EDA-8C1E-7A49B62E0D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6533071C-DA31-4279-9B14-9D3F14541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C4086656-2AAC-417E-8CEE-8693F55619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8384B72-5D49-4988-BEB2-F8176966FE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F1F5D5F-6C96-4706-BDA1-86E0CF6EC3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598E35D-A1DE-4262-AD55-5066677616D4}"/>
              </a:ext>
            </a:extLst>
          </p:cNvPr>
          <p:cNvSpPr/>
          <p:nvPr/>
        </p:nvSpPr>
        <p:spPr>
          <a:xfrm>
            <a:off x="11136209" y="1773501"/>
            <a:ext cx="144016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0C218E-8D92-4B9F-AB77-A01B6601D735}"/>
              </a:ext>
            </a:extLst>
          </p:cNvPr>
          <p:cNvGrpSpPr/>
          <p:nvPr/>
        </p:nvGrpSpPr>
        <p:grpSpPr>
          <a:xfrm>
            <a:off x="7957227" y="1851174"/>
            <a:ext cx="3071805" cy="1068787"/>
            <a:chOff x="270023" y="1671303"/>
            <a:chExt cx="2668887" cy="10794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42E2A9-8F52-48ED-93BD-3FA25A7CCE64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E1A166-921F-4332-A44E-3BA44C083F5F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FE7DF-0F61-46BB-B16E-12CF915C14C8}"/>
              </a:ext>
            </a:extLst>
          </p:cNvPr>
          <p:cNvSpPr/>
          <p:nvPr/>
        </p:nvSpPr>
        <p:spPr>
          <a:xfrm>
            <a:off x="11136209" y="4848565"/>
            <a:ext cx="144016" cy="12241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17F2F5-4DDB-4046-88BB-059B634B6CEF}"/>
              </a:ext>
            </a:extLst>
          </p:cNvPr>
          <p:cNvGrpSpPr/>
          <p:nvPr/>
        </p:nvGrpSpPr>
        <p:grpSpPr>
          <a:xfrm>
            <a:off x="7957227" y="4926238"/>
            <a:ext cx="3071805" cy="1068787"/>
            <a:chOff x="270023" y="1671303"/>
            <a:chExt cx="2668887" cy="107947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B18F64-212F-4FA3-B033-E2AC4F74D7EC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A30334-E5DF-4E5D-B605-785FFA471107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1A43-2486-4ECE-8EAA-00861EFCF328}"/>
              </a:ext>
            </a:extLst>
          </p:cNvPr>
          <p:cNvSpPr/>
          <p:nvPr/>
        </p:nvSpPr>
        <p:spPr>
          <a:xfrm>
            <a:off x="921500" y="1773501"/>
            <a:ext cx="144016" cy="1224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54DBF0-E37E-44D4-B5AC-2C1991E6063A}"/>
              </a:ext>
            </a:extLst>
          </p:cNvPr>
          <p:cNvGrpSpPr/>
          <p:nvPr/>
        </p:nvGrpSpPr>
        <p:grpSpPr>
          <a:xfrm>
            <a:off x="1176436" y="1851174"/>
            <a:ext cx="3068066" cy="1068787"/>
            <a:chOff x="270023" y="1671303"/>
            <a:chExt cx="2668887" cy="107947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21C442-2001-4576-B3AB-62A949DB3F6A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1145D8-A753-4AA2-BDA9-0A6750587550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8CB0AF6-1C19-40B3-B6DF-3D4C1C5B17EC}"/>
              </a:ext>
            </a:extLst>
          </p:cNvPr>
          <p:cNvSpPr/>
          <p:nvPr/>
        </p:nvSpPr>
        <p:spPr>
          <a:xfrm>
            <a:off x="921500" y="4848565"/>
            <a:ext cx="144016" cy="12241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9381544-0248-4231-B552-CDA6AD4A056E}"/>
              </a:ext>
            </a:extLst>
          </p:cNvPr>
          <p:cNvGrpSpPr/>
          <p:nvPr/>
        </p:nvGrpSpPr>
        <p:grpSpPr>
          <a:xfrm>
            <a:off x="1176436" y="4926238"/>
            <a:ext cx="3068066" cy="1068787"/>
            <a:chOff x="270023" y="1671303"/>
            <a:chExt cx="2668887" cy="107947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DC841B-9847-4E1C-8402-F241243B4989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17EDF4-5434-4D52-A8A5-B24AECD104DE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A81DD40-3C79-49EA-ADD6-F4A76E7D6A2E}"/>
              </a:ext>
            </a:extLst>
          </p:cNvPr>
          <p:cNvSpPr txBox="1"/>
          <p:nvPr/>
        </p:nvSpPr>
        <p:spPr>
          <a:xfrm>
            <a:off x="2974562" y="3630712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600975-EF21-4532-A500-94D23D86DAC7}"/>
              </a:ext>
            </a:extLst>
          </p:cNvPr>
          <p:cNvSpPr txBox="1"/>
          <p:nvPr/>
        </p:nvSpPr>
        <p:spPr>
          <a:xfrm>
            <a:off x="7859251" y="3630712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377A3-3A0D-46F4-985B-2B338B63A5DA}"/>
              </a:ext>
            </a:extLst>
          </p:cNvPr>
          <p:cNvGrpSpPr/>
          <p:nvPr/>
        </p:nvGrpSpPr>
        <p:grpSpPr>
          <a:xfrm>
            <a:off x="9293202" y="3464764"/>
            <a:ext cx="2117747" cy="916671"/>
            <a:chOff x="6904790" y="1787795"/>
            <a:chExt cx="1843006" cy="91667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B8E51E9-BB53-4ED2-BF33-B54049CF5DBD}"/>
                </a:ext>
              </a:extLst>
            </p:cNvPr>
            <p:cNvSpPr txBox="1"/>
            <p:nvPr/>
          </p:nvSpPr>
          <p:spPr>
            <a:xfrm>
              <a:off x="6904790" y="1787795"/>
              <a:ext cx="1843006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922896-19C7-4E4F-BA1C-677CF99D2F05}"/>
                </a:ext>
              </a:extLst>
            </p:cNvPr>
            <p:cNvSpPr txBox="1"/>
            <p:nvPr/>
          </p:nvSpPr>
          <p:spPr>
            <a:xfrm>
              <a:off x="6904790" y="2058135"/>
              <a:ext cx="184300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804F0C-3A35-4B83-A819-BB9C2286536A}"/>
              </a:ext>
            </a:extLst>
          </p:cNvPr>
          <p:cNvGrpSpPr/>
          <p:nvPr/>
        </p:nvGrpSpPr>
        <p:grpSpPr>
          <a:xfrm>
            <a:off x="683196" y="3464764"/>
            <a:ext cx="2117747" cy="916671"/>
            <a:chOff x="6904790" y="1787795"/>
            <a:chExt cx="1843006" cy="91667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A4BC47-9A10-40D3-A36F-DA3BADF99677}"/>
                </a:ext>
              </a:extLst>
            </p:cNvPr>
            <p:cNvSpPr txBox="1"/>
            <p:nvPr/>
          </p:nvSpPr>
          <p:spPr>
            <a:xfrm>
              <a:off x="6904790" y="1787795"/>
              <a:ext cx="1843006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63B64C-A24B-4771-8445-562BD1E058D4}"/>
                </a:ext>
              </a:extLst>
            </p:cNvPr>
            <p:cNvSpPr txBox="1"/>
            <p:nvPr/>
          </p:nvSpPr>
          <p:spPr>
            <a:xfrm>
              <a:off x="6904790" y="2058135"/>
              <a:ext cx="184300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E77F7A45-98E6-4FD3-BB5E-AA99D1DAF96C}"/>
              </a:ext>
            </a:extLst>
          </p:cNvPr>
          <p:cNvSpPr/>
          <p:nvPr/>
        </p:nvSpPr>
        <p:spPr>
          <a:xfrm rot="16200000">
            <a:off x="1099146" y="1997608"/>
            <a:ext cx="2713330" cy="2411849"/>
          </a:xfrm>
          <a:prstGeom prst="hexagon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6BD16B7-3540-4C09-ABEB-D991BC65AB27}"/>
              </a:ext>
            </a:extLst>
          </p:cNvPr>
          <p:cNvSpPr/>
          <p:nvPr/>
        </p:nvSpPr>
        <p:spPr>
          <a:xfrm rot="16200000">
            <a:off x="4729180" y="1997608"/>
            <a:ext cx="2713330" cy="2411849"/>
          </a:xfrm>
          <a:prstGeom prst="hexagon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41012FB-5715-489A-8E6C-056B554CC711}"/>
              </a:ext>
            </a:extLst>
          </p:cNvPr>
          <p:cNvSpPr/>
          <p:nvPr/>
        </p:nvSpPr>
        <p:spPr>
          <a:xfrm rot="16200000">
            <a:off x="8341638" y="1997608"/>
            <a:ext cx="2713330" cy="2411849"/>
          </a:xfrm>
          <a:prstGeom prst="hexagon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Chevron 18">
            <a:extLst>
              <a:ext uri="{FF2B5EF4-FFF2-40B4-BE49-F238E27FC236}">
                <a16:creationId xmlns:a16="http://schemas.microsoft.com/office/drawing/2014/main" id="{F9F2B277-E5E6-4306-8C19-77619E6E356D}"/>
              </a:ext>
            </a:extLst>
          </p:cNvPr>
          <p:cNvSpPr/>
          <p:nvPr/>
        </p:nvSpPr>
        <p:spPr>
          <a:xfrm rot="5400000">
            <a:off x="2095894" y="3212933"/>
            <a:ext cx="719834" cy="2411849"/>
          </a:xfrm>
          <a:prstGeom prst="chevron">
            <a:avLst>
              <a:gd name="adj" fmla="val 840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Chevron 19">
            <a:extLst>
              <a:ext uri="{FF2B5EF4-FFF2-40B4-BE49-F238E27FC236}">
                <a16:creationId xmlns:a16="http://schemas.microsoft.com/office/drawing/2014/main" id="{0B3CB742-02CB-4EB7-AC32-F70EAD2E583B}"/>
              </a:ext>
            </a:extLst>
          </p:cNvPr>
          <p:cNvSpPr/>
          <p:nvPr/>
        </p:nvSpPr>
        <p:spPr>
          <a:xfrm rot="5400000">
            <a:off x="5725928" y="3220529"/>
            <a:ext cx="719834" cy="2411849"/>
          </a:xfrm>
          <a:prstGeom prst="chevron">
            <a:avLst>
              <a:gd name="adj" fmla="val 840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Chevron 20">
            <a:extLst>
              <a:ext uri="{FF2B5EF4-FFF2-40B4-BE49-F238E27FC236}">
                <a16:creationId xmlns:a16="http://schemas.microsoft.com/office/drawing/2014/main" id="{D649B79B-333F-4C93-9EF3-B6BF4C230E87}"/>
              </a:ext>
            </a:extLst>
          </p:cNvPr>
          <p:cNvSpPr/>
          <p:nvPr/>
        </p:nvSpPr>
        <p:spPr>
          <a:xfrm rot="5400000">
            <a:off x="9338386" y="3228125"/>
            <a:ext cx="719834" cy="2411849"/>
          </a:xfrm>
          <a:prstGeom prst="chevron">
            <a:avLst>
              <a:gd name="adj" fmla="val 840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7EFFD4-85E6-48A3-876E-A7AB0DB7A030}"/>
              </a:ext>
            </a:extLst>
          </p:cNvPr>
          <p:cNvGrpSpPr/>
          <p:nvPr/>
        </p:nvGrpSpPr>
        <p:grpSpPr>
          <a:xfrm>
            <a:off x="8126088" y="4953185"/>
            <a:ext cx="3185964" cy="1107996"/>
            <a:chOff x="2551704" y="4283314"/>
            <a:chExt cx="935720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C54300-4245-4D2E-8E01-36297D856884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639DE-BA62-4D5E-851A-85F07588F006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4CC750-6346-4B92-B77D-481DAE3197C1}"/>
              </a:ext>
            </a:extLst>
          </p:cNvPr>
          <p:cNvGrpSpPr/>
          <p:nvPr/>
        </p:nvGrpSpPr>
        <p:grpSpPr>
          <a:xfrm>
            <a:off x="4493874" y="4953185"/>
            <a:ext cx="3185958" cy="1107996"/>
            <a:chOff x="2551705" y="4283314"/>
            <a:chExt cx="935718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6568EC-6B80-4E8D-8F43-6B102F7C40F4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0D74EF-0AFB-49FA-A461-1D0EBBEC5D66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18B404-0867-4501-8AC5-AE24D8B29644}"/>
              </a:ext>
            </a:extLst>
          </p:cNvPr>
          <p:cNvGrpSpPr/>
          <p:nvPr/>
        </p:nvGrpSpPr>
        <p:grpSpPr>
          <a:xfrm>
            <a:off x="861654" y="4953185"/>
            <a:ext cx="3185964" cy="1107996"/>
            <a:chOff x="2551705" y="4283314"/>
            <a:chExt cx="935719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B3EBBA-49B6-4250-8FD0-72ECE7EF5922}"/>
                </a:ext>
              </a:extLst>
            </p:cNvPr>
            <p:cNvSpPr txBox="1"/>
            <p:nvPr/>
          </p:nvSpPr>
          <p:spPr>
            <a:xfrm>
              <a:off x="2551705" y="4560313"/>
              <a:ext cx="935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05D656-F268-436E-90F1-851AB3864740}"/>
                </a:ext>
              </a:extLst>
            </p:cNvPr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6">
            <a:extLst>
              <a:ext uri="{FF2B5EF4-FFF2-40B4-BE49-F238E27FC236}">
                <a16:creationId xmlns:a16="http://schemas.microsoft.com/office/drawing/2014/main" id="{DE71AEAE-F761-453B-B2E1-BEC5A872199B}"/>
              </a:ext>
            </a:extLst>
          </p:cNvPr>
          <p:cNvSpPr/>
          <p:nvPr/>
        </p:nvSpPr>
        <p:spPr>
          <a:xfrm rot="2700000">
            <a:off x="2318543" y="371514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7F19861A-7EFD-454B-9C7E-CCB3DC26D0DC}"/>
              </a:ext>
            </a:extLst>
          </p:cNvPr>
          <p:cNvSpPr/>
          <p:nvPr/>
        </p:nvSpPr>
        <p:spPr>
          <a:xfrm flipH="1">
            <a:off x="5877470" y="382782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90EF5D7E-CCCD-4819-BB13-1B91A9BFA4E8}"/>
              </a:ext>
            </a:extLst>
          </p:cNvPr>
          <p:cNvSpPr/>
          <p:nvPr/>
        </p:nvSpPr>
        <p:spPr>
          <a:xfrm>
            <a:off x="9538435" y="3808744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ACA123-C5E9-40B8-A233-FB2A0C6FE24E}"/>
              </a:ext>
            </a:extLst>
          </p:cNvPr>
          <p:cNvGrpSpPr/>
          <p:nvPr/>
        </p:nvGrpSpPr>
        <p:grpSpPr>
          <a:xfrm>
            <a:off x="1411862" y="2447758"/>
            <a:ext cx="2087902" cy="1155131"/>
            <a:chOff x="5889060" y="3825612"/>
            <a:chExt cx="2527679" cy="11551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14C6A5-9DE9-418F-8311-C282022FB01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41E8D2-8B04-4EB5-B021-35CB5C317328}"/>
                </a:ext>
              </a:extLst>
            </p:cNvPr>
            <p:cNvSpPr txBox="1"/>
            <p:nvPr/>
          </p:nvSpPr>
          <p:spPr>
            <a:xfrm>
              <a:off x="5889060" y="3825612"/>
              <a:ext cx="252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4F6FAF-05B2-4741-B0F1-E7FA06851E68}"/>
              </a:ext>
            </a:extLst>
          </p:cNvPr>
          <p:cNvGrpSpPr/>
          <p:nvPr/>
        </p:nvGrpSpPr>
        <p:grpSpPr>
          <a:xfrm>
            <a:off x="5041896" y="2449022"/>
            <a:ext cx="2087902" cy="1155131"/>
            <a:chOff x="5889060" y="3825612"/>
            <a:chExt cx="2527679" cy="11551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D29239-4363-45B5-9B60-12E3CA23156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BD9902-514D-45E5-A01F-A3E1CC56E97E}"/>
                </a:ext>
              </a:extLst>
            </p:cNvPr>
            <p:cNvSpPr txBox="1"/>
            <p:nvPr/>
          </p:nvSpPr>
          <p:spPr>
            <a:xfrm>
              <a:off x="5889060" y="3825612"/>
              <a:ext cx="252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8B14F7-3CC7-4094-8D06-E2A52897361B}"/>
              </a:ext>
            </a:extLst>
          </p:cNvPr>
          <p:cNvGrpSpPr/>
          <p:nvPr/>
        </p:nvGrpSpPr>
        <p:grpSpPr>
          <a:xfrm>
            <a:off x="8654354" y="2450286"/>
            <a:ext cx="2087902" cy="1155131"/>
            <a:chOff x="5889060" y="3825612"/>
            <a:chExt cx="2527679" cy="11551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138D06-4FDB-486D-84B0-EE6525CBDFB8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5149A8-2BD9-4EF8-A0D7-6CB0FEAB5ADE}"/>
                </a:ext>
              </a:extLst>
            </p:cNvPr>
            <p:cNvSpPr txBox="1"/>
            <p:nvPr/>
          </p:nvSpPr>
          <p:spPr>
            <a:xfrm>
              <a:off x="5889060" y="3825612"/>
              <a:ext cx="252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D326B1A-08E2-44F1-BE0E-AD02491E6582}"/>
              </a:ext>
            </a:extLst>
          </p:cNvPr>
          <p:cNvSpPr txBox="1">
            <a:spLocks/>
          </p:cNvSpPr>
          <p:nvPr/>
        </p:nvSpPr>
        <p:spPr>
          <a:xfrm>
            <a:off x="444252" y="3919761"/>
            <a:ext cx="2880320" cy="2074785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Simple Desktop Style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F59DC-78AF-4984-A0BD-354081355995}"/>
              </a:ext>
            </a:extLst>
          </p:cNvPr>
          <p:cNvSpPr txBox="1"/>
          <p:nvPr/>
        </p:nvSpPr>
        <p:spPr>
          <a:xfrm>
            <a:off x="4110273" y="1407732"/>
            <a:ext cx="34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D1FC8-B5CB-445F-9A85-F092117D2E21}"/>
              </a:ext>
            </a:extLst>
          </p:cNvPr>
          <p:cNvSpPr txBox="1"/>
          <p:nvPr/>
        </p:nvSpPr>
        <p:spPr>
          <a:xfrm>
            <a:off x="6537894" y="1067362"/>
            <a:ext cx="192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EDF11-794B-4C23-9021-F9041812548E}"/>
              </a:ext>
            </a:extLst>
          </p:cNvPr>
          <p:cNvSpPr txBox="1"/>
          <p:nvPr/>
        </p:nvSpPr>
        <p:spPr>
          <a:xfrm>
            <a:off x="4110273" y="2680200"/>
            <a:ext cx="34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2FB79-7B89-4E39-93D0-9A050A44986E}"/>
              </a:ext>
            </a:extLst>
          </p:cNvPr>
          <p:cNvSpPr txBox="1"/>
          <p:nvPr/>
        </p:nvSpPr>
        <p:spPr>
          <a:xfrm>
            <a:off x="6537894" y="2339830"/>
            <a:ext cx="19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66B27-C302-450E-AFA5-049D3A6DAB3C}"/>
              </a:ext>
            </a:extLst>
          </p:cNvPr>
          <p:cNvSpPr txBox="1"/>
          <p:nvPr/>
        </p:nvSpPr>
        <p:spPr>
          <a:xfrm>
            <a:off x="4110273" y="3952668"/>
            <a:ext cx="34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C5A8C-A252-43C7-9D9F-915C56642536}"/>
              </a:ext>
            </a:extLst>
          </p:cNvPr>
          <p:cNvSpPr txBox="1"/>
          <p:nvPr/>
        </p:nvSpPr>
        <p:spPr>
          <a:xfrm>
            <a:off x="6537894" y="3612298"/>
            <a:ext cx="19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4EFDE-92F9-4C0A-9EA2-5A8EF555CADF}"/>
              </a:ext>
            </a:extLst>
          </p:cNvPr>
          <p:cNvSpPr txBox="1"/>
          <p:nvPr/>
        </p:nvSpPr>
        <p:spPr>
          <a:xfrm>
            <a:off x="4110273" y="5225136"/>
            <a:ext cx="34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A45DF-49E4-42D2-BCE5-F9A98D662CD5}"/>
              </a:ext>
            </a:extLst>
          </p:cNvPr>
          <p:cNvSpPr txBox="1"/>
          <p:nvPr/>
        </p:nvSpPr>
        <p:spPr>
          <a:xfrm>
            <a:off x="6537894" y="4884766"/>
            <a:ext cx="19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17A230E-0653-4474-9B3D-88C1D13DB698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3DE7FE-E8EA-48A9-B0A9-8180B44809A2}"/>
              </a:ext>
            </a:extLst>
          </p:cNvPr>
          <p:cNvSpPr/>
          <p:nvPr/>
        </p:nvSpPr>
        <p:spPr>
          <a:xfrm>
            <a:off x="953311" y="1842877"/>
            <a:ext cx="4680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CE424C-8F03-4EB7-9FAD-82BDF61BC203}"/>
              </a:ext>
            </a:extLst>
          </p:cNvPr>
          <p:cNvSpPr/>
          <p:nvPr/>
        </p:nvSpPr>
        <p:spPr>
          <a:xfrm>
            <a:off x="6460923" y="1842877"/>
            <a:ext cx="4824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092D78-D03C-4730-9300-A179968BF07B}"/>
              </a:ext>
            </a:extLst>
          </p:cNvPr>
          <p:cNvSpPr/>
          <p:nvPr/>
        </p:nvSpPr>
        <p:spPr>
          <a:xfrm>
            <a:off x="6460923" y="4109692"/>
            <a:ext cx="4824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9F3567-3F4E-4514-BD25-FE5973A0DDDB}"/>
              </a:ext>
            </a:extLst>
          </p:cNvPr>
          <p:cNvSpPr/>
          <p:nvPr/>
        </p:nvSpPr>
        <p:spPr>
          <a:xfrm>
            <a:off x="953311" y="4109692"/>
            <a:ext cx="4680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BFED1F-C9E2-45EE-BDBE-8E7812C86E40}"/>
              </a:ext>
            </a:extLst>
          </p:cNvPr>
          <p:cNvGrpSpPr/>
          <p:nvPr/>
        </p:nvGrpSpPr>
        <p:grpSpPr>
          <a:xfrm>
            <a:off x="5099514" y="2943882"/>
            <a:ext cx="1932544" cy="1944464"/>
            <a:chOff x="3601392" y="2821184"/>
            <a:chExt cx="1932544" cy="1944464"/>
          </a:xfrm>
        </p:grpSpPr>
        <p:sp>
          <p:nvSpPr>
            <p:cNvPr id="8" name="Pie 7">
              <a:extLst>
                <a:ext uri="{FF2B5EF4-FFF2-40B4-BE49-F238E27FC236}">
                  <a16:creationId xmlns:a16="http://schemas.microsoft.com/office/drawing/2014/main" id="{86BDE657-EB90-4852-8FD9-0294A637E3CB}"/>
                </a:ext>
              </a:extLst>
            </p:cNvPr>
            <p:cNvSpPr/>
            <p:nvPr/>
          </p:nvSpPr>
          <p:spPr>
            <a:xfrm>
              <a:off x="3601392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9" name="Pie 8">
              <a:extLst>
                <a:ext uri="{FF2B5EF4-FFF2-40B4-BE49-F238E27FC236}">
                  <a16:creationId xmlns:a16="http://schemas.microsoft.com/office/drawing/2014/main" id="{0C537C27-1388-44F4-A54A-1F210CCA297E}"/>
                </a:ext>
              </a:extLst>
            </p:cNvPr>
            <p:cNvSpPr/>
            <p:nvPr/>
          </p:nvSpPr>
          <p:spPr>
            <a:xfrm rot="16200000">
              <a:off x="3601392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0" name="Pie 9">
              <a:extLst>
                <a:ext uri="{FF2B5EF4-FFF2-40B4-BE49-F238E27FC236}">
                  <a16:creationId xmlns:a16="http://schemas.microsoft.com/office/drawing/2014/main" id="{693C8B46-DC8D-42C6-9FB4-5DEC796D2CDA}"/>
                </a:ext>
              </a:extLst>
            </p:cNvPr>
            <p:cNvSpPr/>
            <p:nvPr/>
          </p:nvSpPr>
          <p:spPr>
            <a:xfrm flipH="1">
              <a:off x="3661728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1" name="Pie 10">
              <a:extLst>
                <a:ext uri="{FF2B5EF4-FFF2-40B4-BE49-F238E27FC236}">
                  <a16:creationId xmlns:a16="http://schemas.microsoft.com/office/drawing/2014/main" id="{4EBA79DC-A71A-4503-A7D7-48560E0196B9}"/>
                </a:ext>
              </a:extLst>
            </p:cNvPr>
            <p:cNvSpPr/>
            <p:nvPr/>
          </p:nvSpPr>
          <p:spPr>
            <a:xfrm rot="5400000" flipH="1">
              <a:off x="3661728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81E7C0-AA54-4AD6-9EB0-1C88E8FE0DD2}"/>
              </a:ext>
            </a:extLst>
          </p:cNvPr>
          <p:cNvGrpSpPr/>
          <p:nvPr/>
        </p:nvGrpSpPr>
        <p:grpSpPr>
          <a:xfrm>
            <a:off x="1371602" y="2022188"/>
            <a:ext cx="3672000" cy="1477329"/>
            <a:chOff x="5600058" y="1433695"/>
            <a:chExt cx="2840830" cy="10510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24C6DB-A2DB-477B-B3D0-8BFF19F70FFA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36F7D1-660C-4C99-85D4-3243B9B3D8EE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434D12-C0DB-4139-876B-D4D42FC388C0}"/>
              </a:ext>
            </a:extLst>
          </p:cNvPr>
          <p:cNvGrpSpPr/>
          <p:nvPr/>
        </p:nvGrpSpPr>
        <p:grpSpPr>
          <a:xfrm>
            <a:off x="1371602" y="4289003"/>
            <a:ext cx="3672000" cy="1477329"/>
            <a:chOff x="5600058" y="1433695"/>
            <a:chExt cx="2840830" cy="10510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018DAA-D682-431A-9856-E6F63F4D2351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853AFC-3B4E-46E5-87A8-3643633F46AA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F7F403-7268-43B6-B9E4-3206D14539AC}"/>
              </a:ext>
            </a:extLst>
          </p:cNvPr>
          <p:cNvGrpSpPr/>
          <p:nvPr/>
        </p:nvGrpSpPr>
        <p:grpSpPr>
          <a:xfrm>
            <a:off x="7106066" y="4289003"/>
            <a:ext cx="3672000" cy="1477329"/>
            <a:chOff x="5600058" y="1433695"/>
            <a:chExt cx="2840830" cy="105100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D9B951-450F-4654-9C19-8AD82C3562EB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8E5ADC-F5A1-4EAC-B125-2FFD610748AE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5DEA6C-AD96-4FA0-8171-41A7EEFB56F8}"/>
              </a:ext>
            </a:extLst>
          </p:cNvPr>
          <p:cNvGrpSpPr/>
          <p:nvPr/>
        </p:nvGrpSpPr>
        <p:grpSpPr>
          <a:xfrm>
            <a:off x="7106066" y="2022188"/>
            <a:ext cx="3672000" cy="1477329"/>
            <a:chOff x="5600058" y="1433695"/>
            <a:chExt cx="2840830" cy="10510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899884-85A8-4EE6-8A0D-386D604657F8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D47C7A-785B-4BBA-A54E-4562A38F6EEB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6">
            <a:extLst>
              <a:ext uri="{FF2B5EF4-FFF2-40B4-BE49-F238E27FC236}">
                <a16:creationId xmlns:a16="http://schemas.microsoft.com/office/drawing/2014/main" id="{AEA0D348-C996-49E1-B6D1-DA7D9EC1CCAA}"/>
              </a:ext>
            </a:extLst>
          </p:cNvPr>
          <p:cNvSpPr/>
          <p:nvPr/>
        </p:nvSpPr>
        <p:spPr>
          <a:xfrm rot="2700000">
            <a:off x="5555782" y="327557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C6EDC27-142B-4A74-A9B8-684530A437DA}"/>
              </a:ext>
            </a:extLst>
          </p:cNvPr>
          <p:cNvSpPr/>
          <p:nvPr/>
        </p:nvSpPr>
        <p:spPr>
          <a:xfrm>
            <a:off x="5491775" y="418808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981CCE9F-6D97-4EC4-9A84-CA391B682AF3}"/>
              </a:ext>
            </a:extLst>
          </p:cNvPr>
          <p:cNvSpPr/>
          <p:nvPr/>
        </p:nvSpPr>
        <p:spPr>
          <a:xfrm flipH="1">
            <a:off x="6284006" y="333795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Block Arc 10">
            <a:extLst>
              <a:ext uri="{FF2B5EF4-FFF2-40B4-BE49-F238E27FC236}">
                <a16:creationId xmlns:a16="http://schemas.microsoft.com/office/drawing/2014/main" id="{5AB3F3B8-B386-43E4-88E5-2CE761C2020E}"/>
              </a:ext>
            </a:extLst>
          </p:cNvPr>
          <p:cNvSpPr/>
          <p:nvPr/>
        </p:nvSpPr>
        <p:spPr>
          <a:xfrm>
            <a:off x="6272998" y="419614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54ABAF-40E4-416B-8522-7F60CAB5AC39}"/>
              </a:ext>
            </a:extLst>
          </p:cNvPr>
          <p:cNvGrpSpPr/>
          <p:nvPr/>
        </p:nvGrpSpPr>
        <p:grpSpPr>
          <a:xfrm>
            <a:off x="4230614" y="2098306"/>
            <a:ext cx="3765942" cy="3743763"/>
            <a:chOff x="2670753" y="2114334"/>
            <a:chExt cx="3765942" cy="3743763"/>
          </a:xfrm>
        </p:grpSpPr>
        <p:sp>
          <p:nvSpPr>
            <p:cNvPr id="38" name="Block Arc 37">
              <a:extLst>
                <a:ext uri="{FF2B5EF4-FFF2-40B4-BE49-F238E27FC236}">
                  <a16:creationId xmlns:a16="http://schemas.microsoft.com/office/drawing/2014/main" id="{55E7E95D-2B40-45B3-A08D-0306D09CDF4C}"/>
                </a:ext>
              </a:extLst>
            </p:cNvPr>
            <p:cNvSpPr/>
            <p:nvPr/>
          </p:nvSpPr>
          <p:spPr>
            <a:xfrm>
              <a:off x="2680279" y="2119944"/>
              <a:ext cx="3619171" cy="3619170"/>
            </a:xfrm>
            <a:prstGeom prst="blockArc">
              <a:avLst>
                <a:gd name="adj1" fmla="val 11665054"/>
                <a:gd name="adj2" fmla="val 16188267"/>
                <a:gd name="adj3" fmla="val 29857"/>
              </a:avLst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Block Arc 38">
              <a:extLst>
                <a:ext uri="{FF2B5EF4-FFF2-40B4-BE49-F238E27FC236}">
                  <a16:creationId xmlns:a16="http://schemas.microsoft.com/office/drawing/2014/main" id="{CE705CAA-B926-4F9C-BE36-2934C4C250DD}"/>
                </a:ext>
              </a:extLst>
            </p:cNvPr>
            <p:cNvSpPr/>
            <p:nvPr/>
          </p:nvSpPr>
          <p:spPr>
            <a:xfrm rot="4500000">
              <a:off x="2784252" y="2114333"/>
              <a:ext cx="3619170" cy="3619171"/>
            </a:xfrm>
            <a:prstGeom prst="blockArc">
              <a:avLst>
                <a:gd name="adj1" fmla="val 11684609"/>
                <a:gd name="adj2" fmla="val 16173964"/>
                <a:gd name="adj3" fmla="val 29814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Block Arc 39">
              <a:extLst>
                <a:ext uri="{FF2B5EF4-FFF2-40B4-BE49-F238E27FC236}">
                  <a16:creationId xmlns:a16="http://schemas.microsoft.com/office/drawing/2014/main" id="{EA55CE2A-87EF-4007-A429-76D30373512E}"/>
                </a:ext>
              </a:extLst>
            </p:cNvPr>
            <p:cNvSpPr/>
            <p:nvPr/>
          </p:nvSpPr>
          <p:spPr>
            <a:xfrm rot="9180000">
              <a:off x="2817524" y="2209409"/>
              <a:ext cx="3619171" cy="3619170"/>
            </a:xfrm>
            <a:prstGeom prst="blockArc">
              <a:avLst>
                <a:gd name="adj1" fmla="val 11508045"/>
                <a:gd name="adj2" fmla="val 16173964"/>
                <a:gd name="adj3" fmla="val 29814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21BB03F6-81B9-4565-A224-952554A7541A}"/>
                </a:ext>
              </a:extLst>
            </p:cNvPr>
            <p:cNvSpPr/>
            <p:nvPr/>
          </p:nvSpPr>
          <p:spPr>
            <a:xfrm rot="17100000">
              <a:off x="2670754" y="2238926"/>
              <a:ext cx="3619170" cy="3619171"/>
            </a:xfrm>
            <a:prstGeom prst="blockArc">
              <a:avLst>
                <a:gd name="adj1" fmla="val 11665054"/>
                <a:gd name="adj2" fmla="val 16173964"/>
                <a:gd name="adj3" fmla="val 29814"/>
              </a:avLst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2" name="Teardrop 41">
            <a:extLst>
              <a:ext uri="{FF2B5EF4-FFF2-40B4-BE49-F238E27FC236}">
                <a16:creationId xmlns:a16="http://schemas.microsoft.com/office/drawing/2014/main" id="{A1B5B92F-36C7-47FC-B1D3-65E9600E9723}"/>
              </a:ext>
            </a:extLst>
          </p:cNvPr>
          <p:cNvSpPr/>
          <p:nvPr/>
        </p:nvSpPr>
        <p:spPr>
          <a:xfrm rot="8100000">
            <a:off x="5501924" y="3404640"/>
            <a:ext cx="1195410" cy="1195410"/>
          </a:xfrm>
          <a:prstGeom prst="teardrop">
            <a:avLst>
              <a:gd name="adj" fmla="val 18288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ounded Rectangle 12">
            <a:extLst>
              <a:ext uri="{FF2B5EF4-FFF2-40B4-BE49-F238E27FC236}">
                <a16:creationId xmlns:a16="http://schemas.microsoft.com/office/drawing/2014/main" id="{A703B5AD-A172-4DE7-9CDE-68D7CFC1E881}"/>
              </a:ext>
            </a:extLst>
          </p:cNvPr>
          <p:cNvSpPr/>
          <p:nvPr/>
        </p:nvSpPr>
        <p:spPr>
          <a:xfrm>
            <a:off x="5847753" y="3650080"/>
            <a:ext cx="537236" cy="6402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592344-F5EE-4D03-B378-AF922B091B51}"/>
              </a:ext>
            </a:extLst>
          </p:cNvPr>
          <p:cNvGrpSpPr/>
          <p:nvPr/>
        </p:nvGrpSpPr>
        <p:grpSpPr>
          <a:xfrm>
            <a:off x="9149152" y="1777697"/>
            <a:ext cx="2194813" cy="1107996"/>
            <a:chOff x="3017860" y="4283314"/>
            <a:chExt cx="1624783" cy="110799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5D38B6-63C9-4B12-997D-4B12343B41C7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798F6E-672A-42D9-856E-F5FCD2A6EC25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389FE5-F007-4D19-A497-93EC9AF0A79F}"/>
              </a:ext>
            </a:extLst>
          </p:cNvPr>
          <p:cNvGrpSpPr/>
          <p:nvPr/>
        </p:nvGrpSpPr>
        <p:grpSpPr>
          <a:xfrm>
            <a:off x="9149152" y="4973525"/>
            <a:ext cx="2194813" cy="1107996"/>
            <a:chOff x="3017860" y="4283314"/>
            <a:chExt cx="1624783" cy="110799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960AB97-731E-438F-BE11-183C78FC3A3A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FC0CB5-F9BA-45A2-81B3-0A7C3545803C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5605189-4D86-4004-9525-5700E6439EC6}"/>
              </a:ext>
            </a:extLst>
          </p:cNvPr>
          <p:cNvGrpSpPr/>
          <p:nvPr/>
        </p:nvGrpSpPr>
        <p:grpSpPr>
          <a:xfrm>
            <a:off x="897550" y="1777697"/>
            <a:ext cx="2194813" cy="1107996"/>
            <a:chOff x="3017860" y="4283314"/>
            <a:chExt cx="1624783" cy="110799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8E44A0-14F9-4707-A3B3-0EEE5770C15C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496A3B-6D39-483C-8B39-A38D24FE3331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306A44D-29B6-497D-AB58-8ED72DEB63B8}"/>
              </a:ext>
            </a:extLst>
          </p:cNvPr>
          <p:cNvGrpSpPr/>
          <p:nvPr/>
        </p:nvGrpSpPr>
        <p:grpSpPr>
          <a:xfrm>
            <a:off x="897552" y="4973525"/>
            <a:ext cx="2194811" cy="1107996"/>
            <a:chOff x="3017861" y="4283314"/>
            <a:chExt cx="1624782" cy="110799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C5A73E-83D5-4D03-8F80-5C40C27DEA7C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8EC34F-0E96-48CF-92EA-F48302BB30F1}"/>
                </a:ext>
              </a:extLst>
            </p:cNvPr>
            <p:cNvSpPr txBox="1"/>
            <p:nvPr/>
          </p:nvSpPr>
          <p:spPr>
            <a:xfrm>
              <a:off x="3017861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6D03A19-0F7E-4D69-AF23-63026C5889A7}"/>
              </a:ext>
            </a:extLst>
          </p:cNvPr>
          <p:cNvSpPr txBox="1"/>
          <p:nvPr/>
        </p:nvSpPr>
        <p:spPr>
          <a:xfrm>
            <a:off x="8022398" y="1777698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AB66F5-8FA4-4AC8-927D-8B533766DF0E}"/>
              </a:ext>
            </a:extLst>
          </p:cNvPr>
          <p:cNvSpPr txBox="1"/>
          <p:nvPr/>
        </p:nvSpPr>
        <p:spPr>
          <a:xfrm>
            <a:off x="8022398" y="497352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92B407-0454-4D9D-B8B9-BCB9DC47BAC8}"/>
              </a:ext>
            </a:extLst>
          </p:cNvPr>
          <p:cNvSpPr txBox="1"/>
          <p:nvPr/>
        </p:nvSpPr>
        <p:spPr>
          <a:xfrm>
            <a:off x="3181545" y="1777698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20CE79-1F5C-4F2E-BEB5-D5E684D40EA2}"/>
              </a:ext>
            </a:extLst>
          </p:cNvPr>
          <p:cNvSpPr txBox="1"/>
          <p:nvPr/>
        </p:nvSpPr>
        <p:spPr>
          <a:xfrm>
            <a:off x="3181545" y="497352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52%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0" name="Rounded Rectangle 10">
            <a:extLst>
              <a:ext uri="{FF2B5EF4-FFF2-40B4-BE49-F238E27FC236}">
                <a16:creationId xmlns:a16="http://schemas.microsoft.com/office/drawing/2014/main" id="{9A855959-37C9-4F2F-8D89-88F3B501B277}"/>
              </a:ext>
            </a:extLst>
          </p:cNvPr>
          <p:cNvSpPr/>
          <p:nvPr/>
        </p:nvSpPr>
        <p:spPr>
          <a:xfrm>
            <a:off x="7159310" y="4211887"/>
            <a:ext cx="362252" cy="47940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ounded Rectangle 6">
            <a:extLst>
              <a:ext uri="{FF2B5EF4-FFF2-40B4-BE49-F238E27FC236}">
                <a16:creationId xmlns:a16="http://schemas.microsoft.com/office/drawing/2014/main" id="{497DE8FF-3E42-4588-BBE0-F3E8F1B9DB4D}"/>
              </a:ext>
            </a:extLst>
          </p:cNvPr>
          <p:cNvSpPr/>
          <p:nvPr/>
        </p:nvSpPr>
        <p:spPr>
          <a:xfrm>
            <a:off x="6690338" y="2678712"/>
            <a:ext cx="493148" cy="5013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Rounded Rectangle 27">
            <a:extLst>
              <a:ext uri="{FF2B5EF4-FFF2-40B4-BE49-F238E27FC236}">
                <a16:creationId xmlns:a16="http://schemas.microsoft.com/office/drawing/2014/main" id="{554E49C3-4982-487C-9AD3-46161DADA422}"/>
              </a:ext>
            </a:extLst>
          </p:cNvPr>
          <p:cNvSpPr/>
          <p:nvPr/>
        </p:nvSpPr>
        <p:spPr>
          <a:xfrm>
            <a:off x="4668465" y="4261967"/>
            <a:ext cx="493715" cy="3792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Rounded Rectangle 7">
            <a:extLst>
              <a:ext uri="{FF2B5EF4-FFF2-40B4-BE49-F238E27FC236}">
                <a16:creationId xmlns:a16="http://schemas.microsoft.com/office/drawing/2014/main" id="{29804C4A-4597-4FF9-AF54-2E59D06D0BDC}"/>
              </a:ext>
            </a:extLst>
          </p:cNvPr>
          <p:cNvSpPr/>
          <p:nvPr/>
        </p:nvSpPr>
        <p:spPr>
          <a:xfrm>
            <a:off x="5043105" y="2699215"/>
            <a:ext cx="501953" cy="43318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3A3062-BD0F-436F-9CEB-3CBC79312F5B}"/>
              </a:ext>
            </a:extLst>
          </p:cNvPr>
          <p:cNvSpPr/>
          <p:nvPr/>
        </p:nvSpPr>
        <p:spPr>
          <a:xfrm>
            <a:off x="1096037" y="970159"/>
            <a:ext cx="628403" cy="581184"/>
          </a:xfrm>
          <a:custGeom>
            <a:avLst/>
            <a:gdLst/>
            <a:ahLst/>
            <a:cxnLst/>
            <a:rect l="l" t="t" r="r" b="b"/>
            <a:pathLst>
              <a:path w="57931" h="53578">
                <a:moveTo>
                  <a:pt x="53020" y="0"/>
                </a:moveTo>
                <a:lnTo>
                  <a:pt x="57931" y="7814"/>
                </a:lnTo>
                <a:cubicBezTo>
                  <a:pt x="53838" y="9525"/>
                  <a:pt x="50825" y="12074"/>
                  <a:pt x="48890" y="15460"/>
                </a:cubicBezTo>
                <a:cubicBezTo>
                  <a:pt x="46955" y="18845"/>
                  <a:pt x="45876" y="23775"/>
                  <a:pt x="45653" y="30249"/>
                </a:cubicBezTo>
                <a:lnTo>
                  <a:pt x="56145" y="30249"/>
                </a:lnTo>
                <a:lnTo>
                  <a:pt x="56145" y="53578"/>
                </a:lnTo>
                <a:lnTo>
                  <a:pt x="34602" y="53578"/>
                </a:lnTo>
                <a:lnTo>
                  <a:pt x="34602" y="35161"/>
                </a:lnTo>
                <a:cubicBezTo>
                  <a:pt x="34602" y="25189"/>
                  <a:pt x="35793" y="17971"/>
                  <a:pt x="38174" y="13506"/>
                </a:cubicBezTo>
                <a:cubicBezTo>
                  <a:pt x="41300" y="7553"/>
                  <a:pt x="46248" y="3051"/>
                  <a:pt x="53020" y="0"/>
                </a:cubicBezTo>
                <a:close/>
                <a:moveTo>
                  <a:pt x="18417" y="0"/>
                </a:moveTo>
                <a:lnTo>
                  <a:pt x="23329" y="7814"/>
                </a:lnTo>
                <a:cubicBezTo>
                  <a:pt x="19236" y="9525"/>
                  <a:pt x="16222" y="12074"/>
                  <a:pt x="14287" y="15460"/>
                </a:cubicBezTo>
                <a:cubicBezTo>
                  <a:pt x="12353" y="18845"/>
                  <a:pt x="11274" y="23775"/>
                  <a:pt x="11050" y="30249"/>
                </a:cubicBezTo>
                <a:lnTo>
                  <a:pt x="21543" y="30249"/>
                </a:lnTo>
                <a:lnTo>
                  <a:pt x="21543" y="53578"/>
                </a:lnTo>
                <a:lnTo>
                  <a:pt x="0" y="53578"/>
                </a:lnTo>
                <a:lnTo>
                  <a:pt x="0" y="35161"/>
                </a:lnTo>
                <a:cubicBezTo>
                  <a:pt x="0" y="25189"/>
                  <a:pt x="1190" y="17971"/>
                  <a:pt x="3572" y="13506"/>
                </a:cubicBezTo>
                <a:cubicBezTo>
                  <a:pt x="6697" y="7553"/>
                  <a:pt x="11646" y="3051"/>
                  <a:pt x="1841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B6991-A8BD-497E-9486-7E3BABBA550A}"/>
              </a:ext>
            </a:extLst>
          </p:cNvPr>
          <p:cNvSpPr txBox="1"/>
          <p:nvPr/>
        </p:nvSpPr>
        <p:spPr>
          <a:xfrm>
            <a:off x="8684057" y="5435112"/>
            <a:ext cx="20520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REAL ESTATE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1410238" y="1930285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8E5F176-1E9C-4645-B5B5-FF67EEF04C78}"/>
              </a:ext>
            </a:extLst>
          </p:cNvPr>
          <p:cNvSpPr txBox="1">
            <a:spLocks/>
          </p:cNvSpPr>
          <p:nvPr/>
        </p:nvSpPr>
        <p:spPr>
          <a:xfrm>
            <a:off x="1924040" y="5141244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DBE731-EA3C-4277-BB22-AD02770ACC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67010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4" name="Up Arrow Callout 44">
            <a:extLst>
              <a:ext uri="{FF2B5EF4-FFF2-40B4-BE49-F238E27FC236}">
                <a16:creationId xmlns:a16="http://schemas.microsoft.com/office/drawing/2014/main" id="{03958FCE-3105-419B-8E84-7F4914CE0145}"/>
              </a:ext>
            </a:extLst>
          </p:cNvPr>
          <p:cNvSpPr/>
          <p:nvPr/>
        </p:nvSpPr>
        <p:spPr>
          <a:xfrm>
            <a:off x="5628474" y="1664296"/>
            <a:ext cx="4906828" cy="2196000"/>
          </a:xfrm>
          <a:prstGeom prst="upArrowCallout">
            <a:avLst>
              <a:gd name="adj1" fmla="val 17823"/>
              <a:gd name="adj2" fmla="val 13406"/>
              <a:gd name="adj3" fmla="val 14234"/>
              <a:gd name="adj4" fmla="val 7886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Up Arrow Callout 46">
            <a:extLst>
              <a:ext uri="{FF2B5EF4-FFF2-40B4-BE49-F238E27FC236}">
                <a16:creationId xmlns:a16="http://schemas.microsoft.com/office/drawing/2014/main" id="{1715701C-5BDF-458B-A00C-336EA5AE0F63}"/>
              </a:ext>
            </a:extLst>
          </p:cNvPr>
          <p:cNvSpPr/>
          <p:nvPr/>
        </p:nvSpPr>
        <p:spPr>
          <a:xfrm rot="10800000">
            <a:off x="1621220" y="4009296"/>
            <a:ext cx="4906828" cy="2196000"/>
          </a:xfrm>
          <a:prstGeom prst="upArrowCallout">
            <a:avLst>
              <a:gd name="adj1" fmla="val 17823"/>
              <a:gd name="adj2" fmla="val 13406"/>
              <a:gd name="adj3" fmla="val 14234"/>
              <a:gd name="adj4" fmla="val 7886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B68E87F-0D86-4131-B956-CEA78A8407FD}"/>
              </a:ext>
            </a:extLst>
          </p:cNvPr>
          <p:cNvGrpSpPr/>
          <p:nvPr/>
        </p:nvGrpSpPr>
        <p:grpSpPr>
          <a:xfrm>
            <a:off x="2813069" y="2263857"/>
            <a:ext cx="2527679" cy="1477328"/>
            <a:chOff x="5889060" y="3872747"/>
            <a:chExt cx="2527679" cy="147732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9703D4-A3C1-49A7-98CC-0436CBAD8C9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42E785-8314-4917-B600-380951CA7764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6B049A-6FC0-43DB-8199-C995A9CA411E}"/>
              </a:ext>
            </a:extLst>
          </p:cNvPr>
          <p:cNvGrpSpPr/>
          <p:nvPr/>
        </p:nvGrpSpPr>
        <p:grpSpPr>
          <a:xfrm>
            <a:off x="6835598" y="4140432"/>
            <a:ext cx="2527679" cy="1477328"/>
            <a:chOff x="5889060" y="3872747"/>
            <a:chExt cx="2527679" cy="14773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8A734A-B1D5-46A1-B7E4-F936E723208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9D94B3-0377-4712-8EA9-AD1023A79EA8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CC90633-6B5F-4AD9-9BAE-E454BF846F07}"/>
              </a:ext>
            </a:extLst>
          </p:cNvPr>
          <p:cNvSpPr txBox="1"/>
          <p:nvPr/>
        </p:nvSpPr>
        <p:spPr>
          <a:xfrm>
            <a:off x="5958658" y="2450695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A82544-831A-47CD-9A53-E38E0A9F24E6}"/>
              </a:ext>
            </a:extLst>
          </p:cNvPr>
          <p:cNvSpPr txBox="1"/>
          <p:nvPr/>
        </p:nvSpPr>
        <p:spPr>
          <a:xfrm>
            <a:off x="9641075" y="4259984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9CD9E5-1B57-4D40-9053-8AF9918C51E6}"/>
              </a:ext>
            </a:extLst>
          </p:cNvPr>
          <p:cNvSpPr txBox="1"/>
          <p:nvPr/>
        </p:nvSpPr>
        <p:spPr>
          <a:xfrm>
            <a:off x="5617728" y="4259984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2EAB1-E3A3-4F83-8D35-345ED258B311}"/>
              </a:ext>
            </a:extLst>
          </p:cNvPr>
          <p:cNvSpPr txBox="1"/>
          <p:nvPr/>
        </p:nvSpPr>
        <p:spPr>
          <a:xfrm>
            <a:off x="1964464" y="2450695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6" name="자유형: 도형 33">
            <a:extLst>
              <a:ext uri="{FF2B5EF4-FFF2-40B4-BE49-F238E27FC236}">
                <a16:creationId xmlns:a16="http://schemas.microsoft.com/office/drawing/2014/main" id="{1FB2F282-2C6F-4E4B-B85C-96A22803479D}"/>
              </a:ext>
            </a:extLst>
          </p:cNvPr>
          <p:cNvSpPr/>
          <p:nvPr/>
        </p:nvSpPr>
        <p:spPr>
          <a:xfrm rot="5400000">
            <a:off x="8091915" y="2605692"/>
            <a:ext cx="1728000" cy="4535323"/>
          </a:xfrm>
          <a:custGeom>
            <a:avLst/>
            <a:gdLst>
              <a:gd name="connsiteX0" fmla="*/ 0 w 1728000"/>
              <a:gd name="connsiteY0" fmla="*/ 4535323 h 4535323"/>
              <a:gd name="connsiteX1" fmla="*/ 0 w 1728000"/>
              <a:gd name="connsiteY1" fmla="*/ 3276000 h 4535323"/>
              <a:gd name="connsiteX2" fmla="*/ 0 w 1728000"/>
              <a:gd name="connsiteY2" fmla="*/ 2370135 h 4535323"/>
              <a:gd name="connsiteX3" fmla="*/ 0 w 1728000"/>
              <a:gd name="connsiteY3" fmla="*/ 692383 h 4535323"/>
              <a:gd name="connsiteX4" fmla="*/ 710009 w 1728000"/>
              <a:gd name="connsiteY4" fmla="*/ 692383 h 4535323"/>
              <a:gd name="connsiteX5" fmla="*/ 710009 w 1728000"/>
              <a:gd name="connsiteY5" fmla="*/ 245964 h 4535323"/>
              <a:gd name="connsiteX6" fmla="*/ 632344 w 1728000"/>
              <a:gd name="connsiteY6" fmla="*/ 245964 h 4535323"/>
              <a:gd name="connsiteX7" fmla="*/ 864000 w 1728000"/>
              <a:gd name="connsiteY7" fmla="*/ 0 h 4535323"/>
              <a:gd name="connsiteX8" fmla="*/ 1095656 w 1728000"/>
              <a:gd name="connsiteY8" fmla="*/ 245964 h 4535323"/>
              <a:gd name="connsiteX9" fmla="*/ 1017991 w 1728000"/>
              <a:gd name="connsiteY9" fmla="*/ 245964 h 4535323"/>
              <a:gd name="connsiteX10" fmla="*/ 1017991 w 1728000"/>
              <a:gd name="connsiteY10" fmla="*/ 692383 h 4535323"/>
              <a:gd name="connsiteX11" fmla="*/ 1728000 w 1728000"/>
              <a:gd name="connsiteY11" fmla="*/ 692383 h 4535323"/>
              <a:gd name="connsiteX12" fmla="*/ 1728000 w 1728000"/>
              <a:gd name="connsiteY12" fmla="*/ 2370135 h 4535323"/>
              <a:gd name="connsiteX13" fmla="*/ 1728000 w 1728000"/>
              <a:gd name="connsiteY13" fmla="*/ 3276000 h 4535323"/>
              <a:gd name="connsiteX14" fmla="*/ 1728000 w 1728000"/>
              <a:gd name="connsiteY14" fmla="*/ 4535323 h 45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8000" h="4535323">
                <a:moveTo>
                  <a:pt x="0" y="4535323"/>
                </a:moveTo>
                <a:lnTo>
                  <a:pt x="0" y="3276000"/>
                </a:lnTo>
                <a:lnTo>
                  <a:pt x="0" y="2370135"/>
                </a:lnTo>
                <a:lnTo>
                  <a:pt x="0" y="692383"/>
                </a:lnTo>
                <a:lnTo>
                  <a:pt x="710009" y="692383"/>
                </a:lnTo>
                <a:lnTo>
                  <a:pt x="710009" y="245964"/>
                </a:lnTo>
                <a:lnTo>
                  <a:pt x="632344" y="245964"/>
                </a:lnTo>
                <a:lnTo>
                  <a:pt x="864000" y="0"/>
                </a:lnTo>
                <a:lnTo>
                  <a:pt x="1095656" y="245964"/>
                </a:lnTo>
                <a:lnTo>
                  <a:pt x="1017991" y="245964"/>
                </a:lnTo>
                <a:lnTo>
                  <a:pt x="1017991" y="692383"/>
                </a:lnTo>
                <a:lnTo>
                  <a:pt x="1728000" y="692383"/>
                </a:lnTo>
                <a:lnTo>
                  <a:pt x="1728000" y="2370135"/>
                </a:lnTo>
                <a:lnTo>
                  <a:pt x="1728000" y="3276000"/>
                </a:lnTo>
                <a:lnTo>
                  <a:pt x="1728000" y="4535323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7" name="자유형: 도형 34">
            <a:extLst>
              <a:ext uri="{FF2B5EF4-FFF2-40B4-BE49-F238E27FC236}">
                <a16:creationId xmlns:a16="http://schemas.microsoft.com/office/drawing/2014/main" id="{0DD51001-22F3-4B09-AC6A-5E400B5021E7}"/>
              </a:ext>
            </a:extLst>
          </p:cNvPr>
          <p:cNvSpPr/>
          <p:nvPr/>
        </p:nvSpPr>
        <p:spPr>
          <a:xfrm rot="16200000">
            <a:off x="2346790" y="728219"/>
            <a:ext cx="1728002" cy="4536001"/>
          </a:xfrm>
          <a:custGeom>
            <a:avLst/>
            <a:gdLst>
              <a:gd name="connsiteX0" fmla="*/ 1728002 w 1728002"/>
              <a:gd name="connsiteY0" fmla="*/ 2370625 h 4536001"/>
              <a:gd name="connsiteX1" fmla="*/ 1728001 w 1728002"/>
              <a:gd name="connsiteY1" fmla="*/ 4536001 h 4536001"/>
              <a:gd name="connsiteX2" fmla="*/ 1 w 1728002"/>
              <a:gd name="connsiteY2" fmla="*/ 4536001 h 4536001"/>
              <a:gd name="connsiteX3" fmla="*/ 1 w 1728002"/>
              <a:gd name="connsiteY3" fmla="*/ 3276285 h 4536001"/>
              <a:gd name="connsiteX4" fmla="*/ 0 w 1728002"/>
              <a:gd name="connsiteY4" fmla="*/ 3276285 h 4536001"/>
              <a:gd name="connsiteX5" fmla="*/ 0 w 1728002"/>
              <a:gd name="connsiteY5" fmla="*/ 692443 h 4536001"/>
              <a:gd name="connsiteX6" fmla="*/ 710009 w 1728002"/>
              <a:gd name="connsiteY6" fmla="*/ 692443 h 4536001"/>
              <a:gd name="connsiteX7" fmla="*/ 710009 w 1728002"/>
              <a:gd name="connsiteY7" fmla="*/ 245964 h 4536001"/>
              <a:gd name="connsiteX8" fmla="*/ 632344 w 1728002"/>
              <a:gd name="connsiteY8" fmla="*/ 245964 h 4536001"/>
              <a:gd name="connsiteX9" fmla="*/ 864000 w 1728002"/>
              <a:gd name="connsiteY9" fmla="*/ 0 h 4536001"/>
              <a:gd name="connsiteX10" fmla="*/ 1095656 w 1728002"/>
              <a:gd name="connsiteY10" fmla="*/ 245964 h 4536001"/>
              <a:gd name="connsiteX11" fmla="*/ 1017991 w 1728002"/>
              <a:gd name="connsiteY11" fmla="*/ 245964 h 4536001"/>
              <a:gd name="connsiteX12" fmla="*/ 1017991 w 1728002"/>
              <a:gd name="connsiteY12" fmla="*/ 692443 h 4536001"/>
              <a:gd name="connsiteX13" fmla="*/ 1728000 w 1728002"/>
              <a:gd name="connsiteY13" fmla="*/ 692443 h 4536001"/>
              <a:gd name="connsiteX14" fmla="*/ 1728000 w 1728002"/>
              <a:gd name="connsiteY14" fmla="*/ 2370625 h 453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8002" h="4536001">
                <a:moveTo>
                  <a:pt x="1728002" y="2370625"/>
                </a:moveTo>
                <a:lnTo>
                  <a:pt x="1728001" y="4536001"/>
                </a:lnTo>
                <a:lnTo>
                  <a:pt x="1" y="4536001"/>
                </a:lnTo>
                <a:lnTo>
                  <a:pt x="1" y="3276285"/>
                </a:lnTo>
                <a:lnTo>
                  <a:pt x="0" y="3276285"/>
                </a:lnTo>
                <a:lnTo>
                  <a:pt x="0" y="692443"/>
                </a:lnTo>
                <a:lnTo>
                  <a:pt x="710009" y="692443"/>
                </a:lnTo>
                <a:lnTo>
                  <a:pt x="710009" y="245964"/>
                </a:lnTo>
                <a:lnTo>
                  <a:pt x="632344" y="245964"/>
                </a:lnTo>
                <a:lnTo>
                  <a:pt x="864000" y="0"/>
                </a:lnTo>
                <a:lnTo>
                  <a:pt x="1095656" y="245964"/>
                </a:lnTo>
                <a:lnTo>
                  <a:pt x="1017991" y="245964"/>
                </a:lnTo>
                <a:lnTo>
                  <a:pt x="1017991" y="692443"/>
                </a:lnTo>
                <a:lnTo>
                  <a:pt x="1728000" y="692443"/>
                </a:lnTo>
                <a:lnTo>
                  <a:pt x="1728000" y="2370625"/>
                </a:lnTo>
                <a:close/>
              </a:path>
            </a:pathLst>
          </a:cu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8" name="Group 48">
            <a:extLst>
              <a:ext uri="{FF2B5EF4-FFF2-40B4-BE49-F238E27FC236}">
                <a16:creationId xmlns:a16="http://schemas.microsoft.com/office/drawing/2014/main" id="{9A4B7CC6-C42A-4623-9493-76DFE1D763F0}"/>
              </a:ext>
            </a:extLst>
          </p:cNvPr>
          <p:cNvGrpSpPr/>
          <p:nvPr/>
        </p:nvGrpSpPr>
        <p:grpSpPr>
          <a:xfrm>
            <a:off x="6822833" y="2263857"/>
            <a:ext cx="3604845" cy="1477328"/>
            <a:chOff x="5889060" y="3872747"/>
            <a:chExt cx="2527679" cy="14773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1567E7-59DB-4BCF-910C-A8D3A0CFBF95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6E7FB4-7B3A-464A-9725-2B5D49F2880A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1">
            <a:extLst>
              <a:ext uri="{FF2B5EF4-FFF2-40B4-BE49-F238E27FC236}">
                <a16:creationId xmlns:a16="http://schemas.microsoft.com/office/drawing/2014/main" id="{BDDEC905-BB43-4EE4-BDB5-C00644D1845D}"/>
              </a:ext>
            </a:extLst>
          </p:cNvPr>
          <p:cNvGrpSpPr/>
          <p:nvPr/>
        </p:nvGrpSpPr>
        <p:grpSpPr>
          <a:xfrm>
            <a:off x="1732087" y="4140432"/>
            <a:ext cx="3504800" cy="1477328"/>
            <a:chOff x="5889060" y="3872747"/>
            <a:chExt cx="2527679" cy="147732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3B561E-23A7-4369-B830-C99328C20A42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3816404-0518-4581-AA0F-320E679C87B4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4" name="Rectangle 16">
            <a:extLst>
              <a:ext uri="{FF2B5EF4-FFF2-40B4-BE49-F238E27FC236}">
                <a16:creationId xmlns:a16="http://schemas.microsoft.com/office/drawing/2014/main" id="{510C2D4B-61A7-4C5E-9612-0F78B1E024A2}"/>
              </a:ext>
            </a:extLst>
          </p:cNvPr>
          <p:cNvSpPr/>
          <p:nvPr/>
        </p:nvSpPr>
        <p:spPr>
          <a:xfrm rot="2700000">
            <a:off x="5825696" y="494123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76A4F34C-A04D-4CDB-B043-1606F2E38AB8}"/>
              </a:ext>
            </a:extLst>
          </p:cNvPr>
          <p:cNvSpPr/>
          <p:nvPr/>
        </p:nvSpPr>
        <p:spPr>
          <a:xfrm>
            <a:off x="9775747" y="5008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id="{A4485E7A-869F-459C-B67B-257E129293F0}"/>
              </a:ext>
            </a:extLst>
          </p:cNvPr>
          <p:cNvSpPr/>
          <p:nvPr/>
        </p:nvSpPr>
        <p:spPr>
          <a:xfrm>
            <a:off x="2060343" y="3095721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Oval 21">
            <a:extLst>
              <a:ext uri="{FF2B5EF4-FFF2-40B4-BE49-F238E27FC236}">
                <a16:creationId xmlns:a16="http://schemas.microsoft.com/office/drawing/2014/main" id="{703A9249-E808-47E6-BD03-B39047E808AB}"/>
              </a:ext>
            </a:extLst>
          </p:cNvPr>
          <p:cNvSpPr>
            <a:spLocks noChangeAspect="1"/>
          </p:cNvSpPr>
          <p:nvPr/>
        </p:nvSpPr>
        <p:spPr>
          <a:xfrm>
            <a:off x="6057374" y="3067356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Timeline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59CDF4-B01E-4FBB-98F8-18A5E46F1AFE}"/>
              </a:ext>
            </a:extLst>
          </p:cNvPr>
          <p:cNvCxnSpPr>
            <a:cxnSpLocks/>
          </p:cNvCxnSpPr>
          <p:nvPr/>
        </p:nvCxnSpPr>
        <p:spPr>
          <a:xfrm flipV="1">
            <a:off x="1688809" y="1949932"/>
            <a:ext cx="11363" cy="1800000"/>
          </a:xfrm>
          <a:prstGeom prst="line">
            <a:avLst/>
          </a:prstGeom>
          <a:ln w="2540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FFA17-254C-4A17-8D53-C0869F6BB311}"/>
              </a:ext>
            </a:extLst>
          </p:cNvPr>
          <p:cNvGrpSpPr/>
          <p:nvPr/>
        </p:nvGrpSpPr>
        <p:grpSpPr>
          <a:xfrm>
            <a:off x="1853622" y="1964186"/>
            <a:ext cx="1759674" cy="1280741"/>
            <a:chOff x="4965552" y="1736224"/>
            <a:chExt cx="1759674" cy="12807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7B3A1-72A6-4692-A5E3-C5FC2387E511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FD231D-E13B-45C5-88DC-0382036524A2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A34104-F87C-4618-A966-B6B7C0B8223D}"/>
              </a:ext>
            </a:extLst>
          </p:cNvPr>
          <p:cNvCxnSpPr/>
          <p:nvPr/>
        </p:nvCxnSpPr>
        <p:spPr>
          <a:xfrm flipV="1">
            <a:off x="5459563" y="1949932"/>
            <a:ext cx="0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3E7F2A2-426F-4398-87CA-555A030DFF3C}"/>
              </a:ext>
            </a:extLst>
          </p:cNvPr>
          <p:cNvGrpSpPr/>
          <p:nvPr/>
        </p:nvGrpSpPr>
        <p:grpSpPr>
          <a:xfrm>
            <a:off x="5618776" y="1964186"/>
            <a:ext cx="1759674" cy="1280741"/>
            <a:chOff x="4965552" y="1736224"/>
            <a:chExt cx="1759674" cy="1280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16FB08-8901-42A9-AAF4-CA3CDC7C0EEE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AAF937-DA12-4FA0-B393-AF7F05776474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31BAFE-2F06-4D00-AAE4-C4C2A77DAD20}"/>
              </a:ext>
            </a:extLst>
          </p:cNvPr>
          <p:cNvCxnSpPr/>
          <p:nvPr/>
        </p:nvCxnSpPr>
        <p:spPr>
          <a:xfrm flipH="1" flipV="1">
            <a:off x="9218956" y="1949932"/>
            <a:ext cx="162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5A5D00-7E8D-4DAA-A0E0-4C9C5B87A676}"/>
              </a:ext>
            </a:extLst>
          </p:cNvPr>
          <p:cNvGrpSpPr/>
          <p:nvPr/>
        </p:nvGrpSpPr>
        <p:grpSpPr>
          <a:xfrm>
            <a:off x="9383932" y="1964186"/>
            <a:ext cx="1759674" cy="1280741"/>
            <a:chOff x="4965552" y="1736224"/>
            <a:chExt cx="1759674" cy="128074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DBECE7-9DBF-4BDB-B017-DEF403904519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18D15-88DC-4904-9A52-E2A39FA871BD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FCA131-D950-4D9B-A36E-9E97F3E201F9}"/>
              </a:ext>
            </a:extLst>
          </p:cNvPr>
          <p:cNvCxnSpPr/>
          <p:nvPr/>
        </p:nvCxnSpPr>
        <p:spPr>
          <a:xfrm flipV="1">
            <a:off x="3579867" y="4102769"/>
            <a:ext cx="0" cy="1800000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FC7A51-8273-459F-A6FC-2F4A699451FB}"/>
              </a:ext>
            </a:extLst>
          </p:cNvPr>
          <p:cNvGrpSpPr/>
          <p:nvPr/>
        </p:nvGrpSpPr>
        <p:grpSpPr>
          <a:xfrm>
            <a:off x="3736198" y="4602892"/>
            <a:ext cx="1759674" cy="1280741"/>
            <a:chOff x="4965552" y="1736224"/>
            <a:chExt cx="1759674" cy="12807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31389D-4BFC-4B6B-82CC-C7595FDCDCF4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2B1FE1-1B21-4798-9283-F0A199FE6074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98C31D-3598-4FB0-BA57-42EE4DE27822}"/>
              </a:ext>
            </a:extLst>
          </p:cNvPr>
          <p:cNvCxnSpPr/>
          <p:nvPr/>
        </p:nvCxnSpPr>
        <p:spPr>
          <a:xfrm flipV="1">
            <a:off x="7339259" y="4102769"/>
            <a:ext cx="0" cy="1800000"/>
          </a:xfrm>
          <a:prstGeom prst="line">
            <a:avLst/>
          </a:prstGeom>
          <a:ln w="25400">
            <a:solidFill>
              <a:schemeClr val="accent3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08B70E-FB63-4E39-9C9A-3341BB2A48FC}"/>
              </a:ext>
            </a:extLst>
          </p:cNvPr>
          <p:cNvGrpSpPr/>
          <p:nvPr/>
        </p:nvGrpSpPr>
        <p:grpSpPr>
          <a:xfrm>
            <a:off x="7501354" y="4602892"/>
            <a:ext cx="1759674" cy="1280741"/>
            <a:chOff x="4965552" y="1736224"/>
            <a:chExt cx="1759674" cy="12807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EA8587-438B-40E3-9018-FBD39CDECA94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030BB8-F7B7-4BF7-A5F9-CEDA11ED1375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5C7EA51-3914-4188-A5BB-1D0C7EC0EC0F}"/>
              </a:ext>
            </a:extLst>
          </p:cNvPr>
          <p:cNvSpPr txBox="1"/>
          <p:nvPr/>
        </p:nvSpPr>
        <p:spPr>
          <a:xfrm>
            <a:off x="1099594" y="4126066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E8F18B-185A-49A9-B63A-D98864611099}"/>
              </a:ext>
            </a:extLst>
          </p:cNvPr>
          <p:cNvSpPr txBox="1"/>
          <p:nvPr/>
        </p:nvSpPr>
        <p:spPr>
          <a:xfrm>
            <a:off x="4861346" y="4134344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00900-56D5-4FA3-863C-47ACCB229859}"/>
              </a:ext>
            </a:extLst>
          </p:cNvPr>
          <p:cNvSpPr txBox="1"/>
          <p:nvPr/>
        </p:nvSpPr>
        <p:spPr>
          <a:xfrm>
            <a:off x="8623098" y="4142622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572EA5-EE13-4D66-8C53-8D2576D3ABFF}"/>
              </a:ext>
            </a:extLst>
          </p:cNvPr>
          <p:cNvSpPr txBox="1"/>
          <p:nvPr/>
        </p:nvSpPr>
        <p:spPr>
          <a:xfrm>
            <a:off x="2980470" y="3206064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1BC7A9-905C-4413-95D4-C025257492FA}"/>
              </a:ext>
            </a:extLst>
          </p:cNvPr>
          <p:cNvSpPr txBox="1"/>
          <p:nvPr/>
        </p:nvSpPr>
        <p:spPr>
          <a:xfrm>
            <a:off x="6742222" y="3214342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278F0C-7E36-4755-8359-29469B0CFA0A}"/>
              </a:ext>
            </a:extLst>
          </p:cNvPr>
          <p:cNvSpPr/>
          <p:nvPr/>
        </p:nvSpPr>
        <p:spPr>
          <a:xfrm>
            <a:off x="940255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B7747D-8320-4B88-89C7-AAB5FDB2AD06}"/>
              </a:ext>
            </a:extLst>
          </p:cNvPr>
          <p:cNvSpPr/>
          <p:nvPr/>
        </p:nvSpPr>
        <p:spPr>
          <a:xfrm>
            <a:off x="1228236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665EC1-099D-4825-ACB4-C153E2B75ED2}"/>
              </a:ext>
            </a:extLst>
          </p:cNvPr>
          <p:cNvSpPr/>
          <p:nvPr/>
        </p:nvSpPr>
        <p:spPr>
          <a:xfrm>
            <a:off x="1956598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77497A-C827-45AB-8D7A-C60D7D4EE75D}"/>
              </a:ext>
            </a:extLst>
          </p:cNvPr>
          <p:cNvSpPr/>
          <p:nvPr/>
        </p:nvSpPr>
        <p:spPr>
          <a:xfrm>
            <a:off x="2532560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0FD4C4-0743-4AE8-858B-7042EE9DF711}"/>
              </a:ext>
            </a:extLst>
          </p:cNvPr>
          <p:cNvSpPr/>
          <p:nvPr/>
        </p:nvSpPr>
        <p:spPr>
          <a:xfrm>
            <a:off x="2820541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0CBDA1-469D-493E-9DE2-BC153AD9629F}"/>
              </a:ext>
            </a:extLst>
          </p:cNvPr>
          <p:cNvSpPr/>
          <p:nvPr/>
        </p:nvSpPr>
        <p:spPr>
          <a:xfrm>
            <a:off x="3108522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B6F253-7F37-42B1-88BB-00617BE0B53D}"/>
              </a:ext>
            </a:extLst>
          </p:cNvPr>
          <p:cNvSpPr/>
          <p:nvPr/>
        </p:nvSpPr>
        <p:spPr>
          <a:xfrm>
            <a:off x="3836884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A1D88E-4618-49A7-9167-3E5AD5B835E7}"/>
              </a:ext>
            </a:extLst>
          </p:cNvPr>
          <p:cNvSpPr/>
          <p:nvPr/>
        </p:nvSpPr>
        <p:spPr>
          <a:xfrm>
            <a:off x="4412846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013475-E75C-447B-B9EE-9745914784A3}"/>
              </a:ext>
            </a:extLst>
          </p:cNvPr>
          <p:cNvSpPr/>
          <p:nvPr/>
        </p:nvSpPr>
        <p:spPr>
          <a:xfrm>
            <a:off x="4700827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A8C4244-BF43-4034-A6F1-B9E05425A56B}"/>
              </a:ext>
            </a:extLst>
          </p:cNvPr>
          <p:cNvSpPr/>
          <p:nvPr/>
        </p:nvSpPr>
        <p:spPr>
          <a:xfrm>
            <a:off x="4988808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4E5FC69-7A21-4CDF-9DE3-74E94C73142B}"/>
              </a:ext>
            </a:extLst>
          </p:cNvPr>
          <p:cNvSpPr/>
          <p:nvPr/>
        </p:nvSpPr>
        <p:spPr>
          <a:xfrm>
            <a:off x="5717170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4DF458-DA70-42EB-B841-AC5E9C214641}"/>
              </a:ext>
            </a:extLst>
          </p:cNvPr>
          <p:cNvSpPr/>
          <p:nvPr/>
        </p:nvSpPr>
        <p:spPr>
          <a:xfrm>
            <a:off x="6293132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BAC3E3A-574F-4056-BD19-3F890CC311E5}"/>
              </a:ext>
            </a:extLst>
          </p:cNvPr>
          <p:cNvSpPr/>
          <p:nvPr/>
        </p:nvSpPr>
        <p:spPr>
          <a:xfrm>
            <a:off x="6581113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E13FEEE-9C21-4F99-A5EB-DE963E5BCA6E}"/>
              </a:ext>
            </a:extLst>
          </p:cNvPr>
          <p:cNvSpPr/>
          <p:nvPr/>
        </p:nvSpPr>
        <p:spPr>
          <a:xfrm>
            <a:off x="6869094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C45DB6-8A02-42F0-AB6D-74D6B982D63C}"/>
              </a:ext>
            </a:extLst>
          </p:cNvPr>
          <p:cNvSpPr/>
          <p:nvPr/>
        </p:nvSpPr>
        <p:spPr>
          <a:xfrm>
            <a:off x="7597456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2F953E-4B33-4ACC-B80B-F9E1CC41FAAE}"/>
              </a:ext>
            </a:extLst>
          </p:cNvPr>
          <p:cNvSpPr/>
          <p:nvPr/>
        </p:nvSpPr>
        <p:spPr>
          <a:xfrm>
            <a:off x="8173418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3F06DC-D0C2-47C2-8924-425540B06B29}"/>
              </a:ext>
            </a:extLst>
          </p:cNvPr>
          <p:cNvSpPr/>
          <p:nvPr/>
        </p:nvSpPr>
        <p:spPr>
          <a:xfrm>
            <a:off x="8461399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2D9505-ACAF-4A69-9226-3165675EFA81}"/>
              </a:ext>
            </a:extLst>
          </p:cNvPr>
          <p:cNvSpPr/>
          <p:nvPr/>
        </p:nvSpPr>
        <p:spPr>
          <a:xfrm>
            <a:off x="8749380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2179C92-B705-4979-87B7-6D9E4CF381B0}"/>
              </a:ext>
            </a:extLst>
          </p:cNvPr>
          <p:cNvSpPr/>
          <p:nvPr/>
        </p:nvSpPr>
        <p:spPr>
          <a:xfrm>
            <a:off x="9477742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C3B4AB3-2E8E-41AF-96D1-8334A909B962}"/>
              </a:ext>
            </a:extLst>
          </p:cNvPr>
          <p:cNvGrpSpPr/>
          <p:nvPr/>
        </p:nvGrpSpPr>
        <p:grpSpPr>
          <a:xfrm>
            <a:off x="10640654" y="3646062"/>
            <a:ext cx="691486" cy="550376"/>
            <a:chOff x="6546734" y="4469326"/>
            <a:chExt cx="691486" cy="550376"/>
          </a:xfrm>
          <a:solidFill>
            <a:schemeClr val="bg1">
              <a:lumMod val="75000"/>
            </a:schemeClr>
          </a:solidFill>
        </p:grpSpPr>
        <p:sp>
          <p:nvSpPr>
            <p:cNvPr id="49" name="Rounded Rectangle 25">
              <a:extLst>
                <a:ext uri="{FF2B5EF4-FFF2-40B4-BE49-F238E27FC236}">
                  <a16:creationId xmlns:a16="http://schemas.microsoft.com/office/drawing/2014/main" id="{9C521826-5438-49F5-A242-76F1E0C61C11}"/>
                </a:ext>
              </a:extLst>
            </p:cNvPr>
            <p:cNvSpPr/>
            <p:nvPr/>
          </p:nvSpPr>
          <p:spPr>
            <a:xfrm rot="2624939">
              <a:off x="6546734" y="4469326"/>
              <a:ext cx="682842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26">
              <a:extLst>
                <a:ext uri="{FF2B5EF4-FFF2-40B4-BE49-F238E27FC236}">
                  <a16:creationId xmlns:a16="http://schemas.microsoft.com/office/drawing/2014/main" id="{420AF404-A127-4F0A-B40E-25F26D8C8CFF}"/>
                </a:ext>
              </a:extLst>
            </p:cNvPr>
            <p:cNvSpPr/>
            <p:nvPr/>
          </p:nvSpPr>
          <p:spPr>
            <a:xfrm rot="18900000">
              <a:off x="6555378" y="4839702"/>
              <a:ext cx="682842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C657F3EB-3131-4867-8D40-8E8260B7237D}"/>
              </a:ext>
            </a:extLst>
          </p:cNvPr>
          <p:cNvSpPr/>
          <p:nvPr/>
        </p:nvSpPr>
        <p:spPr>
          <a:xfrm>
            <a:off x="1516217" y="3734345"/>
            <a:ext cx="368424" cy="3684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C41961-0B8F-4F86-AB66-1246EA2790E2}"/>
              </a:ext>
            </a:extLst>
          </p:cNvPr>
          <p:cNvSpPr/>
          <p:nvPr/>
        </p:nvSpPr>
        <p:spPr>
          <a:xfrm>
            <a:off x="3396503" y="3734345"/>
            <a:ext cx="368424" cy="368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6109F13-5B76-4A14-8B9C-22E8424C1E5A}"/>
              </a:ext>
            </a:extLst>
          </p:cNvPr>
          <p:cNvSpPr/>
          <p:nvPr/>
        </p:nvSpPr>
        <p:spPr>
          <a:xfrm>
            <a:off x="5276789" y="3734345"/>
            <a:ext cx="368424" cy="3684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5D73EB-80D2-41C2-A406-D4B42E73BFD5}"/>
              </a:ext>
            </a:extLst>
          </p:cNvPr>
          <p:cNvSpPr/>
          <p:nvPr/>
        </p:nvSpPr>
        <p:spPr>
          <a:xfrm>
            <a:off x="7157075" y="3734345"/>
            <a:ext cx="368424" cy="3684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88D1C2-05B6-4443-A556-940B99C52BD6}"/>
              </a:ext>
            </a:extLst>
          </p:cNvPr>
          <p:cNvSpPr/>
          <p:nvPr/>
        </p:nvSpPr>
        <p:spPr>
          <a:xfrm>
            <a:off x="9037361" y="3734345"/>
            <a:ext cx="368424" cy="3684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33538B-F6F8-4CA8-8D8C-3AA903F060E8}"/>
              </a:ext>
            </a:extLst>
          </p:cNvPr>
          <p:cNvSpPr/>
          <p:nvPr/>
        </p:nvSpPr>
        <p:spPr>
          <a:xfrm>
            <a:off x="10053704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3C6861F-AC17-4D85-B83D-A592066A071C}"/>
              </a:ext>
            </a:extLst>
          </p:cNvPr>
          <p:cNvSpPr/>
          <p:nvPr/>
        </p:nvSpPr>
        <p:spPr>
          <a:xfrm>
            <a:off x="10341685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C15695-619B-46BF-9279-E5D219F880C2}"/>
              </a:ext>
            </a:extLst>
          </p:cNvPr>
          <p:cNvSpPr/>
          <p:nvPr/>
        </p:nvSpPr>
        <p:spPr>
          <a:xfrm>
            <a:off x="10629660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9" name="Oval 5">
            <a:extLst>
              <a:ext uri="{FF2B5EF4-FFF2-40B4-BE49-F238E27FC236}">
                <a16:creationId xmlns:a16="http://schemas.microsoft.com/office/drawing/2014/main" id="{DB5EE3B0-FF46-432A-A99C-BDA6E12C2C39}"/>
              </a:ext>
            </a:extLst>
          </p:cNvPr>
          <p:cNvSpPr/>
          <p:nvPr/>
        </p:nvSpPr>
        <p:spPr>
          <a:xfrm>
            <a:off x="2244579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0" name="Oval 9">
            <a:extLst>
              <a:ext uri="{FF2B5EF4-FFF2-40B4-BE49-F238E27FC236}">
                <a16:creationId xmlns:a16="http://schemas.microsoft.com/office/drawing/2014/main" id="{CAACA083-F801-46EA-825B-CD7447B84FC7}"/>
              </a:ext>
            </a:extLst>
          </p:cNvPr>
          <p:cNvSpPr/>
          <p:nvPr/>
        </p:nvSpPr>
        <p:spPr>
          <a:xfrm>
            <a:off x="4124865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1" name="Oval 13">
            <a:extLst>
              <a:ext uri="{FF2B5EF4-FFF2-40B4-BE49-F238E27FC236}">
                <a16:creationId xmlns:a16="http://schemas.microsoft.com/office/drawing/2014/main" id="{2790289B-BCCB-4FFE-91D5-DCEAFD15D9C9}"/>
              </a:ext>
            </a:extLst>
          </p:cNvPr>
          <p:cNvSpPr/>
          <p:nvPr/>
        </p:nvSpPr>
        <p:spPr>
          <a:xfrm>
            <a:off x="6005151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2" name="Oval 17">
            <a:extLst>
              <a:ext uri="{FF2B5EF4-FFF2-40B4-BE49-F238E27FC236}">
                <a16:creationId xmlns:a16="http://schemas.microsoft.com/office/drawing/2014/main" id="{AD9BEB97-A0CD-4205-99F4-96D137A1A3CF}"/>
              </a:ext>
            </a:extLst>
          </p:cNvPr>
          <p:cNvSpPr/>
          <p:nvPr/>
        </p:nvSpPr>
        <p:spPr>
          <a:xfrm>
            <a:off x="7885437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3" name="Oval 21">
            <a:extLst>
              <a:ext uri="{FF2B5EF4-FFF2-40B4-BE49-F238E27FC236}">
                <a16:creationId xmlns:a16="http://schemas.microsoft.com/office/drawing/2014/main" id="{0B0419EF-17F4-4685-8A21-5E7D990FB1D2}"/>
              </a:ext>
            </a:extLst>
          </p:cNvPr>
          <p:cNvSpPr/>
          <p:nvPr/>
        </p:nvSpPr>
        <p:spPr>
          <a:xfrm>
            <a:off x="9765723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88AB6BC-BFFE-40CA-A3EC-A43B7381219E}"/>
              </a:ext>
            </a:extLst>
          </p:cNvPr>
          <p:cNvSpPr/>
          <p:nvPr/>
        </p:nvSpPr>
        <p:spPr>
          <a:xfrm rot="5400000">
            <a:off x="8736756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그룹 1">
            <a:extLst>
              <a:ext uri="{FF2B5EF4-FFF2-40B4-BE49-F238E27FC236}">
                <a16:creationId xmlns:a16="http://schemas.microsoft.com/office/drawing/2014/main" id="{4A4BA790-BF26-42D2-A2FA-D7EB024A362B}"/>
              </a:ext>
            </a:extLst>
          </p:cNvPr>
          <p:cNvGrpSpPr/>
          <p:nvPr/>
        </p:nvGrpSpPr>
        <p:grpSpPr>
          <a:xfrm>
            <a:off x="8998373" y="3075671"/>
            <a:ext cx="1547217" cy="1035784"/>
            <a:chOff x="8351463" y="2676831"/>
            <a:chExt cx="1547217" cy="10357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C70886-054A-4F7C-8A82-A99FAE0DDCB6}"/>
                </a:ext>
              </a:extLst>
            </p:cNvPr>
            <p:cNvSpPr txBox="1"/>
            <p:nvPr/>
          </p:nvSpPr>
          <p:spPr>
            <a:xfrm>
              <a:off x="8351463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A7E82-382D-44E1-9F61-40CF68A628B9}"/>
                </a:ext>
              </a:extLst>
            </p:cNvPr>
            <p:cNvSpPr txBox="1"/>
            <p:nvPr/>
          </p:nvSpPr>
          <p:spPr>
            <a:xfrm>
              <a:off x="8351463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</p:txBody>
        </p:sp>
      </p:grpSp>
      <p:sp>
        <p:nvSpPr>
          <p:cNvPr id="7" name="Isosceles Triangle 2">
            <a:extLst>
              <a:ext uri="{FF2B5EF4-FFF2-40B4-BE49-F238E27FC236}">
                <a16:creationId xmlns:a16="http://schemas.microsoft.com/office/drawing/2014/main" id="{2E21859A-D553-4662-AFBF-1F399FB702A6}"/>
              </a:ext>
            </a:extLst>
          </p:cNvPr>
          <p:cNvSpPr/>
          <p:nvPr/>
        </p:nvSpPr>
        <p:spPr>
          <a:xfrm rot="5400000">
            <a:off x="6252925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3DB011-EC9C-4580-9C8C-8A33081B5CFF}"/>
              </a:ext>
            </a:extLst>
          </p:cNvPr>
          <p:cNvGrpSpPr/>
          <p:nvPr/>
        </p:nvGrpSpPr>
        <p:grpSpPr>
          <a:xfrm>
            <a:off x="6514543" y="3075671"/>
            <a:ext cx="1547217" cy="1035784"/>
            <a:chOff x="6197150" y="2676831"/>
            <a:chExt cx="1547217" cy="10357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EC9796-E818-4E1F-848F-FF875A941C56}"/>
                </a:ext>
              </a:extLst>
            </p:cNvPr>
            <p:cNvSpPr txBox="1"/>
            <p:nvPr/>
          </p:nvSpPr>
          <p:spPr>
            <a:xfrm>
              <a:off x="6197150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EFDEB3-7293-45DB-9216-55FCAF8A912A}"/>
                </a:ext>
              </a:extLst>
            </p:cNvPr>
            <p:cNvSpPr txBox="1"/>
            <p:nvPr/>
          </p:nvSpPr>
          <p:spPr>
            <a:xfrm>
              <a:off x="6197150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</p:txBody>
        </p:sp>
      </p:grpSp>
      <p:sp>
        <p:nvSpPr>
          <p:cNvPr id="11" name="Isosceles Triangle 2">
            <a:extLst>
              <a:ext uri="{FF2B5EF4-FFF2-40B4-BE49-F238E27FC236}">
                <a16:creationId xmlns:a16="http://schemas.microsoft.com/office/drawing/2014/main" id="{4E775E76-5A05-44EE-BE42-816CE4FF4DC8}"/>
              </a:ext>
            </a:extLst>
          </p:cNvPr>
          <p:cNvSpPr/>
          <p:nvPr/>
        </p:nvSpPr>
        <p:spPr>
          <a:xfrm rot="5400000">
            <a:off x="3759569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19632B-FCDA-48AE-A149-1092C13DC039}"/>
              </a:ext>
            </a:extLst>
          </p:cNvPr>
          <p:cNvGrpSpPr/>
          <p:nvPr/>
        </p:nvGrpSpPr>
        <p:grpSpPr>
          <a:xfrm>
            <a:off x="4021187" y="3075671"/>
            <a:ext cx="1547217" cy="1035784"/>
            <a:chOff x="4332760" y="2676831"/>
            <a:chExt cx="1547217" cy="1035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D63DE2-7D4C-4E2E-95FE-BC7360490BD5}"/>
                </a:ext>
              </a:extLst>
            </p:cNvPr>
            <p:cNvSpPr txBox="1"/>
            <p:nvPr/>
          </p:nvSpPr>
          <p:spPr>
            <a:xfrm>
              <a:off x="4332760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0DDB60-169A-4DB8-8127-B4F8DF3A30BA}"/>
                </a:ext>
              </a:extLst>
            </p:cNvPr>
            <p:cNvSpPr txBox="1"/>
            <p:nvPr/>
          </p:nvSpPr>
          <p:spPr>
            <a:xfrm>
              <a:off x="4332760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</p:txBody>
        </p:sp>
      </p:grpSp>
      <p:sp>
        <p:nvSpPr>
          <p:cNvPr id="15" name="Isosceles Triangle 2">
            <a:extLst>
              <a:ext uri="{FF2B5EF4-FFF2-40B4-BE49-F238E27FC236}">
                <a16:creationId xmlns:a16="http://schemas.microsoft.com/office/drawing/2014/main" id="{4CB1DCF2-F82F-40D9-92DA-A4770F567405}"/>
              </a:ext>
            </a:extLst>
          </p:cNvPr>
          <p:cNvSpPr/>
          <p:nvPr/>
        </p:nvSpPr>
        <p:spPr>
          <a:xfrm rot="5400000">
            <a:off x="1275738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4EF5DB-7E31-4257-9A37-B982068E0FCD}"/>
              </a:ext>
            </a:extLst>
          </p:cNvPr>
          <p:cNvGrpSpPr/>
          <p:nvPr/>
        </p:nvGrpSpPr>
        <p:grpSpPr>
          <a:xfrm>
            <a:off x="1537356" y="3075671"/>
            <a:ext cx="1547217" cy="1035784"/>
            <a:chOff x="1929038" y="2676831"/>
            <a:chExt cx="1547217" cy="10357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C1F493-31A5-453D-AC62-1D7EAB07D1CE}"/>
                </a:ext>
              </a:extLst>
            </p:cNvPr>
            <p:cNvSpPr txBox="1"/>
            <p:nvPr/>
          </p:nvSpPr>
          <p:spPr>
            <a:xfrm>
              <a:off x="1929038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355332-5141-4E0B-A0C3-FC32CCAB42FC}"/>
                </a:ext>
              </a:extLst>
            </p:cNvPr>
            <p:cNvSpPr txBox="1"/>
            <p:nvPr/>
          </p:nvSpPr>
          <p:spPr>
            <a:xfrm>
              <a:off x="1929038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6563FB-7E68-433A-BD0A-2D93B140EFFB}"/>
              </a:ext>
            </a:extLst>
          </p:cNvPr>
          <p:cNvGrpSpPr/>
          <p:nvPr/>
        </p:nvGrpSpPr>
        <p:grpSpPr>
          <a:xfrm>
            <a:off x="1106375" y="4636695"/>
            <a:ext cx="2195160" cy="1081951"/>
            <a:chOff x="1062658" y="3986014"/>
            <a:chExt cx="1728192" cy="10819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ADF6E0-8A2A-4874-B7CE-343CCA143528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5D2345-00FB-4B0E-A520-CB4A8105C6E8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0F0578-055E-47F5-AF82-23CD78637187}"/>
              </a:ext>
            </a:extLst>
          </p:cNvPr>
          <p:cNvGrpSpPr/>
          <p:nvPr/>
        </p:nvGrpSpPr>
        <p:grpSpPr>
          <a:xfrm>
            <a:off x="3590206" y="4636695"/>
            <a:ext cx="2195160" cy="1081951"/>
            <a:chOff x="1062658" y="3986014"/>
            <a:chExt cx="1728192" cy="10819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DC3F08-5B5A-4D86-8D9B-A1F7D1935224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8BACCB-2B1D-43E8-B76B-DEEDF0095297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1A0A3-3127-40F0-B118-85C0D3C756FE}"/>
              </a:ext>
            </a:extLst>
          </p:cNvPr>
          <p:cNvGrpSpPr/>
          <p:nvPr/>
        </p:nvGrpSpPr>
        <p:grpSpPr>
          <a:xfrm>
            <a:off x="6083562" y="4636695"/>
            <a:ext cx="2195160" cy="1081951"/>
            <a:chOff x="1062658" y="3986014"/>
            <a:chExt cx="1728192" cy="108195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1F6159-759C-45A1-909F-34BA45FE3A20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3883EA-B940-4B80-BFD7-93D1011C47A3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A9BEA4F-C124-4219-AC00-76182F586000}"/>
              </a:ext>
            </a:extLst>
          </p:cNvPr>
          <p:cNvGrpSpPr/>
          <p:nvPr/>
        </p:nvGrpSpPr>
        <p:grpSpPr>
          <a:xfrm>
            <a:off x="8567392" y="4636695"/>
            <a:ext cx="2195160" cy="1081951"/>
            <a:chOff x="1062658" y="3986014"/>
            <a:chExt cx="1728192" cy="108195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DDF3D0-C9D5-403C-861C-EC591678AEDC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07F0B5-750B-4899-BE72-36C8DD8A08AA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Isosceles Triangle 51">
            <a:extLst>
              <a:ext uri="{FF2B5EF4-FFF2-40B4-BE49-F238E27FC236}">
                <a16:creationId xmlns:a16="http://schemas.microsoft.com/office/drawing/2014/main" id="{911D43A6-84F0-480A-8893-04940C62321B}"/>
              </a:ext>
            </a:extLst>
          </p:cNvPr>
          <p:cNvSpPr/>
          <p:nvPr/>
        </p:nvSpPr>
        <p:spPr>
          <a:xfrm>
            <a:off x="2050604" y="264836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401B4E5E-BD77-4B94-9EFF-CBE41CCE2FBE}"/>
              </a:ext>
            </a:extLst>
          </p:cNvPr>
          <p:cNvSpPr/>
          <p:nvPr/>
        </p:nvSpPr>
        <p:spPr>
          <a:xfrm rot="5400000">
            <a:off x="7071164" y="2604377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648AABA-16DF-42F4-80D6-0C76B935673B}"/>
              </a:ext>
            </a:extLst>
          </p:cNvPr>
          <p:cNvSpPr/>
          <p:nvPr/>
        </p:nvSpPr>
        <p:spPr>
          <a:xfrm flipH="1">
            <a:off x="4475795" y="262707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F433AF87-79DC-46CF-8940-2EA418E2B2AA}"/>
              </a:ext>
            </a:extLst>
          </p:cNvPr>
          <p:cNvSpPr/>
          <p:nvPr/>
        </p:nvSpPr>
        <p:spPr>
          <a:xfrm>
            <a:off x="9574922" y="2685629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368496" y="502241"/>
            <a:ext cx="8356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A85E-D626-4328-976B-036D6A364E5B}"/>
              </a:ext>
            </a:extLst>
          </p:cNvPr>
          <p:cNvSpPr txBox="1"/>
          <p:nvPr/>
        </p:nvSpPr>
        <p:spPr>
          <a:xfrm>
            <a:off x="5170881" y="2520489"/>
            <a:ext cx="612648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EBE18-6810-44CC-939F-B43081531711}"/>
              </a:ext>
            </a:extLst>
          </p:cNvPr>
          <p:cNvSpPr txBox="1"/>
          <p:nvPr/>
        </p:nvSpPr>
        <p:spPr>
          <a:xfrm>
            <a:off x="5170881" y="3124105"/>
            <a:ext cx="6126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7BF5E-FA8C-4D75-B188-851483C2C4DD}"/>
              </a:ext>
            </a:extLst>
          </p:cNvPr>
          <p:cNvSpPr txBox="1"/>
          <p:nvPr/>
        </p:nvSpPr>
        <p:spPr>
          <a:xfrm>
            <a:off x="1494319" y="2926977"/>
            <a:ext cx="23322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A33DFE-8DB9-49EE-9538-8CC342F19100}"/>
              </a:ext>
            </a:extLst>
          </p:cNvPr>
          <p:cNvSpPr/>
          <p:nvPr/>
        </p:nvSpPr>
        <p:spPr>
          <a:xfrm rot="10800000">
            <a:off x="3676564" y="5456484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711DE2-7977-4515-83C9-C1F3994A93A5}"/>
              </a:ext>
            </a:extLst>
          </p:cNvPr>
          <p:cNvSpPr/>
          <p:nvPr/>
        </p:nvSpPr>
        <p:spPr>
          <a:xfrm>
            <a:off x="867708" y="2327626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39571" y="5464766"/>
            <a:ext cx="68804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23BA1B-67F7-427E-B0C4-0B8E0D0CF6A0}"/>
              </a:ext>
            </a:extLst>
          </p:cNvPr>
          <p:cNvGrpSpPr/>
          <p:nvPr/>
        </p:nvGrpSpPr>
        <p:grpSpPr>
          <a:xfrm>
            <a:off x="7689677" y="585706"/>
            <a:ext cx="3711139" cy="4496473"/>
            <a:chOff x="4871865" y="1777141"/>
            <a:chExt cx="3630109" cy="44964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D15DEA-FC6E-447D-AE1E-04A134B09AA0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2F33D5-6F21-43A3-8BA0-FC70004F7DF4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7D38D4A9-4714-4FC0-9FDD-C2AB9628ECCF}"/>
              </a:ext>
            </a:extLst>
          </p:cNvPr>
          <p:cNvGrpSpPr/>
          <p:nvPr/>
        </p:nvGrpSpPr>
        <p:grpSpPr>
          <a:xfrm>
            <a:off x="3589180" y="585706"/>
            <a:ext cx="3711138" cy="4491335"/>
            <a:chOff x="822207" y="1777142"/>
            <a:chExt cx="3630108" cy="44913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B3A490-BE41-40D4-8571-280852DDDD45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600475-4447-45D7-9DFF-852AF414199A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8892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82826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355592-C0EB-4729-915B-E7FB811F77E5}"/>
              </a:ext>
            </a:extLst>
          </p:cNvPr>
          <p:cNvGrpSpPr>
            <a:grpSpLocks noChangeAspect="1"/>
          </p:cNvGrpSpPr>
          <p:nvPr/>
        </p:nvGrpSpPr>
        <p:grpSpPr>
          <a:xfrm>
            <a:off x="2320769" y="2752830"/>
            <a:ext cx="961375" cy="3429911"/>
            <a:chOff x="3303186" y="2057490"/>
            <a:chExt cx="1009050" cy="360000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1CE8F0E5-8D28-4A34-905C-EF890154C2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C5C35388-4E93-49E2-AB1F-4014991221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8FFC7144-997E-4062-B77F-CD553F8685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C8790AE1-0363-4CA6-952B-6DCA362CD9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9D622FF7-6F3D-4035-8013-2FFC30F0A6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A6BC801-A406-4E30-9852-B22C5C8332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02B2366-3A93-45F4-BAF3-97E97238C9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F6C2369-9403-476D-881B-D3C28FF3B5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07196BE-8B19-4A79-A298-5100CEAFEA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C1DA6C4-B46C-4B91-A252-E2F202FE00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A761DB-3230-4A63-939D-95B11468E0EB}"/>
              </a:ext>
            </a:extLst>
          </p:cNvPr>
          <p:cNvGrpSpPr>
            <a:grpSpLocks noChangeAspect="1"/>
          </p:cNvGrpSpPr>
          <p:nvPr/>
        </p:nvGrpSpPr>
        <p:grpSpPr>
          <a:xfrm>
            <a:off x="586456" y="2441020"/>
            <a:ext cx="1075837" cy="3741721"/>
            <a:chOff x="1755471" y="2057490"/>
            <a:chExt cx="1035089" cy="3600000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A07B5D66-AAF8-4745-8024-1D58266C58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1563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8C357F6-4416-403B-9E64-FE037FC8CC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7233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AEF8B943-4D9F-47AA-B879-86BEE79281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7740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F638612-028C-43D4-BDFE-226A4587A9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FC42166-E43D-4EBC-A298-28D98DF708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63B91D65-0799-4942-8D76-BB75748EFE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740ECA5-6B1B-4E5D-8F3C-5D1FED6917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C611002-FA81-48A1-9C09-25C73D458F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C4E41502-1BEF-4092-A066-A2ACB8191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763F563-2934-423F-9D97-24CF059F37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C43302-A087-45EB-9048-E5490FA02DF7}"/>
              </a:ext>
            </a:extLst>
          </p:cNvPr>
          <p:cNvGrpSpPr/>
          <p:nvPr/>
        </p:nvGrpSpPr>
        <p:grpSpPr>
          <a:xfrm>
            <a:off x="3801162" y="3158742"/>
            <a:ext cx="1375140" cy="2797859"/>
            <a:chOff x="5174351" y="2344852"/>
            <a:chExt cx="1843306" cy="3750389"/>
          </a:xfrm>
        </p:grpSpPr>
        <p:sp>
          <p:nvSpPr>
            <p:cNvPr id="25" name="자유형: 도형 79">
              <a:extLst>
                <a:ext uri="{FF2B5EF4-FFF2-40B4-BE49-F238E27FC236}">
                  <a16:creationId xmlns:a16="http://schemas.microsoft.com/office/drawing/2014/main" id="{85366A23-C353-41EC-A183-FECAE78FC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546" y="2344852"/>
              <a:ext cx="854909" cy="1343933"/>
            </a:xfrm>
            <a:custGeom>
              <a:avLst/>
              <a:gdLst>
                <a:gd name="connsiteX0" fmla="*/ 951056 w 2991257"/>
                <a:gd name="connsiteY0" fmla="*/ 4310393 h 4702319"/>
                <a:gd name="connsiteX1" fmla="*/ 2052826 w 2991257"/>
                <a:gd name="connsiteY1" fmla="*/ 4310393 h 4702319"/>
                <a:gd name="connsiteX2" fmla="*/ 2052826 w 2991257"/>
                <a:gd name="connsiteY2" fmla="*/ 4506356 h 4702319"/>
                <a:gd name="connsiteX3" fmla="*/ 1501941 w 2991257"/>
                <a:gd name="connsiteY3" fmla="*/ 4702319 h 4702319"/>
                <a:gd name="connsiteX4" fmla="*/ 951056 w 2991257"/>
                <a:gd name="connsiteY4" fmla="*/ 4506356 h 4702319"/>
                <a:gd name="connsiteX5" fmla="*/ 953472 w 2991257"/>
                <a:gd name="connsiteY5" fmla="*/ 3978828 h 4702319"/>
                <a:gd name="connsiteX6" fmla="*/ 2050412 w 2991257"/>
                <a:gd name="connsiteY6" fmla="*/ 3978828 h 4702319"/>
                <a:gd name="connsiteX7" fmla="*/ 2152988 w 2991257"/>
                <a:gd name="connsiteY7" fmla="*/ 4079172 h 4702319"/>
                <a:gd name="connsiteX8" fmla="*/ 2152988 w 2991257"/>
                <a:gd name="connsiteY8" fmla="*/ 4123466 h 4702319"/>
                <a:gd name="connsiteX9" fmla="*/ 2050412 w 2991257"/>
                <a:gd name="connsiteY9" fmla="*/ 4223810 h 4702319"/>
                <a:gd name="connsiteX10" fmla="*/ 953472 w 2991257"/>
                <a:gd name="connsiteY10" fmla="*/ 4223810 h 4702319"/>
                <a:gd name="connsiteX11" fmla="*/ 850896 w 2991257"/>
                <a:gd name="connsiteY11" fmla="*/ 4123466 h 4702319"/>
                <a:gd name="connsiteX12" fmla="*/ 850896 w 2991257"/>
                <a:gd name="connsiteY12" fmla="*/ 4079172 h 4702319"/>
                <a:gd name="connsiteX13" fmla="*/ 953472 w 2991257"/>
                <a:gd name="connsiteY13" fmla="*/ 3978828 h 4702319"/>
                <a:gd name="connsiteX14" fmla="*/ 903390 w 2991257"/>
                <a:gd name="connsiteY14" fmla="*/ 3647264 h 4702319"/>
                <a:gd name="connsiteX15" fmla="*/ 2100491 w 2991257"/>
                <a:gd name="connsiteY15" fmla="*/ 3647264 h 4702319"/>
                <a:gd name="connsiteX16" fmla="*/ 2203068 w 2991257"/>
                <a:gd name="connsiteY16" fmla="*/ 3747607 h 4702319"/>
                <a:gd name="connsiteX17" fmla="*/ 2203068 w 2991257"/>
                <a:gd name="connsiteY17" fmla="*/ 3791900 h 4702319"/>
                <a:gd name="connsiteX18" fmla="*/ 2100491 w 2991257"/>
                <a:gd name="connsiteY18" fmla="*/ 3892244 h 4702319"/>
                <a:gd name="connsiteX19" fmla="*/ 903390 w 2991257"/>
                <a:gd name="connsiteY19" fmla="*/ 3892244 h 4702319"/>
                <a:gd name="connsiteX20" fmla="*/ 800815 w 2991257"/>
                <a:gd name="connsiteY20" fmla="*/ 3791900 h 4702319"/>
                <a:gd name="connsiteX21" fmla="*/ 800815 w 2991257"/>
                <a:gd name="connsiteY21" fmla="*/ 3747607 h 4702319"/>
                <a:gd name="connsiteX22" fmla="*/ 903390 w 2991257"/>
                <a:gd name="connsiteY22" fmla="*/ 3647264 h 4702319"/>
                <a:gd name="connsiteX23" fmla="*/ 853310 w 2991257"/>
                <a:gd name="connsiteY23" fmla="*/ 3315698 h 4702319"/>
                <a:gd name="connsiteX24" fmla="*/ 2150572 w 2991257"/>
                <a:gd name="connsiteY24" fmla="*/ 3315698 h 4702319"/>
                <a:gd name="connsiteX25" fmla="*/ 2253147 w 2991257"/>
                <a:gd name="connsiteY25" fmla="*/ 3416042 h 4702319"/>
                <a:gd name="connsiteX26" fmla="*/ 2253147 w 2991257"/>
                <a:gd name="connsiteY26" fmla="*/ 3460336 h 4702319"/>
                <a:gd name="connsiteX27" fmla="*/ 2150572 w 2991257"/>
                <a:gd name="connsiteY27" fmla="*/ 3560680 h 4702319"/>
                <a:gd name="connsiteX28" fmla="*/ 853310 w 2991257"/>
                <a:gd name="connsiteY28" fmla="*/ 3560680 h 4702319"/>
                <a:gd name="connsiteX29" fmla="*/ 750733 w 2991257"/>
                <a:gd name="connsiteY29" fmla="*/ 3460336 h 4702319"/>
                <a:gd name="connsiteX30" fmla="*/ 750733 w 2991257"/>
                <a:gd name="connsiteY30" fmla="*/ 3416042 h 4702319"/>
                <a:gd name="connsiteX31" fmla="*/ 853310 w 2991257"/>
                <a:gd name="connsiteY31" fmla="*/ 3315698 h 4702319"/>
                <a:gd name="connsiteX32" fmla="*/ 1386722 w 2991257"/>
                <a:gd name="connsiteY32" fmla="*/ 1558904 h 4702319"/>
                <a:gd name="connsiteX33" fmla="*/ 1267488 w 2991257"/>
                <a:gd name="connsiteY33" fmla="*/ 1609721 h 4702319"/>
                <a:gd name="connsiteX34" fmla="*/ 1167563 w 2991257"/>
                <a:gd name="connsiteY34" fmla="*/ 1572653 h 4702319"/>
                <a:gd name="connsiteX35" fmla="*/ 1400707 w 2991257"/>
                <a:gd name="connsiteY35" fmla="*/ 3012633 h 4702319"/>
                <a:gd name="connsiteX36" fmla="*/ 1492336 w 2991257"/>
                <a:gd name="connsiteY36" fmla="*/ 3011914 h 4702319"/>
                <a:gd name="connsiteX37" fmla="*/ 1492336 w 2991257"/>
                <a:gd name="connsiteY37" fmla="*/ 3011864 h 4702319"/>
                <a:gd name="connsiteX38" fmla="*/ 1495631 w 2991257"/>
                <a:gd name="connsiteY38" fmla="*/ 3011889 h 4702319"/>
                <a:gd name="connsiteX39" fmla="*/ 1498923 w 2991257"/>
                <a:gd name="connsiteY39" fmla="*/ 3011864 h 4702319"/>
                <a:gd name="connsiteX40" fmla="*/ 1498923 w 2991257"/>
                <a:gd name="connsiteY40" fmla="*/ 3011914 h 4702319"/>
                <a:gd name="connsiteX41" fmla="*/ 1589466 w 2991257"/>
                <a:gd name="connsiteY41" fmla="*/ 3012625 h 4702319"/>
                <a:gd name="connsiteX42" fmla="*/ 1819775 w 2991257"/>
                <a:gd name="connsiteY42" fmla="*/ 1590148 h 4702319"/>
                <a:gd name="connsiteX43" fmla="*/ 1744424 w 2991257"/>
                <a:gd name="connsiteY43" fmla="*/ 1609721 h 4702319"/>
                <a:gd name="connsiteX44" fmla="*/ 1625191 w 2991257"/>
                <a:gd name="connsiteY44" fmla="*/ 1558904 h 4702319"/>
                <a:gd name="connsiteX45" fmla="*/ 1505957 w 2991257"/>
                <a:gd name="connsiteY45" fmla="*/ 1609721 h 4702319"/>
                <a:gd name="connsiteX46" fmla="*/ 1386722 w 2991257"/>
                <a:gd name="connsiteY46" fmla="*/ 1558904 h 4702319"/>
                <a:gd name="connsiteX47" fmla="*/ 1492336 w 2991257"/>
                <a:gd name="connsiteY47" fmla="*/ 296022 h 4702319"/>
                <a:gd name="connsiteX48" fmla="*/ 274831 w 2991257"/>
                <a:gd name="connsiteY48" fmla="*/ 1488534 h 4702319"/>
                <a:gd name="connsiteX49" fmla="*/ 855798 w 2991257"/>
                <a:gd name="connsiteY49" fmla="*/ 2574654 h 4702319"/>
                <a:gd name="connsiteX50" fmla="*/ 1010657 w 2991257"/>
                <a:gd name="connsiteY50" fmla="*/ 2878465 h 4702319"/>
                <a:gd name="connsiteX51" fmla="*/ 1099844 w 2991257"/>
                <a:gd name="connsiteY51" fmla="*/ 3014995 h 4702319"/>
                <a:gd name="connsiteX52" fmla="*/ 1178890 w 2991257"/>
                <a:gd name="connsiteY52" fmla="*/ 3014374 h 4702319"/>
                <a:gd name="connsiteX53" fmla="*/ 912952 w 2991257"/>
                <a:gd name="connsiteY53" fmla="*/ 1371837 h 4702319"/>
                <a:gd name="connsiteX54" fmla="*/ 1002548 w 2991257"/>
                <a:gd name="connsiteY54" fmla="*/ 1251201 h 4702319"/>
                <a:gd name="connsiteX55" fmla="*/ 1006296 w 2991257"/>
                <a:gd name="connsiteY55" fmla="*/ 1250621 h 4702319"/>
                <a:gd name="connsiteX56" fmla="*/ 1124040 w 2991257"/>
                <a:gd name="connsiteY56" fmla="*/ 1323612 h 4702319"/>
                <a:gd name="connsiteX57" fmla="*/ 1267488 w 2991257"/>
                <a:gd name="connsiteY57" fmla="*/ 1239026 h 4702319"/>
                <a:gd name="connsiteX58" fmla="*/ 1386722 w 2991257"/>
                <a:gd name="connsiteY58" fmla="*/ 1289845 h 4702319"/>
                <a:gd name="connsiteX59" fmla="*/ 1505957 w 2991257"/>
                <a:gd name="connsiteY59" fmla="*/ 1239026 h 4702319"/>
                <a:gd name="connsiteX60" fmla="*/ 1625191 w 2991257"/>
                <a:gd name="connsiteY60" fmla="*/ 1289845 h 4702319"/>
                <a:gd name="connsiteX61" fmla="*/ 1744424 w 2991257"/>
                <a:gd name="connsiteY61" fmla="*/ 1239026 h 4702319"/>
                <a:gd name="connsiteX62" fmla="*/ 1873330 w 2991257"/>
                <a:gd name="connsiteY62" fmla="*/ 1300835 h 4702319"/>
                <a:gd name="connsiteX63" fmla="*/ 1984961 w 2991257"/>
                <a:gd name="connsiteY63" fmla="*/ 1243910 h 4702319"/>
                <a:gd name="connsiteX64" fmla="*/ 1988709 w 2991257"/>
                <a:gd name="connsiteY64" fmla="*/ 1244491 h 4702319"/>
                <a:gd name="connsiteX65" fmla="*/ 2078307 w 2991257"/>
                <a:gd name="connsiteY65" fmla="*/ 1365125 h 4702319"/>
                <a:gd name="connsiteX66" fmla="*/ 1811283 w 2991257"/>
                <a:gd name="connsiteY66" fmla="*/ 3014366 h 4702319"/>
                <a:gd name="connsiteX67" fmla="*/ 1891413 w 2991257"/>
                <a:gd name="connsiteY67" fmla="*/ 3014995 h 4702319"/>
                <a:gd name="connsiteX68" fmla="*/ 1980600 w 2991257"/>
                <a:gd name="connsiteY68" fmla="*/ 2878465 h 4702319"/>
                <a:gd name="connsiteX69" fmla="*/ 2135459 w 2991257"/>
                <a:gd name="connsiteY69" fmla="*/ 2574654 h 4702319"/>
                <a:gd name="connsiteX70" fmla="*/ 2716427 w 2991257"/>
                <a:gd name="connsiteY70" fmla="*/ 1488534 h 4702319"/>
                <a:gd name="connsiteX71" fmla="*/ 1498923 w 2991257"/>
                <a:gd name="connsiteY71" fmla="*/ 296022 h 4702319"/>
                <a:gd name="connsiteX72" fmla="*/ 1498923 w 2991257"/>
                <a:gd name="connsiteY72" fmla="*/ 296319 h 4702319"/>
                <a:gd name="connsiteX73" fmla="*/ 1495631 w 2991257"/>
                <a:gd name="connsiteY73" fmla="*/ 296070 h 4702319"/>
                <a:gd name="connsiteX74" fmla="*/ 1492336 w 2991257"/>
                <a:gd name="connsiteY74" fmla="*/ 296319 h 4702319"/>
                <a:gd name="connsiteX75" fmla="*/ 1492826 w 2991257"/>
                <a:gd name="connsiteY75" fmla="*/ 0 h 4702319"/>
                <a:gd name="connsiteX76" fmla="*/ 1495631 w 2991257"/>
                <a:gd name="connsiteY76" fmla="*/ 211 h 4702319"/>
                <a:gd name="connsiteX77" fmla="*/ 1498432 w 2991257"/>
                <a:gd name="connsiteY77" fmla="*/ 0 h 4702319"/>
                <a:gd name="connsiteX78" fmla="*/ 2991257 w 2991257"/>
                <a:gd name="connsiteY78" fmla="*/ 1460348 h 4702319"/>
                <a:gd name="connsiteX79" fmla="*/ 2279478 w 2991257"/>
                <a:gd name="connsiteY79" fmla="*/ 2790647 h 4702319"/>
                <a:gd name="connsiteX80" fmla="*/ 2207246 w 2991257"/>
                <a:gd name="connsiteY80" fmla="*/ 3088369 h 4702319"/>
                <a:gd name="connsiteX81" fmla="*/ 2016213 w 2991257"/>
                <a:gd name="connsiteY81" fmla="*/ 3228140 h 4702319"/>
                <a:gd name="connsiteX82" fmla="*/ 1495631 w 2991257"/>
                <a:gd name="connsiteY82" fmla="*/ 3226317 h 4702319"/>
                <a:gd name="connsiteX83" fmla="*/ 975044 w 2991257"/>
                <a:gd name="connsiteY83" fmla="*/ 3228140 h 4702319"/>
                <a:gd name="connsiteX84" fmla="*/ 784011 w 2991257"/>
                <a:gd name="connsiteY84" fmla="*/ 3088369 h 4702319"/>
                <a:gd name="connsiteX85" fmla="*/ 711780 w 2991257"/>
                <a:gd name="connsiteY85" fmla="*/ 2790647 h 4702319"/>
                <a:gd name="connsiteX86" fmla="*/ 0 w 2991257"/>
                <a:gd name="connsiteY86" fmla="*/ 1460348 h 4702319"/>
                <a:gd name="connsiteX87" fmla="*/ 1492826 w 2991257"/>
                <a:gd name="connsiteY87" fmla="*/ 0 h 470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991257" h="4702319">
                  <a:moveTo>
                    <a:pt x="951056" y="4310393"/>
                  </a:moveTo>
                  <a:lnTo>
                    <a:pt x="2052826" y="4310393"/>
                  </a:lnTo>
                  <a:lnTo>
                    <a:pt x="2052826" y="4506356"/>
                  </a:lnTo>
                  <a:cubicBezTo>
                    <a:pt x="2052826" y="4614583"/>
                    <a:pt x="1806188" y="4702319"/>
                    <a:pt x="1501941" y="4702319"/>
                  </a:cubicBezTo>
                  <a:cubicBezTo>
                    <a:pt x="1197696" y="4702319"/>
                    <a:pt x="951056" y="4614583"/>
                    <a:pt x="951056" y="4506356"/>
                  </a:cubicBezTo>
                  <a:close/>
                  <a:moveTo>
                    <a:pt x="953472" y="3978828"/>
                  </a:moveTo>
                  <a:lnTo>
                    <a:pt x="2050412" y="3978828"/>
                  </a:lnTo>
                  <a:cubicBezTo>
                    <a:pt x="2107063" y="3978828"/>
                    <a:pt x="2152988" y="4023754"/>
                    <a:pt x="2152988" y="4079172"/>
                  </a:cubicBezTo>
                  <a:lnTo>
                    <a:pt x="2152988" y="4123466"/>
                  </a:lnTo>
                  <a:cubicBezTo>
                    <a:pt x="2152988" y="4178882"/>
                    <a:pt x="2107063" y="4223810"/>
                    <a:pt x="2050412" y="4223810"/>
                  </a:cubicBezTo>
                  <a:lnTo>
                    <a:pt x="953472" y="4223810"/>
                  </a:lnTo>
                  <a:cubicBezTo>
                    <a:pt x="896821" y="4223810"/>
                    <a:pt x="850896" y="4178882"/>
                    <a:pt x="850896" y="4123466"/>
                  </a:cubicBezTo>
                  <a:lnTo>
                    <a:pt x="850896" y="4079172"/>
                  </a:lnTo>
                  <a:cubicBezTo>
                    <a:pt x="850896" y="4023754"/>
                    <a:pt x="896821" y="3978828"/>
                    <a:pt x="953472" y="3978828"/>
                  </a:cubicBezTo>
                  <a:close/>
                  <a:moveTo>
                    <a:pt x="903390" y="3647264"/>
                  </a:moveTo>
                  <a:lnTo>
                    <a:pt x="2100491" y="3647264"/>
                  </a:lnTo>
                  <a:cubicBezTo>
                    <a:pt x="2157143" y="3647264"/>
                    <a:pt x="2203068" y="3692189"/>
                    <a:pt x="2203068" y="3747607"/>
                  </a:cubicBezTo>
                  <a:lnTo>
                    <a:pt x="2203068" y="3791900"/>
                  </a:lnTo>
                  <a:cubicBezTo>
                    <a:pt x="2203068" y="3847318"/>
                    <a:pt x="2157143" y="3892244"/>
                    <a:pt x="2100491" y="3892244"/>
                  </a:cubicBezTo>
                  <a:lnTo>
                    <a:pt x="903390" y="3892244"/>
                  </a:lnTo>
                  <a:cubicBezTo>
                    <a:pt x="846740" y="3892244"/>
                    <a:pt x="800815" y="3847318"/>
                    <a:pt x="800815" y="3791900"/>
                  </a:cubicBezTo>
                  <a:lnTo>
                    <a:pt x="800815" y="3747607"/>
                  </a:lnTo>
                  <a:cubicBezTo>
                    <a:pt x="800815" y="3692189"/>
                    <a:pt x="846740" y="3647264"/>
                    <a:pt x="903390" y="3647264"/>
                  </a:cubicBezTo>
                  <a:close/>
                  <a:moveTo>
                    <a:pt x="853310" y="3315698"/>
                  </a:moveTo>
                  <a:lnTo>
                    <a:pt x="2150572" y="3315698"/>
                  </a:lnTo>
                  <a:cubicBezTo>
                    <a:pt x="2207223" y="3315698"/>
                    <a:pt x="2253147" y="3360624"/>
                    <a:pt x="2253147" y="3416042"/>
                  </a:cubicBezTo>
                  <a:lnTo>
                    <a:pt x="2253147" y="3460336"/>
                  </a:lnTo>
                  <a:cubicBezTo>
                    <a:pt x="2253147" y="3515753"/>
                    <a:pt x="2207223" y="3560680"/>
                    <a:pt x="2150572" y="3560680"/>
                  </a:cubicBezTo>
                  <a:lnTo>
                    <a:pt x="853310" y="3560680"/>
                  </a:lnTo>
                  <a:cubicBezTo>
                    <a:pt x="796658" y="3560680"/>
                    <a:pt x="750733" y="3515753"/>
                    <a:pt x="750733" y="3460336"/>
                  </a:cubicBezTo>
                  <a:lnTo>
                    <a:pt x="750733" y="3416042"/>
                  </a:lnTo>
                  <a:cubicBezTo>
                    <a:pt x="750733" y="3360624"/>
                    <a:pt x="796658" y="3315698"/>
                    <a:pt x="853310" y="3315698"/>
                  </a:cubicBezTo>
                  <a:close/>
                  <a:moveTo>
                    <a:pt x="1386722" y="1558904"/>
                  </a:moveTo>
                  <a:cubicBezTo>
                    <a:pt x="1356097" y="1590701"/>
                    <a:pt x="1313897" y="1609721"/>
                    <a:pt x="1267488" y="1609721"/>
                  </a:cubicBezTo>
                  <a:cubicBezTo>
                    <a:pt x="1229461" y="1609721"/>
                    <a:pt x="1194258" y="1596950"/>
                    <a:pt x="1167563" y="1572653"/>
                  </a:cubicBezTo>
                  <a:lnTo>
                    <a:pt x="1400707" y="3012633"/>
                  </a:lnTo>
                  <a:lnTo>
                    <a:pt x="1492336" y="3011914"/>
                  </a:lnTo>
                  <a:lnTo>
                    <a:pt x="1492336" y="3011864"/>
                  </a:lnTo>
                  <a:lnTo>
                    <a:pt x="1495631" y="3011889"/>
                  </a:lnTo>
                  <a:lnTo>
                    <a:pt x="1498923" y="3011864"/>
                  </a:lnTo>
                  <a:lnTo>
                    <a:pt x="1498923" y="3011914"/>
                  </a:lnTo>
                  <a:lnTo>
                    <a:pt x="1589466" y="3012625"/>
                  </a:lnTo>
                  <a:lnTo>
                    <a:pt x="1819775" y="1590148"/>
                  </a:lnTo>
                  <a:cubicBezTo>
                    <a:pt x="1797467" y="1603167"/>
                    <a:pt x="1771670" y="1609721"/>
                    <a:pt x="1744424" y="1609721"/>
                  </a:cubicBezTo>
                  <a:cubicBezTo>
                    <a:pt x="1698015" y="1609721"/>
                    <a:pt x="1655815" y="1590701"/>
                    <a:pt x="1625191" y="1558904"/>
                  </a:cubicBezTo>
                  <a:cubicBezTo>
                    <a:pt x="1594564" y="1590701"/>
                    <a:pt x="1552364" y="1609721"/>
                    <a:pt x="1505957" y="1609721"/>
                  </a:cubicBezTo>
                  <a:cubicBezTo>
                    <a:pt x="1459548" y="1609721"/>
                    <a:pt x="1417348" y="1590701"/>
                    <a:pt x="1386722" y="1558904"/>
                  </a:cubicBezTo>
                  <a:close/>
                  <a:moveTo>
                    <a:pt x="1492336" y="296022"/>
                  </a:moveTo>
                  <a:cubicBezTo>
                    <a:pt x="819777" y="296795"/>
                    <a:pt x="274831" y="830410"/>
                    <a:pt x="274831" y="1488534"/>
                  </a:cubicBezTo>
                  <a:cubicBezTo>
                    <a:pt x="274831" y="1934058"/>
                    <a:pt x="599874" y="2373770"/>
                    <a:pt x="855798" y="2574654"/>
                  </a:cubicBezTo>
                  <a:cubicBezTo>
                    <a:pt x="972489" y="2706724"/>
                    <a:pt x="963238" y="2709431"/>
                    <a:pt x="1010657" y="2878465"/>
                  </a:cubicBezTo>
                  <a:cubicBezTo>
                    <a:pt x="1029549" y="2996988"/>
                    <a:pt x="991277" y="3008834"/>
                    <a:pt x="1099844" y="3014995"/>
                  </a:cubicBezTo>
                  <a:lnTo>
                    <a:pt x="1178890" y="3014374"/>
                  </a:lnTo>
                  <a:lnTo>
                    <a:pt x="912952" y="1371837"/>
                  </a:lnTo>
                  <a:cubicBezTo>
                    <a:pt x="903639" y="1314321"/>
                    <a:pt x="943753" y="1260311"/>
                    <a:pt x="1002548" y="1251201"/>
                  </a:cubicBezTo>
                  <a:lnTo>
                    <a:pt x="1006296" y="1250621"/>
                  </a:lnTo>
                  <a:cubicBezTo>
                    <a:pt x="1059733" y="1242341"/>
                    <a:pt x="1110210" y="1274002"/>
                    <a:pt x="1124040" y="1323612"/>
                  </a:cubicBezTo>
                  <a:cubicBezTo>
                    <a:pt x="1152654" y="1271953"/>
                    <a:pt x="1206429" y="1239026"/>
                    <a:pt x="1267488" y="1239026"/>
                  </a:cubicBezTo>
                  <a:cubicBezTo>
                    <a:pt x="1313897" y="1239026"/>
                    <a:pt x="1356097" y="1258048"/>
                    <a:pt x="1386722" y="1289845"/>
                  </a:cubicBezTo>
                  <a:cubicBezTo>
                    <a:pt x="1417348" y="1258048"/>
                    <a:pt x="1459548" y="1239026"/>
                    <a:pt x="1505957" y="1239026"/>
                  </a:cubicBezTo>
                  <a:cubicBezTo>
                    <a:pt x="1552364" y="1239026"/>
                    <a:pt x="1594564" y="1258048"/>
                    <a:pt x="1625191" y="1289845"/>
                  </a:cubicBezTo>
                  <a:cubicBezTo>
                    <a:pt x="1655815" y="1258048"/>
                    <a:pt x="1698015" y="1239026"/>
                    <a:pt x="1744424" y="1239026"/>
                  </a:cubicBezTo>
                  <a:cubicBezTo>
                    <a:pt x="1795987" y="1239026"/>
                    <a:pt x="1842359" y="1262509"/>
                    <a:pt x="1873330" y="1300835"/>
                  </a:cubicBezTo>
                  <a:cubicBezTo>
                    <a:pt x="1892646" y="1260564"/>
                    <a:pt x="1937643" y="1236578"/>
                    <a:pt x="1984961" y="1243910"/>
                  </a:cubicBezTo>
                  <a:lnTo>
                    <a:pt x="1988709" y="1244491"/>
                  </a:lnTo>
                  <a:cubicBezTo>
                    <a:pt x="2047506" y="1253600"/>
                    <a:pt x="2087618" y="1307610"/>
                    <a:pt x="2078307" y="1365125"/>
                  </a:cubicBezTo>
                  <a:lnTo>
                    <a:pt x="1811283" y="3014366"/>
                  </a:lnTo>
                  <a:lnTo>
                    <a:pt x="1891413" y="3014995"/>
                  </a:lnTo>
                  <a:cubicBezTo>
                    <a:pt x="1999980" y="3008834"/>
                    <a:pt x="1961709" y="2996988"/>
                    <a:pt x="1980600" y="2878465"/>
                  </a:cubicBezTo>
                  <a:cubicBezTo>
                    <a:pt x="2028019" y="2709431"/>
                    <a:pt x="2018769" y="2706724"/>
                    <a:pt x="2135459" y="2574654"/>
                  </a:cubicBezTo>
                  <a:cubicBezTo>
                    <a:pt x="2391383" y="2373770"/>
                    <a:pt x="2716427" y="1934058"/>
                    <a:pt x="2716427" y="1488534"/>
                  </a:cubicBezTo>
                  <a:cubicBezTo>
                    <a:pt x="2716427" y="830410"/>
                    <a:pt x="2171481" y="296795"/>
                    <a:pt x="1498923" y="296022"/>
                  </a:cubicBezTo>
                  <a:lnTo>
                    <a:pt x="1498923" y="296319"/>
                  </a:lnTo>
                  <a:lnTo>
                    <a:pt x="1495631" y="296070"/>
                  </a:lnTo>
                  <a:lnTo>
                    <a:pt x="1492336" y="296319"/>
                  </a:lnTo>
                  <a:close/>
                  <a:moveTo>
                    <a:pt x="1492826" y="0"/>
                  </a:moveTo>
                  <a:lnTo>
                    <a:pt x="1495631" y="211"/>
                  </a:lnTo>
                  <a:lnTo>
                    <a:pt x="1498432" y="0"/>
                  </a:lnTo>
                  <a:cubicBezTo>
                    <a:pt x="2322897" y="0"/>
                    <a:pt x="2991257" y="653819"/>
                    <a:pt x="2991257" y="1460348"/>
                  </a:cubicBezTo>
                  <a:cubicBezTo>
                    <a:pt x="2991257" y="2006129"/>
                    <a:pt x="2592903" y="2544781"/>
                    <a:pt x="2279478" y="2790647"/>
                  </a:cubicBezTo>
                  <a:cubicBezTo>
                    <a:pt x="2186103" y="2895884"/>
                    <a:pt x="2227311" y="2951181"/>
                    <a:pt x="2207246" y="3088369"/>
                  </a:cubicBezTo>
                  <a:cubicBezTo>
                    <a:pt x="2155081" y="3194275"/>
                    <a:pt x="2108422" y="3228140"/>
                    <a:pt x="2016213" y="3228140"/>
                  </a:cubicBezTo>
                  <a:lnTo>
                    <a:pt x="1495631" y="3226317"/>
                  </a:lnTo>
                  <a:lnTo>
                    <a:pt x="975044" y="3228140"/>
                  </a:lnTo>
                  <a:cubicBezTo>
                    <a:pt x="882838" y="3228140"/>
                    <a:pt x="836177" y="3194275"/>
                    <a:pt x="784011" y="3088369"/>
                  </a:cubicBezTo>
                  <a:cubicBezTo>
                    <a:pt x="763946" y="2951181"/>
                    <a:pt x="805155" y="2895884"/>
                    <a:pt x="711780" y="2790647"/>
                  </a:cubicBezTo>
                  <a:cubicBezTo>
                    <a:pt x="398354" y="2544781"/>
                    <a:pt x="0" y="2006129"/>
                    <a:pt x="0" y="1460348"/>
                  </a:cubicBezTo>
                  <a:cubicBezTo>
                    <a:pt x="0" y="653819"/>
                    <a:pt x="668362" y="0"/>
                    <a:pt x="1492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grpSp>
          <p:nvGrpSpPr>
            <p:cNvPr id="26" name="그룹 9">
              <a:extLst>
                <a:ext uri="{FF2B5EF4-FFF2-40B4-BE49-F238E27FC236}">
                  <a16:creationId xmlns:a16="http://schemas.microsoft.com/office/drawing/2014/main" id="{F18B7303-FEAC-43B7-B324-51E4E251A06F}"/>
                </a:ext>
              </a:extLst>
            </p:cNvPr>
            <p:cNvGrpSpPr/>
            <p:nvPr/>
          </p:nvGrpSpPr>
          <p:grpSpPr>
            <a:xfrm>
              <a:off x="5174351" y="3637228"/>
              <a:ext cx="1843306" cy="2458013"/>
              <a:chOff x="9900592" y="3481411"/>
              <a:chExt cx="1656606" cy="2082040"/>
            </a:xfrm>
          </p:grpSpPr>
          <p:grpSp>
            <p:nvGrpSpPr>
              <p:cNvPr id="27" name="그룹 7">
                <a:extLst>
                  <a:ext uri="{FF2B5EF4-FFF2-40B4-BE49-F238E27FC236}">
                    <a16:creationId xmlns:a16="http://schemas.microsoft.com/office/drawing/2014/main" id="{EC9F3D63-5A22-44EC-A991-AA2FBAD11B39}"/>
                  </a:ext>
                </a:extLst>
              </p:cNvPr>
              <p:cNvGrpSpPr/>
              <p:nvPr/>
            </p:nvGrpSpPr>
            <p:grpSpPr>
              <a:xfrm>
                <a:off x="9900592" y="3481411"/>
                <a:ext cx="1532189" cy="385808"/>
                <a:chOff x="5134372" y="3131004"/>
                <a:chExt cx="1431908" cy="315692"/>
              </a:xfrm>
            </p:grpSpPr>
            <p:sp>
              <p:nvSpPr>
                <p:cNvPr id="40" name="직사각형 6">
                  <a:extLst>
                    <a:ext uri="{FF2B5EF4-FFF2-40B4-BE49-F238E27FC236}">
                      <a16:creationId xmlns:a16="http://schemas.microsoft.com/office/drawing/2014/main" id="{B58B10FA-559A-4985-BDA9-A1F4DF20EB61}"/>
                    </a:ext>
                  </a:extLst>
                </p:cNvPr>
                <p:cNvSpPr/>
                <p:nvPr/>
              </p:nvSpPr>
              <p:spPr>
                <a:xfrm>
                  <a:off x="5208323" y="3177330"/>
                  <a:ext cx="1258310" cy="223041"/>
                </a:xfrm>
                <a:custGeom>
                  <a:avLst/>
                  <a:gdLst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8310" h="199384">
                      <a:moveTo>
                        <a:pt x="0" y="0"/>
                      </a:moveTo>
                      <a:lnTo>
                        <a:pt x="1258310" y="0"/>
                      </a:lnTo>
                      <a:cubicBezTo>
                        <a:pt x="1210685" y="75986"/>
                        <a:pt x="1213065" y="130541"/>
                        <a:pt x="1258310" y="199384"/>
                      </a:cubicBezTo>
                      <a:lnTo>
                        <a:pt x="0" y="1993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자유형: 도형 32">
                  <a:extLst>
                    <a:ext uri="{FF2B5EF4-FFF2-40B4-BE49-F238E27FC236}">
                      <a16:creationId xmlns:a16="http://schemas.microsoft.com/office/drawing/2014/main" id="{B556ECAE-8385-4454-921F-00D06C62A495}"/>
                    </a:ext>
                  </a:extLst>
                </p:cNvPr>
                <p:cNvSpPr/>
                <p:nvPr/>
              </p:nvSpPr>
              <p:spPr>
                <a:xfrm>
                  <a:off x="5134372" y="3131004"/>
                  <a:ext cx="1431908" cy="315692"/>
                </a:xfrm>
                <a:custGeom>
                  <a:avLst/>
                  <a:gdLst>
                    <a:gd name="connsiteX0" fmla="*/ 62289 w 1431908"/>
                    <a:gd name="connsiteY0" fmla="*/ 0 h 315692"/>
                    <a:gd name="connsiteX1" fmla="*/ 1371331 w 1431908"/>
                    <a:gd name="connsiteY1" fmla="*/ 0 h 315692"/>
                    <a:gd name="connsiteX2" fmla="*/ 1415376 w 1431908"/>
                    <a:gd name="connsiteY2" fmla="*/ 18244 h 315692"/>
                    <a:gd name="connsiteX3" fmla="*/ 1431908 w 1431908"/>
                    <a:gd name="connsiteY3" fmla="*/ 58155 h 315692"/>
                    <a:gd name="connsiteX4" fmla="*/ 100375 w 1431908"/>
                    <a:gd name="connsiteY4" fmla="*/ 58155 h 315692"/>
                    <a:gd name="connsiteX5" fmla="*/ 73951 w 1431908"/>
                    <a:gd name="connsiteY5" fmla="*/ 84579 h 315692"/>
                    <a:gd name="connsiteX6" fmla="*/ 73951 w 1431908"/>
                    <a:gd name="connsiteY6" fmla="*/ 231114 h 315692"/>
                    <a:gd name="connsiteX7" fmla="*/ 100375 w 1431908"/>
                    <a:gd name="connsiteY7" fmla="*/ 257538 h 315692"/>
                    <a:gd name="connsiteX8" fmla="*/ 1431907 w 1431908"/>
                    <a:gd name="connsiteY8" fmla="*/ 257538 h 315692"/>
                    <a:gd name="connsiteX9" fmla="*/ 1415376 w 1431908"/>
                    <a:gd name="connsiteY9" fmla="*/ 297448 h 315692"/>
                    <a:gd name="connsiteX10" fmla="*/ 1371331 w 1431908"/>
                    <a:gd name="connsiteY10" fmla="*/ 315692 h 315692"/>
                    <a:gd name="connsiteX11" fmla="*/ 62289 w 1431908"/>
                    <a:gd name="connsiteY11" fmla="*/ 315692 h 315692"/>
                    <a:gd name="connsiteX12" fmla="*/ 0 w 1431908"/>
                    <a:gd name="connsiteY12" fmla="*/ 253403 h 315692"/>
                    <a:gd name="connsiteX13" fmla="*/ 0 w 1431908"/>
                    <a:gd name="connsiteY13" fmla="*/ 62289 h 315692"/>
                    <a:gd name="connsiteX14" fmla="*/ 62289 w 1431908"/>
                    <a:gd name="connsiteY14" fmla="*/ 0 h 315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1908" h="315692">
                      <a:moveTo>
                        <a:pt x="62289" y="0"/>
                      </a:moveTo>
                      <a:lnTo>
                        <a:pt x="1371331" y="0"/>
                      </a:lnTo>
                      <a:cubicBezTo>
                        <a:pt x="1388532" y="0"/>
                        <a:pt x="1404104" y="6972"/>
                        <a:pt x="1415376" y="18244"/>
                      </a:cubicBezTo>
                      <a:lnTo>
                        <a:pt x="1431908" y="58155"/>
                      </a:lnTo>
                      <a:lnTo>
                        <a:pt x="100375" y="58155"/>
                      </a:lnTo>
                      <a:cubicBezTo>
                        <a:pt x="85781" y="58155"/>
                        <a:pt x="73951" y="69985"/>
                        <a:pt x="73951" y="84579"/>
                      </a:cubicBezTo>
                      <a:lnTo>
                        <a:pt x="73951" y="231114"/>
                      </a:lnTo>
                      <a:cubicBezTo>
                        <a:pt x="73951" y="245708"/>
                        <a:pt x="85781" y="257538"/>
                        <a:pt x="100375" y="257538"/>
                      </a:cubicBezTo>
                      <a:lnTo>
                        <a:pt x="1431907" y="257538"/>
                      </a:lnTo>
                      <a:lnTo>
                        <a:pt x="1415376" y="297448"/>
                      </a:lnTo>
                      <a:cubicBezTo>
                        <a:pt x="1404104" y="308720"/>
                        <a:pt x="1388532" y="315692"/>
                        <a:pt x="1371331" y="315692"/>
                      </a:cubicBezTo>
                      <a:lnTo>
                        <a:pt x="62289" y="315692"/>
                      </a:lnTo>
                      <a:cubicBezTo>
                        <a:pt x="27888" y="315692"/>
                        <a:pt x="0" y="287804"/>
                        <a:pt x="0" y="253403"/>
                      </a:cubicBezTo>
                      <a:lnTo>
                        <a:pt x="0" y="62289"/>
                      </a:lnTo>
                      <a:cubicBezTo>
                        <a:pt x="0" y="27888"/>
                        <a:pt x="27888" y="0"/>
                        <a:pt x="622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8" name="그룹 34">
                <a:extLst>
                  <a:ext uri="{FF2B5EF4-FFF2-40B4-BE49-F238E27FC236}">
                    <a16:creationId xmlns:a16="http://schemas.microsoft.com/office/drawing/2014/main" id="{FC8994C7-AE9B-46E1-B657-A8828C2FF666}"/>
                  </a:ext>
                </a:extLst>
              </p:cNvPr>
              <p:cNvGrpSpPr/>
              <p:nvPr/>
            </p:nvGrpSpPr>
            <p:grpSpPr>
              <a:xfrm>
                <a:off x="10025009" y="3905469"/>
                <a:ext cx="1532189" cy="385808"/>
                <a:chOff x="5134372" y="3131004"/>
                <a:chExt cx="1431908" cy="315692"/>
              </a:xfrm>
            </p:grpSpPr>
            <p:sp>
              <p:nvSpPr>
                <p:cNvPr id="38" name="직사각형 6">
                  <a:extLst>
                    <a:ext uri="{FF2B5EF4-FFF2-40B4-BE49-F238E27FC236}">
                      <a16:creationId xmlns:a16="http://schemas.microsoft.com/office/drawing/2014/main" id="{CF8745D0-B39E-4244-91D9-41A389E0DE3C}"/>
                    </a:ext>
                  </a:extLst>
                </p:cNvPr>
                <p:cNvSpPr/>
                <p:nvPr/>
              </p:nvSpPr>
              <p:spPr>
                <a:xfrm>
                  <a:off x="5208323" y="3177330"/>
                  <a:ext cx="1258310" cy="223041"/>
                </a:xfrm>
                <a:custGeom>
                  <a:avLst/>
                  <a:gdLst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8310" h="199384">
                      <a:moveTo>
                        <a:pt x="0" y="0"/>
                      </a:moveTo>
                      <a:lnTo>
                        <a:pt x="1258310" y="0"/>
                      </a:lnTo>
                      <a:cubicBezTo>
                        <a:pt x="1210685" y="75986"/>
                        <a:pt x="1213065" y="130541"/>
                        <a:pt x="1258310" y="199384"/>
                      </a:cubicBezTo>
                      <a:lnTo>
                        <a:pt x="0" y="1993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자유형: 도형 36">
                  <a:extLst>
                    <a:ext uri="{FF2B5EF4-FFF2-40B4-BE49-F238E27FC236}">
                      <a16:creationId xmlns:a16="http://schemas.microsoft.com/office/drawing/2014/main" id="{C3AA0C9A-6D32-4EB8-80AD-72CC0A09CEB8}"/>
                    </a:ext>
                  </a:extLst>
                </p:cNvPr>
                <p:cNvSpPr/>
                <p:nvPr/>
              </p:nvSpPr>
              <p:spPr>
                <a:xfrm>
                  <a:off x="5134372" y="3131004"/>
                  <a:ext cx="1431908" cy="315692"/>
                </a:xfrm>
                <a:custGeom>
                  <a:avLst/>
                  <a:gdLst>
                    <a:gd name="connsiteX0" fmla="*/ 62289 w 1431908"/>
                    <a:gd name="connsiteY0" fmla="*/ 0 h 315692"/>
                    <a:gd name="connsiteX1" fmla="*/ 1371331 w 1431908"/>
                    <a:gd name="connsiteY1" fmla="*/ 0 h 315692"/>
                    <a:gd name="connsiteX2" fmla="*/ 1415376 w 1431908"/>
                    <a:gd name="connsiteY2" fmla="*/ 18244 h 315692"/>
                    <a:gd name="connsiteX3" fmla="*/ 1431908 w 1431908"/>
                    <a:gd name="connsiteY3" fmla="*/ 58155 h 315692"/>
                    <a:gd name="connsiteX4" fmla="*/ 100375 w 1431908"/>
                    <a:gd name="connsiteY4" fmla="*/ 58155 h 315692"/>
                    <a:gd name="connsiteX5" fmla="*/ 73951 w 1431908"/>
                    <a:gd name="connsiteY5" fmla="*/ 84579 h 315692"/>
                    <a:gd name="connsiteX6" fmla="*/ 73951 w 1431908"/>
                    <a:gd name="connsiteY6" fmla="*/ 231114 h 315692"/>
                    <a:gd name="connsiteX7" fmla="*/ 100375 w 1431908"/>
                    <a:gd name="connsiteY7" fmla="*/ 257538 h 315692"/>
                    <a:gd name="connsiteX8" fmla="*/ 1431907 w 1431908"/>
                    <a:gd name="connsiteY8" fmla="*/ 257538 h 315692"/>
                    <a:gd name="connsiteX9" fmla="*/ 1415376 w 1431908"/>
                    <a:gd name="connsiteY9" fmla="*/ 297448 h 315692"/>
                    <a:gd name="connsiteX10" fmla="*/ 1371331 w 1431908"/>
                    <a:gd name="connsiteY10" fmla="*/ 315692 h 315692"/>
                    <a:gd name="connsiteX11" fmla="*/ 62289 w 1431908"/>
                    <a:gd name="connsiteY11" fmla="*/ 315692 h 315692"/>
                    <a:gd name="connsiteX12" fmla="*/ 0 w 1431908"/>
                    <a:gd name="connsiteY12" fmla="*/ 253403 h 315692"/>
                    <a:gd name="connsiteX13" fmla="*/ 0 w 1431908"/>
                    <a:gd name="connsiteY13" fmla="*/ 62289 h 315692"/>
                    <a:gd name="connsiteX14" fmla="*/ 62289 w 1431908"/>
                    <a:gd name="connsiteY14" fmla="*/ 0 h 315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1908" h="315692">
                      <a:moveTo>
                        <a:pt x="62289" y="0"/>
                      </a:moveTo>
                      <a:lnTo>
                        <a:pt x="1371331" y="0"/>
                      </a:lnTo>
                      <a:cubicBezTo>
                        <a:pt x="1388532" y="0"/>
                        <a:pt x="1404104" y="6972"/>
                        <a:pt x="1415376" y="18244"/>
                      </a:cubicBezTo>
                      <a:lnTo>
                        <a:pt x="1431908" y="58155"/>
                      </a:lnTo>
                      <a:lnTo>
                        <a:pt x="100375" y="58155"/>
                      </a:lnTo>
                      <a:cubicBezTo>
                        <a:pt x="85781" y="58155"/>
                        <a:pt x="73951" y="69985"/>
                        <a:pt x="73951" y="84579"/>
                      </a:cubicBezTo>
                      <a:lnTo>
                        <a:pt x="73951" y="231114"/>
                      </a:lnTo>
                      <a:cubicBezTo>
                        <a:pt x="73951" y="245708"/>
                        <a:pt x="85781" y="257538"/>
                        <a:pt x="100375" y="257538"/>
                      </a:cubicBezTo>
                      <a:lnTo>
                        <a:pt x="1431907" y="257538"/>
                      </a:lnTo>
                      <a:lnTo>
                        <a:pt x="1415376" y="297448"/>
                      </a:lnTo>
                      <a:cubicBezTo>
                        <a:pt x="1404104" y="308720"/>
                        <a:pt x="1388532" y="315692"/>
                        <a:pt x="1371331" y="315692"/>
                      </a:cubicBezTo>
                      <a:lnTo>
                        <a:pt x="62289" y="315692"/>
                      </a:lnTo>
                      <a:cubicBezTo>
                        <a:pt x="27888" y="315692"/>
                        <a:pt x="0" y="287804"/>
                        <a:pt x="0" y="253403"/>
                      </a:cubicBezTo>
                      <a:lnTo>
                        <a:pt x="0" y="62289"/>
                      </a:lnTo>
                      <a:cubicBezTo>
                        <a:pt x="0" y="27888"/>
                        <a:pt x="27888" y="0"/>
                        <a:pt x="6228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9" name="그룹 37">
                <a:extLst>
                  <a:ext uri="{FF2B5EF4-FFF2-40B4-BE49-F238E27FC236}">
                    <a16:creationId xmlns:a16="http://schemas.microsoft.com/office/drawing/2014/main" id="{4F5DA3F6-C981-4B40-9306-AC84B53133F3}"/>
                  </a:ext>
                </a:extLst>
              </p:cNvPr>
              <p:cNvGrpSpPr/>
              <p:nvPr/>
            </p:nvGrpSpPr>
            <p:grpSpPr>
              <a:xfrm>
                <a:off x="9900592" y="4329527"/>
                <a:ext cx="1532189" cy="385808"/>
                <a:chOff x="5134372" y="3131004"/>
                <a:chExt cx="1431908" cy="315692"/>
              </a:xfrm>
            </p:grpSpPr>
            <p:sp>
              <p:nvSpPr>
                <p:cNvPr id="36" name="직사각형 6">
                  <a:extLst>
                    <a:ext uri="{FF2B5EF4-FFF2-40B4-BE49-F238E27FC236}">
                      <a16:creationId xmlns:a16="http://schemas.microsoft.com/office/drawing/2014/main" id="{AFD7CB62-1B6D-43F8-B140-25014D105FCE}"/>
                    </a:ext>
                  </a:extLst>
                </p:cNvPr>
                <p:cNvSpPr/>
                <p:nvPr/>
              </p:nvSpPr>
              <p:spPr>
                <a:xfrm>
                  <a:off x="5208323" y="3177330"/>
                  <a:ext cx="1258310" cy="223041"/>
                </a:xfrm>
                <a:custGeom>
                  <a:avLst/>
                  <a:gdLst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8310" h="199384">
                      <a:moveTo>
                        <a:pt x="0" y="0"/>
                      </a:moveTo>
                      <a:lnTo>
                        <a:pt x="1258310" y="0"/>
                      </a:lnTo>
                      <a:cubicBezTo>
                        <a:pt x="1210685" y="75986"/>
                        <a:pt x="1213065" y="130541"/>
                        <a:pt x="1258310" y="199384"/>
                      </a:cubicBezTo>
                      <a:lnTo>
                        <a:pt x="0" y="1993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자유형: 도형 39">
                  <a:extLst>
                    <a:ext uri="{FF2B5EF4-FFF2-40B4-BE49-F238E27FC236}">
                      <a16:creationId xmlns:a16="http://schemas.microsoft.com/office/drawing/2014/main" id="{4C3E4161-1BC7-4B5B-9A5F-6C416632CC29}"/>
                    </a:ext>
                  </a:extLst>
                </p:cNvPr>
                <p:cNvSpPr/>
                <p:nvPr/>
              </p:nvSpPr>
              <p:spPr>
                <a:xfrm>
                  <a:off x="5134372" y="3131004"/>
                  <a:ext cx="1431908" cy="315692"/>
                </a:xfrm>
                <a:custGeom>
                  <a:avLst/>
                  <a:gdLst>
                    <a:gd name="connsiteX0" fmla="*/ 62289 w 1431908"/>
                    <a:gd name="connsiteY0" fmla="*/ 0 h 315692"/>
                    <a:gd name="connsiteX1" fmla="*/ 1371331 w 1431908"/>
                    <a:gd name="connsiteY1" fmla="*/ 0 h 315692"/>
                    <a:gd name="connsiteX2" fmla="*/ 1415376 w 1431908"/>
                    <a:gd name="connsiteY2" fmla="*/ 18244 h 315692"/>
                    <a:gd name="connsiteX3" fmla="*/ 1431908 w 1431908"/>
                    <a:gd name="connsiteY3" fmla="*/ 58155 h 315692"/>
                    <a:gd name="connsiteX4" fmla="*/ 100375 w 1431908"/>
                    <a:gd name="connsiteY4" fmla="*/ 58155 h 315692"/>
                    <a:gd name="connsiteX5" fmla="*/ 73951 w 1431908"/>
                    <a:gd name="connsiteY5" fmla="*/ 84579 h 315692"/>
                    <a:gd name="connsiteX6" fmla="*/ 73951 w 1431908"/>
                    <a:gd name="connsiteY6" fmla="*/ 231114 h 315692"/>
                    <a:gd name="connsiteX7" fmla="*/ 100375 w 1431908"/>
                    <a:gd name="connsiteY7" fmla="*/ 257538 h 315692"/>
                    <a:gd name="connsiteX8" fmla="*/ 1431907 w 1431908"/>
                    <a:gd name="connsiteY8" fmla="*/ 257538 h 315692"/>
                    <a:gd name="connsiteX9" fmla="*/ 1415376 w 1431908"/>
                    <a:gd name="connsiteY9" fmla="*/ 297448 h 315692"/>
                    <a:gd name="connsiteX10" fmla="*/ 1371331 w 1431908"/>
                    <a:gd name="connsiteY10" fmla="*/ 315692 h 315692"/>
                    <a:gd name="connsiteX11" fmla="*/ 62289 w 1431908"/>
                    <a:gd name="connsiteY11" fmla="*/ 315692 h 315692"/>
                    <a:gd name="connsiteX12" fmla="*/ 0 w 1431908"/>
                    <a:gd name="connsiteY12" fmla="*/ 253403 h 315692"/>
                    <a:gd name="connsiteX13" fmla="*/ 0 w 1431908"/>
                    <a:gd name="connsiteY13" fmla="*/ 62289 h 315692"/>
                    <a:gd name="connsiteX14" fmla="*/ 62289 w 1431908"/>
                    <a:gd name="connsiteY14" fmla="*/ 0 h 315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1908" h="315692">
                      <a:moveTo>
                        <a:pt x="62289" y="0"/>
                      </a:moveTo>
                      <a:lnTo>
                        <a:pt x="1371331" y="0"/>
                      </a:lnTo>
                      <a:cubicBezTo>
                        <a:pt x="1388532" y="0"/>
                        <a:pt x="1404104" y="6972"/>
                        <a:pt x="1415376" y="18244"/>
                      </a:cubicBezTo>
                      <a:lnTo>
                        <a:pt x="1431908" y="58155"/>
                      </a:lnTo>
                      <a:lnTo>
                        <a:pt x="100375" y="58155"/>
                      </a:lnTo>
                      <a:cubicBezTo>
                        <a:pt x="85781" y="58155"/>
                        <a:pt x="73951" y="69985"/>
                        <a:pt x="73951" y="84579"/>
                      </a:cubicBezTo>
                      <a:lnTo>
                        <a:pt x="73951" y="231114"/>
                      </a:lnTo>
                      <a:cubicBezTo>
                        <a:pt x="73951" y="245708"/>
                        <a:pt x="85781" y="257538"/>
                        <a:pt x="100375" y="257538"/>
                      </a:cubicBezTo>
                      <a:lnTo>
                        <a:pt x="1431907" y="257538"/>
                      </a:lnTo>
                      <a:lnTo>
                        <a:pt x="1415376" y="297448"/>
                      </a:lnTo>
                      <a:cubicBezTo>
                        <a:pt x="1404104" y="308720"/>
                        <a:pt x="1388532" y="315692"/>
                        <a:pt x="1371331" y="315692"/>
                      </a:cubicBezTo>
                      <a:lnTo>
                        <a:pt x="62289" y="315692"/>
                      </a:lnTo>
                      <a:cubicBezTo>
                        <a:pt x="27888" y="315692"/>
                        <a:pt x="0" y="287804"/>
                        <a:pt x="0" y="253403"/>
                      </a:cubicBezTo>
                      <a:lnTo>
                        <a:pt x="0" y="62289"/>
                      </a:lnTo>
                      <a:cubicBezTo>
                        <a:pt x="0" y="27888"/>
                        <a:pt x="27888" y="0"/>
                        <a:pt x="622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0" name="그룹 40">
                <a:extLst>
                  <a:ext uri="{FF2B5EF4-FFF2-40B4-BE49-F238E27FC236}">
                    <a16:creationId xmlns:a16="http://schemas.microsoft.com/office/drawing/2014/main" id="{2244C535-4D88-4BE8-B5ED-6C63D31E5C9B}"/>
                  </a:ext>
                </a:extLst>
              </p:cNvPr>
              <p:cNvGrpSpPr/>
              <p:nvPr/>
            </p:nvGrpSpPr>
            <p:grpSpPr>
              <a:xfrm>
                <a:off x="10025009" y="4753585"/>
                <a:ext cx="1532189" cy="385808"/>
                <a:chOff x="5134372" y="3131004"/>
                <a:chExt cx="1431908" cy="315692"/>
              </a:xfrm>
            </p:grpSpPr>
            <p:sp>
              <p:nvSpPr>
                <p:cNvPr id="34" name="직사각형 6">
                  <a:extLst>
                    <a:ext uri="{FF2B5EF4-FFF2-40B4-BE49-F238E27FC236}">
                      <a16:creationId xmlns:a16="http://schemas.microsoft.com/office/drawing/2014/main" id="{76094C8A-C5FC-4E42-9236-C6A29AE21C8A}"/>
                    </a:ext>
                  </a:extLst>
                </p:cNvPr>
                <p:cNvSpPr/>
                <p:nvPr/>
              </p:nvSpPr>
              <p:spPr>
                <a:xfrm>
                  <a:off x="5208323" y="3177330"/>
                  <a:ext cx="1258310" cy="223041"/>
                </a:xfrm>
                <a:custGeom>
                  <a:avLst/>
                  <a:gdLst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8310" h="199384">
                      <a:moveTo>
                        <a:pt x="0" y="0"/>
                      </a:moveTo>
                      <a:lnTo>
                        <a:pt x="1258310" y="0"/>
                      </a:lnTo>
                      <a:cubicBezTo>
                        <a:pt x="1210685" y="75986"/>
                        <a:pt x="1213065" y="130541"/>
                        <a:pt x="1258310" y="199384"/>
                      </a:cubicBezTo>
                      <a:lnTo>
                        <a:pt x="0" y="1993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자유형: 도형 46">
                  <a:extLst>
                    <a:ext uri="{FF2B5EF4-FFF2-40B4-BE49-F238E27FC236}">
                      <a16:creationId xmlns:a16="http://schemas.microsoft.com/office/drawing/2014/main" id="{63ADE5D3-C1D5-4A7E-BE70-7BB853C4DFE2}"/>
                    </a:ext>
                  </a:extLst>
                </p:cNvPr>
                <p:cNvSpPr/>
                <p:nvPr/>
              </p:nvSpPr>
              <p:spPr>
                <a:xfrm>
                  <a:off x="5134372" y="3131004"/>
                  <a:ext cx="1431908" cy="315692"/>
                </a:xfrm>
                <a:custGeom>
                  <a:avLst/>
                  <a:gdLst>
                    <a:gd name="connsiteX0" fmla="*/ 62289 w 1431908"/>
                    <a:gd name="connsiteY0" fmla="*/ 0 h 315692"/>
                    <a:gd name="connsiteX1" fmla="*/ 1371331 w 1431908"/>
                    <a:gd name="connsiteY1" fmla="*/ 0 h 315692"/>
                    <a:gd name="connsiteX2" fmla="*/ 1415376 w 1431908"/>
                    <a:gd name="connsiteY2" fmla="*/ 18244 h 315692"/>
                    <a:gd name="connsiteX3" fmla="*/ 1431908 w 1431908"/>
                    <a:gd name="connsiteY3" fmla="*/ 58155 h 315692"/>
                    <a:gd name="connsiteX4" fmla="*/ 100375 w 1431908"/>
                    <a:gd name="connsiteY4" fmla="*/ 58155 h 315692"/>
                    <a:gd name="connsiteX5" fmla="*/ 73951 w 1431908"/>
                    <a:gd name="connsiteY5" fmla="*/ 84579 h 315692"/>
                    <a:gd name="connsiteX6" fmla="*/ 73951 w 1431908"/>
                    <a:gd name="connsiteY6" fmla="*/ 231114 h 315692"/>
                    <a:gd name="connsiteX7" fmla="*/ 100375 w 1431908"/>
                    <a:gd name="connsiteY7" fmla="*/ 257538 h 315692"/>
                    <a:gd name="connsiteX8" fmla="*/ 1431907 w 1431908"/>
                    <a:gd name="connsiteY8" fmla="*/ 257538 h 315692"/>
                    <a:gd name="connsiteX9" fmla="*/ 1415376 w 1431908"/>
                    <a:gd name="connsiteY9" fmla="*/ 297448 h 315692"/>
                    <a:gd name="connsiteX10" fmla="*/ 1371331 w 1431908"/>
                    <a:gd name="connsiteY10" fmla="*/ 315692 h 315692"/>
                    <a:gd name="connsiteX11" fmla="*/ 62289 w 1431908"/>
                    <a:gd name="connsiteY11" fmla="*/ 315692 h 315692"/>
                    <a:gd name="connsiteX12" fmla="*/ 0 w 1431908"/>
                    <a:gd name="connsiteY12" fmla="*/ 253403 h 315692"/>
                    <a:gd name="connsiteX13" fmla="*/ 0 w 1431908"/>
                    <a:gd name="connsiteY13" fmla="*/ 62289 h 315692"/>
                    <a:gd name="connsiteX14" fmla="*/ 62289 w 1431908"/>
                    <a:gd name="connsiteY14" fmla="*/ 0 h 315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1908" h="315692">
                      <a:moveTo>
                        <a:pt x="62289" y="0"/>
                      </a:moveTo>
                      <a:lnTo>
                        <a:pt x="1371331" y="0"/>
                      </a:lnTo>
                      <a:cubicBezTo>
                        <a:pt x="1388532" y="0"/>
                        <a:pt x="1404104" y="6972"/>
                        <a:pt x="1415376" y="18244"/>
                      </a:cubicBezTo>
                      <a:lnTo>
                        <a:pt x="1431908" y="58155"/>
                      </a:lnTo>
                      <a:lnTo>
                        <a:pt x="100375" y="58155"/>
                      </a:lnTo>
                      <a:cubicBezTo>
                        <a:pt x="85781" y="58155"/>
                        <a:pt x="73951" y="69985"/>
                        <a:pt x="73951" y="84579"/>
                      </a:cubicBezTo>
                      <a:lnTo>
                        <a:pt x="73951" y="231114"/>
                      </a:lnTo>
                      <a:cubicBezTo>
                        <a:pt x="73951" y="245708"/>
                        <a:pt x="85781" y="257538"/>
                        <a:pt x="100375" y="257538"/>
                      </a:cubicBezTo>
                      <a:lnTo>
                        <a:pt x="1431907" y="257538"/>
                      </a:lnTo>
                      <a:lnTo>
                        <a:pt x="1415376" y="297448"/>
                      </a:lnTo>
                      <a:cubicBezTo>
                        <a:pt x="1404104" y="308720"/>
                        <a:pt x="1388532" y="315692"/>
                        <a:pt x="1371331" y="315692"/>
                      </a:cubicBezTo>
                      <a:lnTo>
                        <a:pt x="62289" y="315692"/>
                      </a:lnTo>
                      <a:cubicBezTo>
                        <a:pt x="27888" y="315692"/>
                        <a:pt x="0" y="287804"/>
                        <a:pt x="0" y="253403"/>
                      </a:cubicBezTo>
                      <a:lnTo>
                        <a:pt x="0" y="62289"/>
                      </a:lnTo>
                      <a:cubicBezTo>
                        <a:pt x="0" y="27888"/>
                        <a:pt x="27888" y="0"/>
                        <a:pt x="6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1" name="그룹 47">
                <a:extLst>
                  <a:ext uri="{FF2B5EF4-FFF2-40B4-BE49-F238E27FC236}">
                    <a16:creationId xmlns:a16="http://schemas.microsoft.com/office/drawing/2014/main" id="{79BF30DA-C7A1-4476-8846-4581E9807E2B}"/>
                  </a:ext>
                </a:extLst>
              </p:cNvPr>
              <p:cNvGrpSpPr/>
              <p:nvPr/>
            </p:nvGrpSpPr>
            <p:grpSpPr>
              <a:xfrm>
                <a:off x="9900592" y="5177643"/>
                <a:ext cx="1532189" cy="385808"/>
                <a:chOff x="5134372" y="3131004"/>
                <a:chExt cx="1431908" cy="315692"/>
              </a:xfrm>
            </p:grpSpPr>
            <p:sp>
              <p:nvSpPr>
                <p:cNvPr id="32" name="직사각형 6">
                  <a:extLst>
                    <a:ext uri="{FF2B5EF4-FFF2-40B4-BE49-F238E27FC236}">
                      <a16:creationId xmlns:a16="http://schemas.microsoft.com/office/drawing/2014/main" id="{5D8D7B7A-9DEF-4474-BF64-54F9B6380860}"/>
                    </a:ext>
                  </a:extLst>
                </p:cNvPr>
                <p:cNvSpPr/>
                <p:nvPr/>
              </p:nvSpPr>
              <p:spPr>
                <a:xfrm>
                  <a:off x="5208323" y="3177330"/>
                  <a:ext cx="1258310" cy="223041"/>
                </a:xfrm>
                <a:custGeom>
                  <a:avLst/>
                  <a:gdLst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  <a:gd name="connsiteX0" fmla="*/ 0 w 1258310"/>
                    <a:gd name="connsiteY0" fmla="*/ 0 h 199384"/>
                    <a:gd name="connsiteX1" fmla="*/ 1258310 w 1258310"/>
                    <a:gd name="connsiteY1" fmla="*/ 0 h 199384"/>
                    <a:gd name="connsiteX2" fmla="*/ 1258310 w 1258310"/>
                    <a:gd name="connsiteY2" fmla="*/ 199384 h 199384"/>
                    <a:gd name="connsiteX3" fmla="*/ 0 w 1258310"/>
                    <a:gd name="connsiteY3" fmla="*/ 199384 h 199384"/>
                    <a:gd name="connsiteX4" fmla="*/ 0 w 1258310"/>
                    <a:gd name="connsiteY4" fmla="*/ 0 h 199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8310" h="199384">
                      <a:moveTo>
                        <a:pt x="0" y="0"/>
                      </a:moveTo>
                      <a:lnTo>
                        <a:pt x="1258310" y="0"/>
                      </a:lnTo>
                      <a:cubicBezTo>
                        <a:pt x="1210685" y="75986"/>
                        <a:pt x="1213065" y="130541"/>
                        <a:pt x="1258310" y="199384"/>
                      </a:cubicBezTo>
                      <a:lnTo>
                        <a:pt x="0" y="1993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자유형: 도형 68">
                  <a:extLst>
                    <a:ext uri="{FF2B5EF4-FFF2-40B4-BE49-F238E27FC236}">
                      <a16:creationId xmlns:a16="http://schemas.microsoft.com/office/drawing/2014/main" id="{3830428A-8322-480E-9F69-44E76A900D1B}"/>
                    </a:ext>
                  </a:extLst>
                </p:cNvPr>
                <p:cNvSpPr/>
                <p:nvPr/>
              </p:nvSpPr>
              <p:spPr>
                <a:xfrm>
                  <a:off x="5134372" y="3131004"/>
                  <a:ext cx="1431908" cy="315692"/>
                </a:xfrm>
                <a:custGeom>
                  <a:avLst/>
                  <a:gdLst>
                    <a:gd name="connsiteX0" fmla="*/ 62289 w 1431908"/>
                    <a:gd name="connsiteY0" fmla="*/ 0 h 315692"/>
                    <a:gd name="connsiteX1" fmla="*/ 1371331 w 1431908"/>
                    <a:gd name="connsiteY1" fmla="*/ 0 h 315692"/>
                    <a:gd name="connsiteX2" fmla="*/ 1415376 w 1431908"/>
                    <a:gd name="connsiteY2" fmla="*/ 18244 h 315692"/>
                    <a:gd name="connsiteX3" fmla="*/ 1431908 w 1431908"/>
                    <a:gd name="connsiteY3" fmla="*/ 58155 h 315692"/>
                    <a:gd name="connsiteX4" fmla="*/ 100375 w 1431908"/>
                    <a:gd name="connsiteY4" fmla="*/ 58155 h 315692"/>
                    <a:gd name="connsiteX5" fmla="*/ 73951 w 1431908"/>
                    <a:gd name="connsiteY5" fmla="*/ 84579 h 315692"/>
                    <a:gd name="connsiteX6" fmla="*/ 73951 w 1431908"/>
                    <a:gd name="connsiteY6" fmla="*/ 231114 h 315692"/>
                    <a:gd name="connsiteX7" fmla="*/ 100375 w 1431908"/>
                    <a:gd name="connsiteY7" fmla="*/ 257538 h 315692"/>
                    <a:gd name="connsiteX8" fmla="*/ 1431907 w 1431908"/>
                    <a:gd name="connsiteY8" fmla="*/ 257538 h 315692"/>
                    <a:gd name="connsiteX9" fmla="*/ 1415376 w 1431908"/>
                    <a:gd name="connsiteY9" fmla="*/ 297448 h 315692"/>
                    <a:gd name="connsiteX10" fmla="*/ 1371331 w 1431908"/>
                    <a:gd name="connsiteY10" fmla="*/ 315692 h 315692"/>
                    <a:gd name="connsiteX11" fmla="*/ 62289 w 1431908"/>
                    <a:gd name="connsiteY11" fmla="*/ 315692 h 315692"/>
                    <a:gd name="connsiteX12" fmla="*/ 0 w 1431908"/>
                    <a:gd name="connsiteY12" fmla="*/ 253403 h 315692"/>
                    <a:gd name="connsiteX13" fmla="*/ 0 w 1431908"/>
                    <a:gd name="connsiteY13" fmla="*/ 62289 h 315692"/>
                    <a:gd name="connsiteX14" fmla="*/ 62289 w 1431908"/>
                    <a:gd name="connsiteY14" fmla="*/ 0 h 315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1908" h="315692">
                      <a:moveTo>
                        <a:pt x="62289" y="0"/>
                      </a:moveTo>
                      <a:lnTo>
                        <a:pt x="1371331" y="0"/>
                      </a:lnTo>
                      <a:cubicBezTo>
                        <a:pt x="1388532" y="0"/>
                        <a:pt x="1404104" y="6972"/>
                        <a:pt x="1415376" y="18244"/>
                      </a:cubicBezTo>
                      <a:lnTo>
                        <a:pt x="1431908" y="58155"/>
                      </a:lnTo>
                      <a:lnTo>
                        <a:pt x="100375" y="58155"/>
                      </a:lnTo>
                      <a:cubicBezTo>
                        <a:pt x="85781" y="58155"/>
                        <a:pt x="73951" y="69985"/>
                        <a:pt x="73951" y="84579"/>
                      </a:cubicBezTo>
                      <a:lnTo>
                        <a:pt x="73951" y="231114"/>
                      </a:lnTo>
                      <a:cubicBezTo>
                        <a:pt x="73951" y="245708"/>
                        <a:pt x="85781" y="257538"/>
                        <a:pt x="100375" y="257538"/>
                      </a:cubicBezTo>
                      <a:lnTo>
                        <a:pt x="1431907" y="257538"/>
                      </a:lnTo>
                      <a:lnTo>
                        <a:pt x="1415376" y="297448"/>
                      </a:lnTo>
                      <a:cubicBezTo>
                        <a:pt x="1404104" y="308720"/>
                        <a:pt x="1388532" y="315692"/>
                        <a:pt x="1371331" y="315692"/>
                      </a:cubicBezTo>
                      <a:lnTo>
                        <a:pt x="62289" y="315692"/>
                      </a:lnTo>
                      <a:cubicBezTo>
                        <a:pt x="27888" y="315692"/>
                        <a:pt x="0" y="287804"/>
                        <a:pt x="0" y="253403"/>
                      </a:cubicBezTo>
                      <a:lnTo>
                        <a:pt x="0" y="62289"/>
                      </a:lnTo>
                      <a:cubicBezTo>
                        <a:pt x="0" y="27888"/>
                        <a:pt x="27888" y="0"/>
                        <a:pt x="6228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3" name="Freeform 3">
            <a:extLst>
              <a:ext uri="{FF2B5EF4-FFF2-40B4-BE49-F238E27FC236}">
                <a16:creationId xmlns:a16="http://schemas.microsoft.com/office/drawing/2014/main" id="{D49CC84B-AFC7-452B-AD74-9080D7150A1D}"/>
              </a:ext>
            </a:extLst>
          </p:cNvPr>
          <p:cNvSpPr/>
          <p:nvPr/>
        </p:nvSpPr>
        <p:spPr>
          <a:xfrm>
            <a:off x="19049" y="3763238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55AD7EB-BFAC-4248-891D-3324FCE20054}"/>
              </a:ext>
            </a:extLst>
          </p:cNvPr>
          <p:cNvGrpSpPr/>
          <p:nvPr/>
        </p:nvGrpSpPr>
        <p:grpSpPr>
          <a:xfrm>
            <a:off x="5404102" y="1776762"/>
            <a:ext cx="5772099" cy="1969631"/>
            <a:chOff x="1507788" y="2609382"/>
            <a:chExt cx="9860197" cy="3364625"/>
          </a:xfrm>
        </p:grpSpPr>
        <p:sp>
          <p:nvSpPr>
            <p:cNvPr id="45" name="Heart 3">
              <a:extLst>
                <a:ext uri="{FF2B5EF4-FFF2-40B4-BE49-F238E27FC236}">
                  <a16:creationId xmlns:a16="http://schemas.microsoft.com/office/drawing/2014/main" id="{71A08EB4-B1F0-4BAB-9720-F3230918BD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788" y="3456349"/>
              <a:ext cx="943098" cy="853487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6" name="그룹 26">
              <a:extLst>
                <a:ext uri="{FF2B5EF4-FFF2-40B4-BE49-F238E27FC236}">
                  <a16:creationId xmlns:a16="http://schemas.microsoft.com/office/drawing/2014/main" id="{CB00C296-9616-48D7-932E-4EA2DA0E7F38}"/>
                </a:ext>
              </a:extLst>
            </p:cNvPr>
            <p:cNvGrpSpPr/>
            <p:nvPr/>
          </p:nvGrpSpPr>
          <p:grpSpPr>
            <a:xfrm>
              <a:off x="6174012" y="2948333"/>
              <a:ext cx="1145946" cy="1726055"/>
              <a:chOff x="6150565" y="3254095"/>
              <a:chExt cx="979312" cy="1475068"/>
            </a:xfrm>
          </p:grpSpPr>
          <p:sp>
            <p:nvSpPr>
              <p:cNvPr id="47" name="자유형: 도형 5">
                <a:extLst>
                  <a:ext uri="{FF2B5EF4-FFF2-40B4-BE49-F238E27FC236}">
                    <a16:creationId xmlns:a16="http://schemas.microsoft.com/office/drawing/2014/main" id="{DDB92070-A7A8-40A7-9773-947063BF905C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자유형: 도형 12">
                <a:extLst>
                  <a:ext uri="{FF2B5EF4-FFF2-40B4-BE49-F238E27FC236}">
                    <a16:creationId xmlns:a16="http://schemas.microsoft.com/office/drawing/2014/main" id="{8427EB14-1C4D-4715-B6D6-D9DDAC7A0A9F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자유형: 도형 13">
                <a:extLst>
                  <a:ext uri="{FF2B5EF4-FFF2-40B4-BE49-F238E27FC236}">
                    <a16:creationId xmlns:a16="http://schemas.microsoft.com/office/drawing/2014/main" id="{D0F21B7C-6198-4F75-AAEF-A74742E9A1ED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자유형: 도형 14">
                <a:extLst>
                  <a:ext uri="{FF2B5EF4-FFF2-40B4-BE49-F238E27FC236}">
                    <a16:creationId xmlns:a16="http://schemas.microsoft.com/office/drawing/2014/main" id="{19517B7F-DD55-4470-BFFB-A9DE916BA8E6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1" name="직선 연결선 19">
                <a:extLst>
                  <a:ext uri="{FF2B5EF4-FFF2-40B4-BE49-F238E27FC236}">
                    <a16:creationId xmlns:a16="http://schemas.microsoft.com/office/drawing/2014/main" id="{3705723F-BE9B-40EF-BBDB-D7F966456A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67">
              <a:extLst>
                <a:ext uri="{FF2B5EF4-FFF2-40B4-BE49-F238E27FC236}">
                  <a16:creationId xmlns:a16="http://schemas.microsoft.com/office/drawing/2014/main" id="{FBF82FD2-3444-4AB5-A88F-1AE8AC2CD05E}"/>
                </a:ext>
              </a:extLst>
            </p:cNvPr>
            <p:cNvGrpSpPr/>
            <p:nvPr/>
          </p:nvGrpSpPr>
          <p:grpSpPr>
            <a:xfrm flipH="1">
              <a:off x="4867028" y="2948333"/>
              <a:ext cx="1145946" cy="1726055"/>
              <a:chOff x="6150565" y="3254095"/>
              <a:chExt cx="979312" cy="1475068"/>
            </a:xfrm>
          </p:grpSpPr>
          <p:sp>
            <p:nvSpPr>
              <p:cNvPr id="53" name="자유형: 도형 68">
                <a:extLst>
                  <a:ext uri="{FF2B5EF4-FFF2-40B4-BE49-F238E27FC236}">
                    <a16:creationId xmlns:a16="http://schemas.microsoft.com/office/drawing/2014/main" id="{8C232BBD-DAA1-40F6-B634-256E29D01854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자유형: 도형 69">
                <a:extLst>
                  <a:ext uri="{FF2B5EF4-FFF2-40B4-BE49-F238E27FC236}">
                    <a16:creationId xmlns:a16="http://schemas.microsoft.com/office/drawing/2014/main" id="{EC56CCAA-C676-4EBA-91FD-DFF0BEFA59DE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자유형: 도형 70">
                <a:extLst>
                  <a:ext uri="{FF2B5EF4-FFF2-40B4-BE49-F238E27FC236}">
                    <a16:creationId xmlns:a16="http://schemas.microsoft.com/office/drawing/2014/main" id="{7D1BD6BB-CF9D-4726-8016-C67724CEE433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자유형: 도형 71">
                <a:extLst>
                  <a:ext uri="{FF2B5EF4-FFF2-40B4-BE49-F238E27FC236}">
                    <a16:creationId xmlns:a16="http://schemas.microsoft.com/office/drawing/2014/main" id="{8347F14E-37CD-41C5-92DD-C8ED51E4848F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7" name="직선 연결선 72">
                <a:extLst>
                  <a:ext uri="{FF2B5EF4-FFF2-40B4-BE49-F238E27FC236}">
                    <a16:creationId xmlns:a16="http://schemas.microsoft.com/office/drawing/2014/main" id="{5D43D380-FFF6-4AE3-B50D-2BE531C0A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31">
              <a:extLst>
                <a:ext uri="{FF2B5EF4-FFF2-40B4-BE49-F238E27FC236}">
                  <a16:creationId xmlns:a16="http://schemas.microsoft.com/office/drawing/2014/main" id="{A44C5C23-4790-4BDC-8B59-54C9E23B4F45}"/>
                </a:ext>
              </a:extLst>
            </p:cNvPr>
            <p:cNvGrpSpPr/>
            <p:nvPr/>
          </p:nvGrpSpPr>
          <p:grpSpPr>
            <a:xfrm>
              <a:off x="9064359" y="2609382"/>
              <a:ext cx="2303626" cy="2356922"/>
              <a:chOff x="9087273" y="2875432"/>
              <a:chExt cx="2303626" cy="2356921"/>
            </a:xfrm>
          </p:grpSpPr>
          <p:sp>
            <p:nvSpPr>
              <p:cNvPr id="59" name="Rounded Rectangle 7">
                <a:extLst>
                  <a:ext uri="{FF2B5EF4-FFF2-40B4-BE49-F238E27FC236}">
                    <a16:creationId xmlns:a16="http://schemas.microsoft.com/office/drawing/2014/main" id="{61CABBDF-9C34-467A-B763-AC815B5697DF}"/>
                  </a:ext>
                </a:extLst>
              </p:cNvPr>
              <p:cNvSpPr/>
              <p:nvPr/>
            </p:nvSpPr>
            <p:spPr>
              <a:xfrm>
                <a:off x="10019157" y="4810446"/>
                <a:ext cx="433068" cy="7404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ounded Rectangle 8">
                <a:extLst>
                  <a:ext uri="{FF2B5EF4-FFF2-40B4-BE49-F238E27FC236}">
                    <a16:creationId xmlns:a16="http://schemas.microsoft.com/office/drawing/2014/main" id="{FAD64CCB-5AB3-42D7-A906-4E75FF99C9EE}"/>
                  </a:ext>
                </a:extLst>
              </p:cNvPr>
              <p:cNvSpPr/>
              <p:nvPr/>
            </p:nvSpPr>
            <p:spPr>
              <a:xfrm>
                <a:off x="10019157" y="4908581"/>
                <a:ext cx="433068" cy="7404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ounded Rectangle 9">
                <a:extLst>
                  <a:ext uri="{FF2B5EF4-FFF2-40B4-BE49-F238E27FC236}">
                    <a16:creationId xmlns:a16="http://schemas.microsoft.com/office/drawing/2014/main" id="{124C0D3E-D97F-4BE7-8249-03B4CAE1D1A6}"/>
                  </a:ext>
                </a:extLst>
              </p:cNvPr>
              <p:cNvSpPr/>
              <p:nvPr/>
            </p:nvSpPr>
            <p:spPr>
              <a:xfrm>
                <a:off x="10019157" y="5006715"/>
                <a:ext cx="433068" cy="7404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Chord 8">
                <a:extLst>
                  <a:ext uri="{FF2B5EF4-FFF2-40B4-BE49-F238E27FC236}">
                    <a16:creationId xmlns:a16="http://schemas.microsoft.com/office/drawing/2014/main" id="{68EB72D4-12DF-4865-80C6-46508F54B6C0}"/>
                  </a:ext>
                </a:extLst>
              </p:cNvPr>
              <p:cNvSpPr/>
              <p:nvPr/>
            </p:nvSpPr>
            <p:spPr>
              <a:xfrm rot="19366553">
                <a:off x="10104241" y="5001620"/>
                <a:ext cx="27997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808567" h="666352">
                    <a:moveTo>
                      <a:pt x="11238" y="0"/>
                    </a:moveTo>
                    <a:lnTo>
                      <a:pt x="808567" y="605735"/>
                    </a:lnTo>
                    <a:cubicBezTo>
                      <a:pt x="631295" y="696452"/>
                      <a:pt x="413578" y="686352"/>
                      <a:pt x="241904" y="568647"/>
                    </a:cubicBezTo>
                    <a:cubicBezTo>
                      <a:pt x="54716" y="440307"/>
                      <a:pt x="-32876" y="214793"/>
                      <a:pt x="112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EEE6B569-8DC3-4964-9A2E-904CADF76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5953" y="3562517"/>
                <a:ext cx="1039477" cy="1222505"/>
              </a:xfrm>
              <a:custGeom>
                <a:avLst/>
                <a:gdLst>
                  <a:gd name="T0" fmla="*/ 1239 w 2141"/>
                  <a:gd name="T1" fmla="*/ 16 h 2665"/>
                  <a:gd name="T2" fmla="*/ 1465 w 2141"/>
                  <a:gd name="T3" fmla="*/ 82 h 2665"/>
                  <a:gd name="T4" fmla="*/ 1673 w 2141"/>
                  <a:gd name="T5" fmla="*/ 194 h 2665"/>
                  <a:gd name="T6" fmla="*/ 1855 w 2141"/>
                  <a:gd name="T7" fmla="*/ 349 h 2665"/>
                  <a:gd name="T8" fmla="*/ 2000 w 2141"/>
                  <a:gd name="T9" fmla="*/ 546 h 2665"/>
                  <a:gd name="T10" fmla="*/ 2099 w 2141"/>
                  <a:gd name="T11" fmla="*/ 777 h 2665"/>
                  <a:gd name="T12" fmla="*/ 2141 w 2141"/>
                  <a:gd name="T13" fmla="*/ 1039 h 2665"/>
                  <a:gd name="T14" fmla="*/ 2119 w 2141"/>
                  <a:gd name="T15" fmla="*/ 1331 h 2665"/>
                  <a:gd name="T16" fmla="*/ 2051 w 2141"/>
                  <a:gd name="T17" fmla="*/ 1562 h 2665"/>
                  <a:gd name="T18" fmla="*/ 1959 w 2141"/>
                  <a:gd name="T19" fmla="*/ 1722 h 2665"/>
                  <a:gd name="T20" fmla="*/ 1853 w 2141"/>
                  <a:gd name="T21" fmla="*/ 1859 h 2665"/>
                  <a:gd name="T22" fmla="*/ 1743 w 2141"/>
                  <a:gd name="T23" fmla="*/ 1990 h 2665"/>
                  <a:gd name="T24" fmla="*/ 1644 w 2141"/>
                  <a:gd name="T25" fmla="*/ 2133 h 2665"/>
                  <a:gd name="T26" fmla="*/ 1578 w 2141"/>
                  <a:gd name="T27" fmla="*/ 2265 h 2665"/>
                  <a:gd name="T28" fmla="*/ 1542 w 2141"/>
                  <a:gd name="T29" fmla="*/ 2384 h 2665"/>
                  <a:gd name="T30" fmla="*/ 1535 w 2141"/>
                  <a:gd name="T31" fmla="*/ 2512 h 2665"/>
                  <a:gd name="T32" fmla="*/ 1495 w 2141"/>
                  <a:gd name="T33" fmla="*/ 2608 h 2665"/>
                  <a:gd name="T34" fmla="*/ 1430 w 2141"/>
                  <a:gd name="T35" fmla="*/ 2661 h 2665"/>
                  <a:gd name="T36" fmla="*/ 1302 w 2141"/>
                  <a:gd name="T37" fmla="*/ 2665 h 2665"/>
                  <a:gd name="T38" fmla="*/ 1103 w 2141"/>
                  <a:gd name="T39" fmla="*/ 2664 h 2665"/>
                  <a:gd name="T40" fmla="*/ 893 w 2141"/>
                  <a:gd name="T41" fmla="*/ 2664 h 2665"/>
                  <a:gd name="T42" fmla="*/ 736 w 2141"/>
                  <a:gd name="T43" fmla="*/ 2664 h 2665"/>
                  <a:gd name="T44" fmla="*/ 668 w 2141"/>
                  <a:gd name="T45" fmla="*/ 2629 h 2665"/>
                  <a:gd name="T46" fmla="*/ 633 w 2141"/>
                  <a:gd name="T47" fmla="*/ 2573 h 2665"/>
                  <a:gd name="T48" fmla="*/ 621 w 2141"/>
                  <a:gd name="T49" fmla="*/ 2514 h 2665"/>
                  <a:gd name="T50" fmla="*/ 621 w 2141"/>
                  <a:gd name="T51" fmla="*/ 2441 h 2665"/>
                  <a:gd name="T52" fmla="*/ 615 w 2141"/>
                  <a:gd name="T53" fmla="*/ 2358 h 2665"/>
                  <a:gd name="T54" fmla="*/ 589 w 2141"/>
                  <a:gd name="T55" fmla="*/ 2258 h 2665"/>
                  <a:gd name="T56" fmla="*/ 522 w 2141"/>
                  <a:gd name="T57" fmla="*/ 2136 h 2665"/>
                  <a:gd name="T58" fmla="*/ 429 w 2141"/>
                  <a:gd name="T59" fmla="*/ 2015 h 2665"/>
                  <a:gd name="T60" fmla="*/ 351 w 2141"/>
                  <a:gd name="T61" fmla="*/ 1917 h 2665"/>
                  <a:gd name="T62" fmla="*/ 250 w 2141"/>
                  <a:gd name="T63" fmla="*/ 1794 h 2665"/>
                  <a:gd name="T64" fmla="*/ 145 w 2141"/>
                  <a:gd name="T65" fmla="*/ 1641 h 2665"/>
                  <a:gd name="T66" fmla="*/ 58 w 2141"/>
                  <a:gd name="T67" fmla="*/ 1458 h 2665"/>
                  <a:gd name="T68" fmla="*/ 6 w 2141"/>
                  <a:gd name="T69" fmla="*/ 1244 h 2665"/>
                  <a:gd name="T70" fmla="*/ 7 w 2141"/>
                  <a:gd name="T71" fmla="*/ 988 h 2665"/>
                  <a:gd name="T72" fmla="*/ 58 w 2141"/>
                  <a:gd name="T73" fmla="*/ 742 h 2665"/>
                  <a:gd name="T74" fmla="*/ 145 w 2141"/>
                  <a:gd name="T75" fmla="*/ 540 h 2665"/>
                  <a:gd name="T76" fmla="*/ 260 w 2141"/>
                  <a:gd name="T77" fmla="*/ 376 h 2665"/>
                  <a:gd name="T78" fmla="*/ 394 w 2141"/>
                  <a:gd name="T79" fmla="*/ 249 h 2665"/>
                  <a:gd name="T80" fmla="*/ 537 w 2141"/>
                  <a:gd name="T81" fmla="*/ 152 h 2665"/>
                  <a:gd name="T82" fmla="*/ 679 w 2141"/>
                  <a:gd name="T83" fmla="*/ 83 h 2665"/>
                  <a:gd name="T84" fmla="*/ 813 w 2141"/>
                  <a:gd name="T85" fmla="*/ 37 h 2665"/>
                  <a:gd name="T86" fmla="*/ 928 w 2141"/>
                  <a:gd name="T87" fmla="*/ 9 h 2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41" h="2665">
                    <a:moveTo>
                      <a:pt x="1084" y="0"/>
                    </a:moveTo>
                    <a:lnTo>
                      <a:pt x="1162" y="6"/>
                    </a:lnTo>
                    <a:lnTo>
                      <a:pt x="1239" y="16"/>
                    </a:lnTo>
                    <a:lnTo>
                      <a:pt x="1316" y="32"/>
                    </a:lnTo>
                    <a:lnTo>
                      <a:pt x="1391" y="54"/>
                    </a:lnTo>
                    <a:lnTo>
                      <a:pt x="1465" y="82"/>
                    </a:lnTo>
                    <a:lnTo>
                      <a:pt x="1537" y="114"/>
                    </a:lnTo>
                    <a:lnTo>
                      <a:pt x="1606" y="152"/>
                    </a:lnTo>
                    <a:lnTo>
                      <a:pt x="1673" y="194"/>
                    </a:lnTo>
                    <a:lnTo>
                      <a:pt x="1737" y="242"/>
                    </a:lnTo>
                    <a:lnTo>
                      <a:pt x="1798" y="293"/>
                    </a:lnTo>
                    <a:lnTo>
                      <a:pt x="1855" y="349"/>
                    </a:lnTo>
                    <a:lnTo>
                      <a:pt x="1907" y="410"/>
                    </a:lnTo>
                    <a:lnTo>
                      <a:pt x="1956" y="476"/>
                    </a:lnTo>
                    <a:lnTo>
                      <a:pt x="2000" y="546"/>
                    </a:lnTo>
                    <a:lnTo>
                      <a:pt x="2038" y="618"/>
                    </a:lnTo>
                    <a:lnTo>
                      <a:pt x="2071" y="696"/>
                    </a:lnTo>
                    <a:lnTo>
                      <a:pt x="2099" y="777"/>
                    </a:lnTo>
                    <a:lnTo>
                      <a:pt x="2119" y="861"/>
                    </a:lnTo>
                    <a:lnTo>
                      <a:pt x="2134" y="949"/>
                    </a:lnTo>
                    <a:lnTo>
                      <a:pt x="2141" y="1039"/>
                    </a:lnTo>
                    <a:lnTo>
                      <a:pt x="2141" y="1133"/>
                    </a:lnTo>
                    <a:lnTo>
                      <a:pt x="2135" y="1231"/>
                    </a:lnTo>
                    <a:lnTo>
                      <a:pt x="2119" y="1331"/>
                    </a:lnTo>
                    <a:lnTo>
                      <a:pt x="2096" y="1433"/>
                    </a:lnTo>
                    <a:lnTo>
                      <a:pt x="2076" y="1500"/>
                    </a:lnTo>
                    <a:lnTo>
                      <a:pt x="2051" y="1562"/>
                    </a:lnTo>
                    <a:lnTo>
                      <a:pt x="2023" y="1619"/>
                    </a:lnTo>
                    <a:lnTo>
                      <a:pt x="1993" y="1672"/>
                    </a:lnTo>
                    <a:lnTo>
                      <a:pt x="1959" y="1722"/>
                    </a:lnTo>
                    <a:lnTo>
                      <a:pt x="1926" y="1769"/>
                    </a:lnTo>
                    <a:lnTo>
                      <a:pt x="1889" y="1816"/>
                    </a:lnTo>
                    <a:lnTo>
                      <a:pt x="1853" y="1859"/>
                    </a:lnTo>
                    <a:lnTo>
                      <a:pt x="1815" y="1903"/>
                    </a:lnTo>
                    <a:lnTo>
                      <a:pt x="1779" y="1945"/>
                    </a:lnTo>
                    <a:lnTo>
                      <a:pt x="1743" y="1990"/>
                    </a:lnTo>
                    <a:lnTo>
                      <a:pt x="1708" y="2035"/>
                    </a:lnTo>
                    <a:lnTo>
                      <a:pt x="1676" y="2082"/>
                    </a:lnTo>
                    <a:lnTo>
                      <a:pt x="1644" y="2133"/>
                    </a:lnTo>
                    <a:lnTo>
                      <a:pt x="1616" y="2185"/>
                    </a:lnTo>
                    <a:lnTo>
                      <a:pt x="1597" y="2226"/>
                    </a:lnTo>
                    <a:lnTo>
                      <a:pt x="1578" y="2265"/>
                    </a:lnTo>
                    <a:lnTo>
                      <a:pt x="1564" y="2304"/>
                    </a:lnTo>
                    <a:lnTo>
                      <a:pt x="1551" y="2344"/>
                    </a:lnTo>
                    <a:lnTo>
                      <a:pt x="1542" y="2384"/>
                    </a:lnTo>
                    <a:lnTo>
                      <a:pt x="1536" y="2428"/>
                    </a:lnTo>
                    <a:lnTo>
                      <a:pt x="1536" y="2473"/>
                    </a:lnTo>
                    <a:lnTo>
                      <a:pt x="1535" y="2512"/>
                    </a:lnTo>
                    <a:lnTo>
                      <a:pt x="1526" y="2549"/>
                    </a:lnTo>
                    <a:lnTo>
                      <a:pt x="1513" y="2581"/>
                    </a:lnTo>
                    <a:lnTo>
                      <a:pt x="1495" y="2608"/>
                    </a:lnTo>
                    <a:lnTo>
                      <a:pt x="1475" y="2632"/>
                    </a:lnTo>
                    <a:lnTo>
                      <a:pt x="1453" y="2649"/>
                    </a:lnTo>
                    <a:lnTo>
                      <a:pt x="1430" y="2661"/>
                    </a:lnTo>
                    <a:lnTo>
                      <a:pt x="1408" y="2665"/>
                    </a:lnTo>
                    <a:lnTo>
                      <a:pt x="1359" y="2665"/>
                    </a:lnTo>
                    <a:lnTo>
                      <a:pt x="1302" y="2665"/>
                    </a:lnTo>
                    <a:lnTo>
                      <a:pt x="1239" y="2665"/>
                    </a:lnTo>
                    <a:lnTo>
                      <a:pt x="1172" y="2665"/>
                    </a:lnTo>
                    <a:lnTo>
                      <a:pt x="1103" y="2664"/>
                    </a:lnTo>
                    <a:lnTo>
                      <a:pt x="1031" y="2664"/>
                    </a:lnTo>
                    <a:lnTo>
                      <a:pt x="961" y="2664"/>
                    </a:lnTo>
                    <a:lnTo>
                      <a:pt x="893" y="2664"/>
                    </a:lnTo>
                    <a:lnTo>
                      <a:pt x="828" y="2664"/>
                    </a:lnTo>
                    <a:lnTo>
                      <a:pt x="768" y="2665"/>
                    </a:lnTo>
                    <a:lnTo>
                      <a:pt x="736" y="2664"/>
                    </a:lnTo>
                    <a:lnTo>
                      <a:pt x="708" y="2656"/>
                    </a:lnTo>
                    <a:lnTo>
                      <a:pt x="687" y="2645"/>
                    </a:lnTo>
                    <a:lnTo>
                      <a:pt x="668" y="2629"/>
                    </a:lnTo>
                    <a:lnTo>
                      <a:pt x="652" y="2611"/>
                    </a:lnTo>
                    <a:lnTo>
                      <a:pt x="640" y="2592"/>
                    </a:lnTo>
                    <a:lnTo>
                      <a:pt x="633" y="2573"/>
                    </a:lnTo>
                    <a:lnTo>
                      <a:pt x="627" y="2554"/>
                    </a:lnTo>
                    <a:lnTo>
                      <a:pt x="624" y="2537"/>
                    </a:lnTo>
                    <a:lnTo>
                      <a:pt x="621" y="2514"/>
                    </a:lnTo>
                    <a:lnTo>
                      <a:pt x="621" y="2490"/>
                    </a:lnTo>
                    <a:lnTo>
                      <a:pt x="621" y="2467"/>
                    </a:lnTo>
                    <a:lnTo>
                      <a:pt x="621" y="2441"/>
                    </a:lnTo>
                    <a:lnTo>
                      <a:pt x="621" y="2415"/>
                    </a:lnTo>
                    <a:lnTo>
                      <a:pt x="620" y="2387"/>
                    </a:lnTo>
                    <a:lnTo>
                      <a:pt x="615" y="2358"/>
                    </a:lnTo>
                    <a:lnTo>
                      <a:pt x="609" y="2326"/>
                    </a:lnTo>
                    <a:lnTo>
                      <a:pt x="601" y="2293"/>
                    </a:lnTo>
                    <a:lnTo>
                      <a:pt x="589" y="2258"/>
                    </a:lnTo>
                    <a:lnTo>
                      <a:pt x="572" y="2220"/>
                    </a:lnTo>
                    <a:lnTo>
                      <a:pt x="550" y="2179"/>
                    </a:lnTo>
                    <a:lnTo>
                      <a:pt x="522" y="2136"/>
                    </a:lnTo>
                    <a:lnTo>
                      <a:pt x="489" y="2090"/>
                    </a:lnTo>
                    <a:lnTo>
                      <a:pt x="448" y="2041"/>
                    </a:lnTo>
                    <a:lnTo>
                      <a:pt x="429" y="2015"/>
                    </a:lnTo>
                    <a:lnTo>
                      <a:pt x="407" y="1984"/>
                    </a:lnTo>
                    <a:lnTo>
                      <a:pt x="380" y="1952"/>
                    </a:lnTo>
                    <a:lnTo>
                      <a:pt x="351" y="1917"/>
                    </a:lnTo>
                    <a:lnTo>
                      <a:pt x="319" y="1878"/>
                    </a:lnTo>
                    <a:lnTo>
                      <a:pt x="285" y="1837"/>
                    </a:lnTo>
                    <a:lnTo>
                      <a:pt x="250" y="1794"/>
                    </a:lnTo>
                    <a:lnTo>
                      <a:pt x="214" y="1746"/>
                    </a:lnTo>
                    <a:lnTo>
                      <a:pt x="179" y="1695"/>
                    </a:lnTo>
                    <a:lnTo>
                      <a:pt x="145" y="1641"/>
                    </a:lnTo>
                    <a:lnTo>
                      <a:pt x="113" y="1583"/>
                    </a:lnTo>
                    <a:lnTo>
                      <a:pt x="84" y="1523"/>
                    </a:lnTo>
                    <a:lnTo>
                      <a:pt x="58" y="1458"/>
                    </a:lnTo>
                    <a:lnTo>
                      <a:pt x="36" y="1391"/>
                    </a:lnTo>
                    <a:lnTo>
                      <a:pt x="19" y="1318"/>
                    </a:lnTo>
                    <a:lnTo>
                      <a:pt x="6" y="1244"/>
                    </a:lnTo>
                    <a:lnTo>
                      <a:pt x="0" y="1164"/>
                    </a:lnTo>
                    <a:lnTo>
                      <a:pt x="0" y="1081"/>
                    </a:lnTo>
                    <a:lnTo>
                      <a:pt x="7" y="988"/>
                    </a:lnTo>
                    <a:lnTo>
                      <a:pt x="19" y="901"/>
                    </a:lnTo>
                    <a:lnTo>
                      <a:pt x="36" y="819"/>
                    </a:lnTo>
                    <a:lnTo>
                      <a:pt x="58" y="742"/>
                    </a:lnTo>
                    <a:lnTo>
                      <a:pt x="83" y="669"/>
                    </a:lnTo>
                    <a:lnTo>
                      <a:pt x="112" y="602"/>
                    </a:lnTo>
                    <a:lnTo>
                      <a:pt x="145" y="540"/>
                    </a:lnTo>
                    <a:lnTo>
                      <a:pt x="180" y="480"/>
                    </a:lnTo>
                    <a:lnTo>
                      <a:pt x="220" y="426"/>
                    </a:lnTo>
                    <a:lnTo>
                      <a:pt x="260" y="376"/>
                    </a:lnTo>
                    <a:lnTo>
                      <a:pt x="304" y="330"/>
                    </a:lnTo>
                    <a:lnTo>
                      <a:pt x="348" y="287"/>
                    </a:lnTo>
                    <a:lnTo>
                      <a:pt x="394" y="249"/>
                    </a:lnTo>
                    <a:lnTo>
                      <a:pt x="441" y="213"/>
                    </a:lnTo>
                    <a:lnTo>
                      <a:pt x="489" y="181"/>
                    </a:lnTo>
                    <a:lnTo>
                      <a:pt x="537" y="152"/>
                    </a:lnTo>
                    <a:lnTo>
                      <a:pt x="585" y="125"/>
                    </a:lnTo>
                    <a:lnTo>
                      <a:pt x="633" y="104"/>
                    </a:lnTo>
                    <a:lnTo>
                      <a:pt x="679" y="83"/>
                    </a:lnTo>
                    <a:lnTo>
                      <a:pt x="726" y="64"/>
                    </a:lnTo>
                    <a:lnTo>
                      <a:pt x="769" y="50"/>
                    </a:lnTo>
                    <a:lnTo>
                      <a:pt x="813" y="37"/>
                    </a:lnTo>
                    <a:lnTo>
                      <a:pt x="854" y="25"/>
                    </a:lnTo>
                    <a:lnTo>
                      <a:pt x="892" y="16"/>
                    </a:lnTo>
                    <a:lnTo>
                      <a:pt x="928" y="9"/>
                    </a:lnTo>
                    <a:lnTo>
                      <a:pt x="1007" y="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943F74B-128C-4CCA-A7D0-0FD80856B6E9}"/>
                  </a:ext>
                </a:extLst>
              </p:cNvPr>
              <p:cNvSpPr/>
              <p:nvPr/>
            </p:nvSpPr>
            <p:spPr>
              <a:xfrm>
                <a:off x="10199168" y="2875432"/>
                <a:ext cx="73047" cy="4869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0983585-03DB-4313-93F9-1DC24957E6B7}"/>
                  </a:ext>
                </a:extLst>
              </p:cNvPr>
              <p:cNvSpPr/>
              <p:nvPr/>
            </p:nvSpPr>
            <p:spPr>
              <a:xfrm rot="8100000">
                <a:off x="9613374" y="3081280"/>
                <a:ext cx="73047" cy="4869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5E9D237-A281-40AD-A6F5-C67500A63F8C}"/>
                  </a:ext>
                </a:extLst>
              </p:cNvPr>
              <p:cNvSpPr/>
              <p:nvPr/>
            </p:nvSpPr>
            <p:spPr>
              <a:xfrm rot="16800000">
                <a:off x="9294239" y="3582372"/>
                <a:ext cx="73047" cy="4869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Freeform 4103">
                <a:extLst>
                  <a:ext uri="{FF2B5EF4-FFF2-40B4-BE49-F238E27FC236}">
                    <a16:creationId xmlns:a16="http://schemas.microsoft.com/office/drawing/2014/main" id="{7F7BCB5D-3E8A-4361-8862-06E5C0BD2178}"/>
                  </a:ext>
                </a:extLst>
              </p:cNvPr>
              <p:cNvSpPr/>
              <p:nvPr/>
            </p:nvSpPr>
            <p:spPr>
              <a:xfrm rot="18900000" flipV="1">
                <a:off x="10108452" y="4097750"/>
                <a:ext cx="475605" cy="267050"/>
              </a:xfrm>
              <a:custGeom>
                <a:avLst/>
                <a:gdLst>
                  <a:gd name="connsiteX0" fmla="*/ 447675 w 447675"/>
                  <a:gd name="connsiteY0" fmla="*/ 266700 h 266700"/>
                  <a:gd name="connsiteX1" fmla="*/ 0 w 447675"/>
                  <a:gd name="connsiteY1" fmla="*/ 171450 h 266700"/>
                  <a:gd name="connsiteX2" fmla="*/ 342900 w 447675"/>
                  <a:gd name="connsiteY2" fmla="*/ 0 h 266700"/>
                  <a:gd name="connsiteX3" fmla="*/ 447675 w 447675"/>
                  <a:gd name="connsiteY3" fmla="*/ 266700 h 266700"/>
                  <a:gd name="connsiteX0" fmla="*/ 447675 w 464732"/>
                  <a:gd name="connsiteY0" fmla="*/ 266700 h 266700"/>
                  <a:gd name="connsiteX1" fmla="*/ 0 w 464732"/>
                  <a:gd name="connsiteY1" fmla="*/ 171450 h 266700"/>
                  <a:gd name="connsiteX2" fmla="*/ 342900 w 464732"/>
                  <a:gd name="connsiteY2" fmla="*/ 0 h 266700"/>
                  <a:gd name="connsiteX3" fmla="*/ 447675 w 464732"/>
                  <a:gd name="connsiteY3" fmla="*/ 266700 h 266700"/>
                  <a:gd name="connsiteX0" fmla="*/ 447675 w 492584"/>
                  <a:gd name="connsiteY0" fmla="*/ 266700 h 266700"/>
                  <a:gd name="connsiteX1" fmla="*/ 0 w 492584"/>
                  <a:gd name="connsiteY1" fmla="*/ 171450 h 266700"/>
                  <a:gd name="connsiteX2" fmla="*/ 342900 w 492584"/>
                  <a:gd name="connsiteY2" fmla="*/ 0 h 266700"/>
                  <a:gd name="connsiteX3" fmla="*/ 447675 w 492584"/>
                  <a:gd name="connsiteY3" fmla="*/ 266700 h 266700"/>
                  <a:gd name="connsiteX0" fmla="*/ 447675 w 492584"/>
                  <a:gd name="connsiteY0" fmla="*/ 266700 h 267320"/>
                  <a:gd name="connsiteX1" fmla="*/ 0 w 492584"/>
                  <a:gd name="connsiteY1" fmla="*/ 171450 h 267320"/>
                  <a:gd name="connsiteX2" fmla="*/ 342900 w 492584"/>
                  <a:gd name="connsiteY2" fmla="*/ 0 h 267320"/>
                  <a:gd name="connsiteX3" fmla="*/ 447675 w 492584"/>
                  <a:gd name="connsiteY3" fmla="*/ 266700 h 267320"/>
                  <a:gd name="connsiteX0" fmla="*/ 447675 w 492584"/>
                  <a:gd name="connsiteY0" fmla="*/ 266700 h 268027"/>
                  <a:gd name="connsiteX1" fmla="*/ 0 w 492584"/>
                  <a:gd name="connsiteY1" fmla="*/ 171450 h 268027"/>
                  <a:gd name="connsiteX2" fmla="*/ 342900 w 492584"/>
                  <a:gd name="connsiteY2" fmla="*/ 0 h 268027"/>
                  <a:gd name="connsiteX3" fmla="*/ 447675 w 492584"/>
                  <a:gd name="connsiteY3" fmla="*/ 266700 h 268027"/>
                  <a:gd name="connsiteX0" fmla="*/ 447675 w 492584"/>
                  <a:gd name="connsiteY0" fmla="*/ 266700 h 268027"/>
                  <a:gd name="connsiteX1" fmla="*/ 0 w 492584"/>
                  <a:gd name="connsiteY1" fmla="*/ 171450 h 268027"/>
                  <a:gd name="connsiteX2" fmla="*/ 342900 w 492584"/>
                  <a:gd name="connsiteY2" fmla="*/ 0 h 268027"/>
                  <a:gd name="connsiteX3" fmla="*/ 447675 w 492584"/>
                  <a:gd name="connsiteY3" fmla="*/ 266700 h 268027"/>
                  <a:gd name="connsiteX0" fmla="*/ 447675 w 492584"/>
                  <a:gd name="connsiteY0" fmla="*/ 268433 h 269760"/>
                  <a:gd name="connsiteX1" fmla="*/ 0 w 492584"/>
                  <a:gd name="connsiteY1" fmla="*/ 173183 h 269760"/>
                  <a:gd name="connsiteX2" fmla="*/ 342900 w 492584"/>
                  <a:gd name="connsiteY2" fmla="*/ 1733 h 269760"/>
                  <a:gd name="connsiteX3" fmla="*/ 447675 w 492584"/>
                  <a:gd name="connsiteY3" fmla="*/ 268433 h 269760"/>
                  <a:gd name="connsiteX0" fmla="*/ 447675 w 475131"/>
                  <a:gd name="connsiteY0" fmla="*/ 268433 h 269760"/>
                  <a:gd name="connsiteX1" fmla="*/ 0 w 475131"/>
                  <a:gd name="connsiteY1" fmla="*/ 173183 h 269760"/>
                  <a:gd name="connsiteX2" fmla="*/ 342900 w 475131"/>
                  <a:gd name="connsiteY2" fmla="*/ 1733 h 269760"/>
                  <a:gd name="connsiteX3" fmla="*/ 447675 w 475131"/>
                  <a:gd name="connsiteY3" fmla="*/ 268433 h 269760"/>
                  <a:gd name="connsiteX0" fmla="*/ 447675 w 496136"/>
                  <a:gd name="connsiteY0" fmla="*/ 268433 h 269760"/>
                  <a:gd name="connsiteX1" fmla="*/ 0 w 496136"/>
                  <a:gd name="connsiteY1" fmla="*/ 173183 h 269760"/>
                  <a:gd name="connsiteX2" fmla="*/ 342900 w 496136"/>
                  <a:gd name="connsiteY2" fmla="*/ 1733 h 269760"/>
                  <a:gd name="connsiteX3" fmla="*/ 447675 w 496136"/>
                  <a:gd name="connsiteY3" fmla="*/ 268433 h 269760"/>
                  <a:gd name="connsiteX0" fmla="*/ 447675 w 496136"/>
                  <a:gd name="connsiteY0" fmla="*/ 268433 h 282774"/>
                  <a:gd name="connsiteX1" fmla="*/ 0 w 496136"/>
                  <a:gd name="connsiteY1" fmla="*/ 173183 h 282774"/>
                  <a:gd name="connsiteX2" fmla="*/ 342900 w 496136"/>
                  <a:gd name="connsiteY2" fmla="*/ 1733 h 282774"/>
                  <a:gd name="connsiteX3" fmla="*/ 447675 w 496136"/>
                  <a:gd name="connsiteY3" fmla="*/ 268433 h 282774"/>
                  <a:gd name="connsiteX0" fmla="*/ 566944 w 615405"/>
                  <a:gd name="connsiteY0" fmla="*/ 269154 h 280541"/>
                  <a:gd name="connsiteX1" fmla="*/ 0 w 615405"/>
                  <a:gd name="connsiteY1" fmla="*/ 146074 h 280541"/>
                  <a:gd name="connsiteX2" fmla="*/ 462169 w 615405"/>
                  <a:gd name="connsiteY2" fmla="*/ 2454 h 280541"/>
                  <a:gd name="connsiteX3" fmla="*/ 566944 w 615405"/>
                  <a:gd name="connsiteY3" fmla="*/ 269154 h 280541"/>
                  <a:gd name="connsiteX0" fmla="*/ 566944 w 615405"/>
                  <a:gd name="connsiteY0" fmla="*/ 268907 h 280294"/>
                  <a:gd name="connsiteX1" fmla="*/ 0 w 615405"/>
                  <a:gd name="connsiteY1" fmla="*/ 145827 h 280294"/>
                  <a:gd name="connsiteX2" fmla="*/ 462169 w 615405"/>
                  <a:gd name="connsiteY2" fmla="*/ 2207 h 280294"/>
                  <a:gd name="connsiteX3" fmla="*/ 566944 w 615405"/>
                  <a:gd name="connsiteY3" fmla="*/ 268907 h 280294"/>
                  <a:gd name="connsiteX0" fmla="*/ 586822 w 629800"/>
                  <a:gd name="connsiteY0" fmla="*/ 316615 h 324962"/>
                  <a:gd name="connsiteX1" fmla="*/ 0 w 629800"/>
                  <a:gd name="connsiteY1" fmla="*/ 145827 h 324962"/>
                  <a:gd name="connsiteX2" fmla="*/ 462169 w 629800"/>
                  <a:gd name="connsiteY2" fmla="*/ 2207 h 324962"/>
                  <a:gd name="connsiteX3" fmla="*/ 586822 w 629800"/>
                  <a:gd name="connsiteY3" fmla="*/ 316615 h 324962"/>
                  <a:gd name="connsiteX0" fmla="*/ 586822 w 635283"/>
                  <a:gd name="connsiteY0" fmla="*/ 282677 h 291024"/>
                  <a:gd name="connsiteX1" fmla="*/ 0 w 635283"/>
                  <a:gd name="connsiteY1" fmla="*/ 111889 h 291024"/>
                  <a:gd name="connsiteX2" fmla="*/ 482047 w 635283"/>
                  <a:gd name="connsiteY2" fmla="*/ 4050 h 291024"/>
                  <a:gd name="connsiteX3" fmla="*/ 586822 w 635283"/>
                  <a:gd name="connsiteY3" fmla="*/ 282677 h 291024"/>
                  <a:gd name="connsiteX0" fmla="*/ 622603 w 661839"/>
                  <a:gd name="connsiteY0" fmla="*/ 342312 h 348542"/>
                  <a:gd name="connsiteX1" fmla="*/ 0 w 661839"/>
                  <a:gd name="connsiteY1" fmla="*/ 111889 h 348542"/>
                  <a:gd name="connsiteX2" fmla="*/ 482047 w 661839"/>
                  <a:gd name="connsiteY2" fmla="*/ 4050 h 348542"/>
                  <a:gd name="connsiteX3" fmla="*/ 622603 w 661839"/>
                  <a:gd name="connsiteY3" fmla="*/ 342312 h 348542"/>
                  <a:gd name="connsiteX0" fmla="*/ 622603 w 639127"/>
                  <a:gd name="connsiteY0" fmla="*/ 342312 h 348542"/>
                  <a:gd name="connsiteX1" fmla="*/ 0 w 639127"/>
                  <a:gd name="connsiteY1" fmla="*/ 111889 h 348542"/>
                  <a:gd name="connsiteX2" fmla="*/ 482047 w 639127"/>
                  <a:gd name="connsiteY2" fmla="*/ 4050 h 348542"/>
                  <a:gd name="connsiteX3" fmla="*/ 622603 w 639127"/>
                  <a:gd name="connsiteY3" fmla="*/ 342312 h 348542"/>
                  <a:gd name="connsiteX0" fmla="*/ 622603 w 639127"/>
                  <a:gd name="connsiteY0" fmla="*/ 342312 h 342312"/>
                  <a:gd name="connsiteX1" fmla="*/ 0 w 639127"/>
                  <a:gd name="connsiteY1" fmla="*/ 111889 h 342312"/>
                  <a:gd name="connsiteX2" fmla="*/ 482047 w 639127"/>
                  <a:gd name="connsiteY2" fmla="*/ 4050 h 342312"/>
                  <a:gd name="connsiteX3" fmla="*/ 622603 w 639127"/>
                  <a:gd name="connsiteY3" fmla="*/ 342312 h 342312"/>
                  <a:gd name="connsiteX0" fmla="*/ 622603 w 639127"/>
                  <a:gd name="connsiteY0" fmla="*/ 342312 h 342312"/>
                  <a:gd name="connsiteX1" fmla="*/ 0 w 639127"/>
                  <a:gd name="connsiteY1" fmla="*/ 111889 h 342312"/>
                  <a:gd name="connsiteX2" fmla="*/ 482047 w 639127"/>
                  <a:gd name="connsiteY2" fmla="*/ 4050 h 342312"/>
                  <a:gd name="connsiteX3" fmla="*/ 622603 w 639127"/>
                  <a:gd name="connsiteY3" fmla="*/ 342312 h 342312"/>
                  <a:gd name="connsiteX0" fmla="*/ 622603 w 639127"/>
                  <a:gd name="connsiteY0" fmla="*/ 342312 h 355031"/>
                  <a:gd name="connsiteX1" fmla="*/ 0 w 639127"/>
                  <a:gd name="connsiteY1" fmla="*/ 111889 h 355031"/>
                  <a:gd name="connsiteX2" fmla="*/ 482047 w 639127"/>
                  <a:gd name="connsiteY2" fmla="*/ 4050 h 355031"/>
                  <a:gd name="connsiteX3" fmla="*/ 622603 w 639127"/>
                  <a:gd name="connsiteY3" fmla="*/ 342312 h 355031"/>
                  <a:gd name="connsiteX0" fmla="*/ 622603 w 644668"/>
                  <a:gd name="connsiteY0" fmla="*/ 342312 h 355031"/>
                  <a:gd name="connsiteX1" fmla="*/ 0 w 644668"/>
                  <a:gd name="connsiteY1" fmla="*/ 111889 h 355031"/>
                  <a:gd name="connsiteX2" fmla="*/ 482047 w 644668"/>
                  <a:gd name="connsiteY2" fmla="*/ 4050 h 355031"/>
                  <a:gd name="connsiteX3" fmla="*/ 622603 w 644668"/>
                  <a:gd name="connsiteY3" fmla="*/ 342312 h 355031"/>
                  <a:gd name="connsiteX0" fmla="*/ 622603 w 644668"/>
                  <a:gd name="connsiteY0" fmla="*/ 342312 h 355031"/>
                  <a:gd name="connsiteX1" fmla="*/ 0 w 644668"/>
                  <a:gd name="connsiteY1" fmla="*/ 111889 h 355031"/>
                  <a:gd name="connsiteX2" fmla="*/ 482047 w 644668"/>
                  <a:gd name="connsiteY2" fmla="*/ 4050 h 355031"/>
                  <a:gd name="connsiteX3" fmla="*/ 622603 w 644668"/>
                  <a:gd name="connsiteY3" fmla="*/ 342312 h 355031"/>
                  <a:gd name="connsiteX0" fmla="*/ 622603 w 642663"/>
                  <a:gd name="connsiteY0" fmla="*/ 328262 h 340981"/>
                  <a:gd name="connsiteX1" fmla="*/ 0 w 642663"/>
                  <a:gd name="connsiteY1" fmla="*/ 97839 h 340981"/>
                  <a:gd name="connsiteX2" fmla="*/ 474095 w 642663"/>
                  <a:gd name="connsiteY2" fmla="*/ 5903 h 340981"/>
                  <a:gd name="connsiteX3" fmla="*/ 622603 w 642663"/>
                  <a:gd name="connsiteY3" fmla="*/ 328262 h 340981"/>
                  <a:gd name="connsiteX0" fmla="*/ 622603 w 642663"/>
                  <a:gd name="connsiteY0" fmla="*/ 341991 h 354710"/>
                  <a:gd name="connsiteX1" fmla="*/ 0 w 642663"/>
                  <a:gd name="connsiteY1" fmla="*/ 111568 h 354710"/>
                  <a:gd name="connsiteX2" fmla="*/ 474095 w 642663"/>
                  <a:gd name="connsiteY2" fmla="*/ 19632 h 354710"/>
                  <a:gd name="connsiteX3" fmla="*/ 622603 w 642663"/>
                  <a:gd name="connsiteY3" fmla="*/ 341991 h 354710"/>
                  <a:gd name="connsiteX0" fmla="*/ 622603 w 631721"/>
                  <a:gd name="connsiteY0" fmla="*/ 341991 h 354710"/>
                  <a:gd name="connsiteX1" fmla="*/ 0 w 631721"/>
                  <a:gd name="connsiteY1" fmla="*/ 111568 h 354710"/>
                  <a:gd name="connsiteX2" fmla="*/ 474095 w 631721"/>
                  <a:gd name="connsiteY2" fmla="*/ 19632 h 354710"/>
                  <a:gd name="connsiteX3" fmla="*/ 622603 w 631721"/>
                  <a:gd name="connsiteY3" fmla="*/ 341991 h 354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1721" h="354710">
                    <a:moveTo>
                      <a:pt x="622603" y="341991"/>
                    </a:moveTo>
                    <a:cubicBezTo>
                      <a:pt x="453500" y="405656"/>
                      <a:pt x="248616" y="214880"/>
                      <a:pt x="0" y="111568"/>
                    </a:cubicBezTo>
                    <a:cubicBezTo>
                      <a:pt x="213691" y="10686"/>
                      <a:pt x="395576" y="-26586"/>
                      <a:pt x="474095" y="19632"/>
                    </a:cubicBezTo>
                    <a:cubicBezTo>
                      <a:pt x="580581" y="68776"/>
                      <a:pt x="659239" y="241164"/>
                      <a:pt x="622603" y="34199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Freeform 123">
                <a:extLst>
                  <a:ext uri="{FF2B5EF4-FFF2-40B4-BE49-F238E27FC236}">
                    <a16:creationId xmlns:a16="http://schemas.microsoft.com/office/drawing/2014/main" id="{5C6405BC-2AB4-41D5-9B36-EDA682861C9C}"/>
                  </a:ext>
                </a:extLst>
              </p:cNvPr>
              <p:cNvSpPr/>
              <p:nvPr/>
            </p:nvSpPr>
            <p:spPr>
              <a:xfrm rot="13284775">
                <a:off x="9960891" y="4191599"/>
                <a:ext cx="350851" cy="197003"/>
              </a:xfrm>
              <a:custGeom>
                <a:avLst/>
                <a:gdLst>
                  <a:gd name="connsiteX0" fmla="*/ 447675 w 447675"/>
                  <a:gd name="connsiteY0" fmla="*/ 266700 h 266700"/>
                  <a:gd name="connsiteX1" fmla="*/ 0 w 447675"/>
                  <a:gd name="connsiteY1" fmla="*/ 171450 h 266700"/>
                  <a:gd name="connsiteX2" fmla="*/ 342900 w 447675"/>
                  <a:gd name="connsiteY2" fmla="*/ 0 h 266700"/>
                  <a:gd name="connsiteX3" fmla="*/ 447675 w 447675"/>
                  <a:gd name="connsiteY3" fmla="*/ 266700 h 266700"/>
                  <a:gd name="connsiteX0" fmla="*/ 447675 w 464732"/>
                  <a:gd name="connsiteY0" fmla="*/ 266700 h 266700"/>
                  <a:gd name="connsiteX1" fmla="*/ 0 w 464732"/>
                  <a:gd name="connsiteY1" fmla="*/ 171450 h 266700"/>
                  <a:gd name="connsiteX2" fmla="*/ 342900 w 464732"/>
                  <a:gd name="connsiteY2" fmla="*/ 0 h 266700"/>
                  <a:gd name="connsiteX3" fmla="*/ 447675 w 464732"/>
                  <a:gd name="connsiteY3" fmla="*/ 266700 h 266700"/>
                  <a:gd name="connsiteX0" fmla="*/ 447675 w 492584"/>
                  <a:gd name="connsiteY0" fmla="*/ 266700 h 266700"/>
                  <a:gd name="connsiteX1" fmla="*/ 0 w 492584"/>
                  <a:gd name="connsiteY1" fmla="*/ 171450 h 266700"/>
                  <a:gd name="connsiteX2" fmla="*/ 342900 w 492584"/>
                  <a:gd name="connsiteY2" fmla="*/ 0 h 266700"/>
                  <a:gd name="connsiteX3" fmla="*/ 447675 w 492584"/>
                  <a:gd name="connsiteY3" fmla="*/ 266700 h 266700"/>
                  <a:gd name="connsiteX0" fmla="*/ 447675 w 492584"/>
                  <a:gd name="connsiteY0" fmla="*/ 266700 h 267320"/>
                  <a:gd name="connsiteX1" fmla="*/ 0 w 492584"/>
                  <a:gd name="connsiteY1" fmla="*/ 171450 h 267320"/>
                  <a:gd name="connsiteX2" fmla="*/ 342900 w 492584"/>
                  <a:gd name="connsiteY2" fmla="*/ 0 h 267320"/>
                  <a:gd name="connsiteX3" fmla="*/ 447675 w 492584"/>
                  <a:gd name="connsiteY3" fmla="*/ 266700 h 267320"/>
                  <a:gd name="connsiteX0" fmla="*/ 447675 w 492584"/>
                  <a:gd name="connsiteY0" fmla="*/ 266700 h 268027"/>
                  <a:gd name="connsiteX1" fmla="*/ 0 w 492584"/>
                  <a:gd name="connsiteY1" fmla="*/ 171450 h 268027"/>
                  <a:gd name="connsiteX2" fmla="*/ 342900 w 492584"/>
                  <a:gd name="connsiteY2" fmla="*/ 0 h 268027"/>
                  <a:gd name="connsiteX3" fmla="*/ 447675 w 492584"/>
                  <a:gd name="connsiteY3" fmla="*/ 266700 h 268027"/>
                  <a:gd name="connsiteX0" fmla="*/ 447675 w 492584"/>
                  <a:gd name="connsiteY0" fmla="*/ 266700 h 268027"/>
                  <a:gd name="connsiteX1" fmla="*/ 0 w 492584"/>
                  <a:gd name="connsiteY1" fmla="*/ 171450 h 268027"/>
                  <a:gd name="connsiteX2" fmla="*/ 342900 w 492584"/>
                  <a:gd name="connsiteY2" fmla="*/ 0 h 268027"/>
                  <a:gd name="connsiteX3" fmla="*/ 447675 w 492584"/>
                  <a:gd name="connsiteY3" fmla="*/ 266700 h 268027"/>
                  <a:gd name="connsiteX0" fmla="*/ 447675 w 492584"/>
                  <a:gd name="connsiteY0" fmla="*/ 268433 h 269760"/>
                  <a:gd name="connsiteX1" fmla="*/ 0 w 492584"/>
                  <a:gd name="connsiteY1" fmla="*/ 173183 h 269760"/>
                  <a:gd name="connsiteX2" fmla="*/ 342900 w 492584"/>
                  <a:gd name="connsiteY2" fmla="*/ 1733 h 269760"/>
                  <a:gd name="connsiteX3" fmla="*/ 447675 w 492584"/>
                  <a:gd name="connsiteY3" fmla="*/ 268433 h 269760"/>
                  <a:gd name="connsiteX0" fmla="*/ 447675 w 475131"/>
                  <a:gd name="connsiteY0" fmla="*/ 268433 h 269760"/>
                  <a:gd name="connsiteX1" fmla="*/ 0 w 475131"/>
                  <a:gd name="connsiteY1" fmla="*/ 173183 h 269760"/>
                  <a:gd name="connsiteX2" fmla="*/ 342900 w 475131"/>
                  <a:gd name="connsiteY2" fmla="*/ 1733 h 269760"/>
                  <a:gd name="connsiteX3" fmla="*/ 447675 w 475131"/>
                  <a:gd name="connsiteY3" fmla="*/ 268433 h 269760"/>
                  <a:gd name="connsiteX0" fmla="*/ 447675 w 496136"/>
                  <a:gd name="connsiteY0" fmla="*/ 268433 h 269760"/>
                  <a:gd name="connsiteX1" fmla="*/ 0 w 496136"/>
                  <a:gd name="connsiteY1" fmla="*/ 173183 h 269760"/>
                  <a:gd name="connsiteX2" fmla="*/ 342900 w 496136"/>
                  <a:gd name="connsiteY2" fmla="*/ 1733 h 269760"/>
                  <a:gd name="connsiteX3" fmla="*/ 447675 w 496136"/>
                  <a:gd name="connsiteY3" fmla="*/ 268433 h 269760"/>
                  <a:gd name="connsiteX0" fmla="*/ 447675 w 496136"/>
                  <a:gd name="connsiteY0" fmla="*/ 268433 h 282774"/>
                  <a:gd name="connsiteX1" fmla="*/ 0 w 496136"/>
                  <a:gd name="connsiteY1" fmla="*/ 173183 h 282774"/>
                  <a:gd name="connsiteX2" fmla="*/ 342900 w 496136"/>
                  <a:gd name="connsiteY2" fmla="*/ 1733 h 282774"/>
                  <a:gd name="connsiteX3" fmla="*/ 447675 w 496136"/>
                  <a:gd name="connsiteY3" fmla="*/ 268433 h 282774"/>
                  <a:gd name="connsiteX0" fmla="*/ 566944 w 615405"/>
                  <a:gd name="connsiteY0" fmla="*/ 269154 h 280541"/>
                  <a:gd name="connsiteX1" fmla="*/ 0 w 615405"/>
                  <a:gd name="connsiteY1" fmla="*/ 146074 h 280541"/>
                  <a:gd name="connsiteX2" fmla="*/ 462169 w 615405"/>
                  <a:gd name="connsiteY2" fmla="*/ 2454 h 280541"/>
                  <a:gd name="connsiteX3" fmla="*/ 566944 w 615405"/>
                  <a:gd name="connsiteY3" fmla="*/ 269154 h 280541"/>
                  <a:gd name="connsiteX0" fmla="*/ 566944 w 615405"/>
                  <a:gd name="connsiteY0" fmla="*/ 268907 h 280294"/>
                  <a:gd name="connsiteX1" fmla="*/ 0 w 615405"/>
                  <a:gd name="connsiteY1" fmla="*/ 145827 h 280294"/>
                  <a:gd name="connsiteX2" fmla="*/ 462169 w 615405"/>
                  <a:gd name="connsiteY2" fmla="*/ 2207 h 280294"/>
                  <a:gd name="connsiteX3" fmla="*/ 566944 w 615405"/>
                  <a:gd name="connsiteY3" fmla="*/ 268907 h 280294"/>
                  <a:gd name="connsiteX0" fmla="*/ 586822 w 629800"/>
                  <a:gd name="connsiteY0" fmla="*/ 316615 h 324962"/>
                  <a:gd name="connsiteX1" fmla="*/ 0 w 629800"/>
                  <a:gd name="connsiteY1" fmla="*/ 145827 h 324962"/>
                  <a:gd name="connsiteX2" fmla="*/ 462169 w 629800"/>
                  <a:gd name="connsiteY2" fmla="*/ 2207 h 324962"/>
                  <a:gd name="connsiteX3" fmla="*/ 586822 w 629800"/>
                  <a:gd name="connsiteY3" fmla="*/ 316615 h 324962"/>
                  <a:gd name="connsiteX0" fmla="*/ 586822 w 635283"/>
                  <a:gd name="connsiteY0" fmla="*/ 282677 h 291024"/>
                  <a:gd name="connsiteX1" fmla="*/ 0 w 635283"/>
                  <a:gd name="connsiteY1" fmla="*/ 111889 h 291024"/>
                  <a:gd name="connsiteX2" fmla="*/ 482047 w 635283"/>
                  <a:gd name="connsiteY2" fmla="*/ 4050 h 291024"/>
                  <a:gd name="connsiteX3" fmla="*/ 586822 w 635283"/>
                  <a:gd name="connsiteY3" fmla="*/ 282677 h 291024"/>
                  <a:gd name="connsiteX0" fmla="*/ 622603 w 661839"/>
                  <a:gd name="connsiteY0" fmla="*/ 342312 h 348542"/>
                  <a:gd name="connsiteX1" fmla="*/ 0 w 661839"/>
                  <a:gd name="connsiteY1" fmla="*/ 111889 h 348542"/>
                  <a:gd name="connsiteX2" fmla="*/ 482047 w 661839"/>
                  <a:gd name="connsiteY2" fmla="*/ 4050 h 348542"/>
                  <a:gd name="connsiteX3" fmla="*/ 622603 w 661839"/>
                  <a:gd name="connsiteY3" fmla="*/ 342312 h 348542"/>
                  <a:gd name="connsiteX0" fmla="*/ 622603 w 639127"/>
                  <a:gd name="connsiteY0" fmla="*/ 342312 h 348542"/>
                  <a:gd name="connsiteX1" fmla="*/ 0 w 639127"/>
                  <a:gd name="connsiteY1" fmla="*/ 111889 h 348542"/>
                  <a:gd name="connsiteX2" fmla="*/ 482047 w 639127"/>
                  <a:gd name="connsiteY2" fmla="*/ 4050 h 348542"/>
                  <a:gd name="connsiteX3" fmla="*/ 622603 w 639127"/>
                  <a:gd name="connsiteY3" fmla="*/ 342312 h 348542"/>
                  <a:gd name="connsiteX0" fmla="*/ 622603 w 639127"/>
                  <a:gd name="connsiteY0" fmla="*/ 342312 h 342312"/>
                  <a:gd name="connsiteX1" fmla="*/ 0 w 639127"/>
                  <a:gd name="connsiteY1" fmla="*/ 111889 h 342312"/>
                  <a:gd name="connsiteX2" fmla="*/ 482047 w 639127"/>
                  <a:gd name="connsiteY2" fmla="*/ 4050 h 342312"/>
                  <a:gd name="connsiteX3" fmla="*/ 622603 w 639127"/>
                  <a:gd name="connsiteY3" fmla="*/ 342312 h 342312"/>
                  <a:gd name="connsiteX0" fmla="*/ 622603 w 639127"/>
                  <a:gd name="connsiteY0" fmla="*/ 342312 h 342312"/>
                  <a:gd name="connsiteX1" fmla="*/ 0 w 639127"/>
                  <a:gd name="connsiteY1" fmla="*/ 111889 h 342312"/>
                  <a:gd name="connsiteX2" fmla="*/ 482047 w 639127"/>
                  <a:gd name="connsiteY2" fmla="*/ 4050 h 342312"/>
                  <a:gd name="connsiteX3" fmla="*/ 622603 w 639127"/>
                  <a:gd name="connsiteY3" fmla="*/ 342312 h 342312"/>
                  <a:gd name="connsiteX0" fmla="*/ 622603 w 639127"/>
                  <a:gd name="connsiteY0" fmla="*/ 342312 h 355031"/>
                  <a:gd name="connsiteX1" fmla="*/ 0 w 639127"/>
                  <a:gd name="connsiteY1" fmla="*/ 111889 h 355031"/>
                  <a:gd name="connsiteX2" fmla="*/ 482047 w 639127"/>
                  <a:gd name="connsiteY2" fmla="*/ 4050 h 355031"/>
                  <a:gd name="connsiteX3" fmla="*/ 622603 w 639127"/>
                  <a:gd name="connsiteY3" fmla="*/ 342312 h 355031"/>
                  <a:gd name="connsiteX0" fmla="*/ 622603 w 644668"/>
                  <a:gd name="connsiteY0" fmla="*/ 342312 h 355031"/>
                  <a:gd name="connsiteX1" fmla="*/ 0 w 644668"/>
                  <a:gd name="connsiteY1" fmla="*/ 111889 h 355031"/>
                  <a:gd name="connsiteX2" fmla="*/ 482047 w 644668"/>
                  <a:gd name="connsiteY2" fmla="*/ 4050 h 355031"/>
                  <a:gd name="connsiteX3" fmla="*/ 622603 w 644668"/>
                  <a:gd name="connsiteY3" fmla="*/ 342312 h 355031"/>
                  <a:gd name="connsiteX0" fmla="*/ 622603 w 644668"/>
                  <a:gd name="connsiteY0" fmla="*/ 342312 h 355031"/>
                  <a:gd name="connsiteX1" fmla="*/ 0 w 644668"/>
                  <a:gd name="connsiteY1" fmla="*/ 111889 h 355031"/>
                  <a:gd name="connsiteX2" fmla="*/ 482047 w 644668"/>
                  <a:gd name="connsiteY2" fmla="*/ 4050 h 355031"/>
                  <a:gd name="connsiteX3" fmla="*/ 622603 w 644668"/>
                  <a:gd name="connsiteY3" fmla="*/ 342312 h 355031"/>
                  <a:gd name="connsiteX0" fmla="*/ 622603 w 642663"/>
                  <a:gd name="connsiteY0" fmla="*/ 328262 h 340981"/>
                  <a:gd name="connsiteX1" fmla="*/ 0 w 642663"/>
                  <a:gd name="connsiteY1" fmla="*/ 97839 h 340981"/>
                  <a:gd name="connsiteX2" fmla="*/ 474095 w 642663"/>
                  <a:gd name="connsiteY2" fmla="*/ 5903 h 340981"/>
                  <a:gd name="connsiteX3" fmla="*/ 622603 w 642663"/>
                  <a:gd name="connsiteY3" fmla="*/ 328262 h 340981"/>
                  <a:gd name="connsiteX0" fmla="*/ 622603 w 642663"/>
                  <a:gd name="connsiteY0" fmla="*/ 341991 h 354710"/>
                  <a:gd name="connsiteX1" fmla="*/ 0 w 642663"/>
                  <a:gd name="connsiteY1" fmla="*/ 111568 h 354710"/>
                  <a:gd name="connsiteX2" fmla="*/ 474095 w 642663"/>
                  <a:gd name="connsiteY2" fmla="*/ 19632 h 354710"/>
                  <a:gd name="connsiteX3" fmla="*/ 622603 w 642663"/>
                  <a:gd name="connsiteY3" fmla="*/ 341991 h 354710"/>
                  <a:gd name="connsiteX0" fmla="*/ 622603 w 631721"/>
                  <a:gd name="connsiteY0" fmla="*/ 341991 h 354710"/>
                  <a:gd name="connsiteX1" fmla="*/ 0 w 631721"/>
                  <a:gd name="connsiteY1" fmla="*/ 111568 h 354710"/>
                  <a:gd name="connsiteX2" fmla="*/ 474095 w 631721"/>
                  <a:gd name="connsiteY2" fmla="*/ 19632 h 354710"/>
                  <a:gd name="connsiteX3" fmla="*/ 622603 w 631721"/>
                  <a:gd name="connsiteY3" fmla="*/ 341991 h 354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1721" h="354710">
                    <a:moveTo>
                      <a:pt x="622603" y="341991"/>
                    </a:moveTo>
                    <a:cubicBezTo>
                      <a:pt x="453500" y="405656"/>
                      <a:pt x="248616" y="214880"/>
                      <a:pt x="0" y="111568"/>
                    </a:cubicBezTo>
                    <a:cubicBezTo>
                      <a:pt x="213691" y="10686"/>
                      <a:pt x="395576" y="-26586"/>
                      <a:pt x="474095" y="19632"/>
                    </a:cubicBezTo>
                    <a:cubicBezTo>
                      <a:pt x="580581" y="68776"/>
                      <a:pt x="659239" y="241164"/>
                      <a:pt x="622603" y="34199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D99C3E8-01C6-45F3-988C-B120DB5B57FE}"/>
                  </a:ext>
                </a:extLst>
              </p:cNvPr>
              <p:cNvSpPr/>
              <p:nvPr/>
            </p:nvSpPr>
            <p:spPr>
              <a:xfrm>
                <a:off x="10201256" y="4404900"/>
                <a:ext cx="61845" cy="292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Rectangle 116">
                <a:extLst>
                  <a:ext uri="{FF2B5EF4-FFF2-40B4-BE49-F238E27FC236}">
                    <a16:creationId xmlns:a16="http://schemas.microsoft.com/office/drawing/2014/main" id="{22178695-54A8-4FFB-A027-B64E4D172B0C}"/>
                  </a:ext>
                </a:extLst>
              </p:cNvPr>
              <p:cNvSpPr/>
              <p:nvPr/>
            </p:nvSpPr>
            <p:spPr>
              <a:xfrm rot="13500000" flipH="1">
                <a:off x="10791750" y="3081280"/>
                <a:ext cx="73047" cy="4869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118">
                <a:extLst>
                  <a:ext uri="{FF2B5EF4-FFF2-40B4-BE49-F238E27FC236}">
                    <a16:creationId xmlns:a16="http://schemas.microsoft.com/office/drawing/2014/main" id="{E34C8236-BC8C-404E-8AA8-3C152E2541B4}"/>
                  </a:ext>
                </a:extLst>
              </p:cNvPr>
              <p:cNvSpPr/>
              <p:nvPr/>
            </p:nvSpPr>
            <p:spPr>
              <a:xfrm rot="4800000" flipH="1">
                <a:off x="11110885" y="3582372"/>
                <a:ext cx="73047" cy="4869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그룹 36">
              <a:extLst>
                <a:ext uri="{FF2B5EF4-FFF2-40B4-BE49-F238E27FC236}">
                  <a16:creationId xmlns:a16="http://schemas.microsoft.com/office/drawing/2014/main" id="{503CE99F-C222-46A8-8488-5CDAEF6E4AB6}"/>
                </a:ext>
              </a:extLst>
            </p:cNvPr>
            <p:cNvGrpSpPr/>
            <p:nvPr/>
          </p:nvGrpSpPr>
          <p:grpSpPr>
            <a:xfrm>
              <a:off x="6319857" y="3907720"/>
              <a:ext cx="3956474" cy="2066287"/>
              <a:chOff x="6319854" y="4022016"/>
              <a:chExt cx="3956473" cy="2066287"/>
            </a:xfrm>
          </p:grpSpPr>
          <p:grpSp>
            <p:nvGrpSpPr>
              <p:cNvPr id="73" name="그룹 33">
                <a:extLst>
                  <a:ext uri="{FF2B5EF4-FFF2-40B4-BE49-F238E27FC236}">
                    <a16:creationId xmlns:a16="http://schemas.microsoft.com/office/drawing/2014/main" id="{AFB8D326-8160-4238-9CC8-BEF78907210D}"/>
                  </a:ext>
                </a:extLst>
              </p:cNvPr>
              <p:cNvGrpSpPr/>
              <p:nvPr/>
            </p:nvGrpSpPr>
            <p:grpSpPr>
              <a:xfrm>
                <a:off x="9196326" y="5008303"/>
                <a:ext cx="1080001" cy="1080000"/>
                <a:chOff x="9196326" y="5008303"/>
                <a:chExt cx="1080001" cy="1080000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1F26CB6-08A7-4374-BFAC-81ADA221E8AB}"/>
                    </a:ext>
                  </a:extLst>
                </p:cNvPr>
                <p:cNvSpPr/>
                <p:nvPr/>
              </p:nvSpPr>
              <p:spPr>
                <a:xfrm rot="10800000">
                  <a:off x="10156012" y="5043828"/>
                  <a:ext cx="120315" cy="540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" name="Block Arc 82">
                  <a:extLst>
                    <a:ext uri="{FF2B5EF4-FFF2-40B4-BE49-F238E27FC236}">
                      <a16:creationId xmlns:a16="http://schemas.microsoft.com/office/drawing/2014/main" id="{5ECF82E6-0265-46E8-9CDD-1EFB89CB214F}"/>
                    </a:ext>
                  </a:extLst>
                </p:cNvPr>
                <p:cNvSpPr/>
                <p:nvPr/>
              </p:nvSpPr>
              <p:spPr>
                <a:xfrm rot="10800000">
                  <a:off x="9196327" y="5008303"/>
                  <a:ext cx="1080000" cy="1080000"/>
                </a:xfrm>
                <a:prstGeom prst="blockArc">
                  <a:avLst>
                    <a:gd name="adj1" fmla="val 10795309"/>
                    <a:gd name="adj2" fmla="val 21580245"/>
                    <a:gd name="adj3" fmla="val 1105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Rectangle 32">
                  <a:extLst>
                    <a:ext uri="{FF2B5EF4-FFF2-40B4-BE49-F238E27FC236}">
                      <a16:creationId xmlns:a16="http://schemas.microsoft.com/office/drawing/2014/main" id="{51FE43A2-625D-4DDE-9AF4-499855F49267}"/>
                    </a:ext>
                  </a:extLst>
                </p:cNvPr>
                <p:cNvSpPr/>
                <p:nvPr/>
              </p:nvSpPr>
              <p:spPr>
                <a:xfrm rot="10800000">
                  <a:off x="9196326" y="5043827"/>
                  <a:ext cx="120315" cy="5099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4" name="그룹 90">
                <a:extLst>
                  <a:ext uri="{FF2B5EF4-FFF2-40B4-BE49-F238E27FC236}">
                    <a16:creationId xmlns:a16="http://schemas.microsoft.com/office/drawing/2014/main" id="{DDF27E47-FB5B-4E00-AA1C-53B722DB7AE7}"/>
                  </a:ext>
                </a:extLst>
              </p:cNvPr>
              <p:cNvGrpSpPr/>
              <p:nvPr/>
            </p:nvGrpSpPr>
            <p:grpSpPr>
              <a:xfrm rot="10800000">
                <a:off x="8236185" y="4022016"/>
                <a:ext cx="1080001" cy="1080000"/>
                <a:chOff x="9196326" y="5008303"/>
                <a:chExt cx="1080001" cy="1080000"/>
              </a:xfrm>
            </p:grpSpPr>
            <p:sp>
              <p:nvSpPr>
                <p:cNvPr id="79" name="Rectangle 32">
                  <a:extLst>
                    <a:ext uri="{FF2B5EF4-FFF2-40B4-BE49-F238E27FC236}">
                      <a16:creationId xmlns:a16="http://schemas.microsoft.com/office/drawing/2014/main" id="{11D24152-A3D3-41CA-94C4-C2AEA8F6D005}"/>
                    </a:ext>
                  </a:extLst>
                </p:cNvPr>
                <p:cNvSpPr/>
                <p:nvPr/>
              </p:nvSpPr>
              <p:spPr>
                <a:xfrm rot="10800000">
                  <a:off x="10156012" y="5043828"/>
                  <a:ext cx="120315" cy="540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Block Arc 79">
                  <a:extLst>
                    <a:ext uri="{FF2B5EF4-FFF2-40B4-BE49-F238E27FC236}">
                      <a16:creationId xmlns:a16="http://schemas.microsoft.com/office/drawing/2014/main" id="{99A93CA6-2C28-4684-948A-29DD59456665}"/>
                    </a:ext>
                  </a:extLst>
                </p:cNvPr>
                <p:cNvSpPr/>
                <p:nvPr/>
              </p:nvSpPr>
              <p:spPr>
                <a:xfrm rot="10800000">
                  <a:off x="9196327" y="5008303"/>
                  <a:ext cx="1080000" cy="1080000"/>
                </a:xfrm>
                <a:prstGeom prst="blockArc">
                  <a:avLst>
                    <a:gd name="adj1" fmla="val 10795309"/>
                    <a:gd name="adj2" fmla="val 21580245"/>
                    <a:gd name="adj3" fmla="val 1105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1" name="Rectangle 32">
                  <a:extLst>
                    <a:ext uri="{FF2B5EF4-FFF2-40B4-BE49-F238E27FC236}">
                      <a16:creationId xmlns:a16="http://schemas.microsoft.com/office/drawing/2014/main" id="{D0815B2D-3538-4DE9-ACF1-24E673F96C67}"/>
                    </a:ext>
                  </a:extLst>
                </p:cNvPr>
                <p:cNvSpPr/>
                <p:nvPr/>
              </p:nvSpPr>
              <p:spPr>
                <a:xfrm rot="10800000">
                  <a:off x="9196326" y="5043827"/>
                  <a:ext cx="120315" cy="5099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5" name="Block Arc 83">
                <a:extLst>
                  <a:ext uri="{FF2B5EF4-FFF2-40B4-BE49-F238E27FC236}">
                    <a16:creationId xmlns:a16="http://schemas.microsoft.com/office/drawing/2014/main" id="{BFDC3AF0-C46A-4A78-8E59-B3AF2D4BEE14}"/>
                  </a:ext>
                </a:extLst>
              </p:cNvPr>
              <p:cNvSpPr/>
              <p:nvPr/>
            </p:nvSpPr>
            <p:spPr>
              <a:xfrm rot="5400000">
                <a:off x="7276738" y="4503827"/>
                <a:ext cx="1080000" cy="1080000"/>
              </a:xfrm>
              <a:prstGeom prst="blockArc">
                <a:avLst>
                  <a:gd name="adj1" fmla="val 16247493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ectangle 32">
                <a:extLst>
                  <a:ext uri="{FF2B5EF4-FFF2-40B4-BE49-F238E27FC236}">
                    <a16:creationId xmlns:a16="http://schemas.microsoft.com/office/drawing/2014/main" id="{1AD4A605-97B8-4EE6-B4B6-4883AC258F8B}"/>
                  </a:ext>
                </a:extLst>
              </p:cNvPr>
              <p:cNvSpPr/>
              <p:nvPr/>
            </p:nvSpPr>
            <p:spPr>
              <a:xfrm rot="16200000">
                <a:off x="7270818" y="5028315"/>
                <a:ext cx="120315" cy="990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Block Arc 83">
                <a:extLst>
                  <a:ext uri="{FF2B5EF4-FFF2-40B4-BE49-F238E27FC236}">
                    <a16:creationId xmlns:a16="http://schemas.microsoft.com/office/drawing/2014/main" id="{5DBAC2C7-1843-4438-8252-9145CF804B8E}"/>
                  </a:ext>
                </a:extLst>
              </p:cNvPr>
              <p:cNvSpPr/>
              <p:nvPr/>
            </p:nvSpPr>
            <p:spPr>
              <a:xfrm rot="16200000" flipH="1">
                <a:off x="6319854" y="4503827"/>
                <a:ext cx="1080000" cy="1080000"/>
              </a:xfrm>
              <a:prstGeom prst="blockArc">
                <a:avLst>
                  <a:gd name="adj1" fmla="val 16247493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Rectangle 32">
                <a:extLst>
                  <a:ext uri="{FF2B5EF4-FFF2-40B4-BE49-F238E27FC236}">
                    <a16:creationId xmlns:a16="http://schemas.microsoft.com/office/drawing/2014/main" id="{9D3F9B30-8F33-48FA-ADD8-34036D90BD64}"/>
                  </a:ext>
                </a:extLst>
              </p:cNvPr>
              <p:cNvSpPr/>
              <p:nvPr/>
            </p:nvSpPr>
            <p:spPr>
              <a:xfrm>
                <a:off x="6319854" y="4877064"/>
                <a:ext cx="120315" cy="1878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그룹 101">
              <a:extLst>
                <a:ext uri="{FF2B5EF4-FFF2-40B4-BE49-F238E27FC236}">
                  <a16:creationId xmlns:a16="http://schemas.microsoft.com/office/drawing/2014/main" id="{A5768E5C-4254-4B67-9EC9-804013327024}"/>
                </a:ext>
              </a:extLst>
            </p:cNvPr>
            <p:cNvGrpSpPr/>
            <p:nvPr/>
          </p:nvGrpSpPr>
          <p:grpSpPr>
            <a:xfrm flipH="1">
              <a:off x="1910655" y="3907720"/>
              <a:ext cx="3956474" cy="2066287"/>
              <a:chOff x="6319854" y="4022016"/>
              <a:chExt cx="3956473" cy="2066287"/>
            </a:xfrm>
          </p:grpSpPr>
          <p:grpSp>
            <p:nvGrpSpPr>
              <p:cNvPr id="86" name="그룹 102">
                <a:extLst>
                  <a:ext uri="{FF2B5EF4-FFF2-40B4-BE49-F238E27FC236}">
                    <a16:creationId xmlns:a16="http://schemas.microsoft.com/office/drawing/2014/main" id="{D7ADC906-7091-4484-BCEA-916C448D31CE}"/>
                  </a:ext>
                </a:extLst>
              </p:cNvPr>
              <p:cNvGrpSpPr/>
              <p:nvPr/>
            </p:nvGrpSpPr>
            <p:grpSpPr>
              <a:xfrm>
                <a:off x="9196326" y="4360204"/>
                <a:ext cx="1080001" cy="1728099"/>
                <a:chOff x="9196326" y="4360204"/>
                <a:chExt cx="1080001" cy="1728099"/>
              </a:xfrm>
            </p:grpSpPr>
            <p:sp>
              <p:nvSpPr>
                <p:cNvPr id="95" name="Rectangle 32">
                  <a:extLst>
                    <a:ext uri="{FF2B5EF4-FFF2-40B4-BE49-F238E27FC236}">
                      <a16:creationId xmlns:a16="http://schemas.microsoft.com/office/drawing/2014/main" id="{7CBAFA90-43B8-4A78-9F5C-EAA80E5014E9}"/>
                    </a:ext>
                  </a:extLst>
                </p:cNvPr>
                <p:cNvSpPr/>
                <p:nvPr/>
              </p:nvSpPr>
              <p:spPr>
                <a:xfrm rot="10800000">
                  <a:off x="10156012" y="4360204"/>
                  <a:ext cx="120315" cy="12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Block Arc 83">
                  <a:extLst>
                    <a:ext uri="{FF2B5EF4-FFF2-40B4-BE49-F238E27FC236}">
                      <a16:creationId xmlns:a16="http://schemas.microsoft.com/office/drawing/2014/main" id="{376EF8FB-2EFD-4F5F-B8FB-A3186B72E955}"/>
                    </a:ext>
                  </a:extLst>
                </p:cNvPr>
                <p:cNvSpPr/>
                <p:nvPr/>
              </p:nvSpPr>
              <p:spPr>
                <a:xfrm rot="10800000">
                  <a:off x="9196327" y="5008303"/>
                  <a:ext cx="1080000" cy="1080000"/>
                </a:xfrm>
                <a:prstGeom prst="blockArc">
                  <a:avLst>
                    <a:gd name="adj1" fmla="val 10795309"/>
                    <a:gd name="adj2" fmla="val 21580245"/>
                    <a:gd name="adj3" fmla="val 1105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Rectangle 32">
                  <a:extLst>
                    <a:ext uri="{FF2B5EF4-FFF2-40B4-BE49-F238E27FC236}">
                      <a16:creationId xmlns:a16="http://schemas.microsoft.com/office/drawing/2014/main" id="{5ABEC3C4-242B-43FA-89A6-F731BF3EF028}"/>
                    </a:ext>
                  </a:extLst>
                </p:cNvPr>
                <p:cNvSpPr/>
                <p:nvPr/>
              </p:nvSpPr>
              <p:spPr>
                <a:xfrm rot="10800000">
                  <a:off x="9196326" y="5043827"/>
                  <a:ext cx="120315" cy="5099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7" name="그룹 103">
                <a:extLst>
                  <a:ext uri="{FF2B5EF4-FFF2-40B4-BE49-F238E27FC236}">
                    <a16:creationId xmlns:a16="http://schemas.microsoft.com/office/drawing/2014/main" id="{6B228DE4-7396-4858-B853-9BEE202EBA55}"/>
                  </a:ext>
                </a:extLst>
              </p:cNvPr>
              <p:cNvGrpSpPr/>
              <p:nvPr/>
            </p:nvGrpSpPr>
            <p:grpSpPr>
              <a:xfrm rot="10800000">
                <a:off x="8236185" y="4022016"/>
                <a:ext cx="1080001" cy="1080000"/>
                <a:chOff x="9196326" y="5008303"/>
                <a:chExt cx="1080001" cy="1080000"/>
              </a:xfrm>
            </p:grpSpPr>
            <p:sp>
              <p:nvSpPr>
                <p:cNvPr id="92" name="Rectangle 32">
                  <a:extLst>
                    <a:ext uri="{FF2B5EF4-FFF2-40B4-BE49-F238E27FC236}">
                      <a16:creationId xmlns:a16="http://schemas.microsoft.com/office/drawing/2014/main" id="{83DD33AA-4867-45FE-8EA2-543AAE7921DF}"/>
                    </a:ext>
                  </a:extLst>
                </p:cNvPr>
                <p:cNvSpPr/>
                <p:nvPr/>
              </p:nvSpPr>
              <p:spPr>
                <a:xfrm rot="10800000">
                  <a:off x="10156012" y="5043828"/>
                  <a:ext cx="120315" cy="540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" name="Block Arc 83">
                  <a:extLst>
                    <a:ext uri="{FF2B5EF4-FFF2-40B4-BE49-F238E27FC236}">
                      <a16:creationId xmlns:a16="http://schemas.microsoft.com/office/drawing/2014/main" id="{E350BC68-EF48-49ED-824C-66D3998A81F7}"/>
                    </a:ext>
                  </a:extLst>
                </p:cNvPr>
                <p:cNvSpPr/>
                <p:nvPr/>
              </p:nvSpPr>
              <p:spPr>
                <a:xfrm rot="10800000">
                  <a:off x="9196327" y="5008303"/>
                  <a:ext cx="1080000" cy="1080000"/>
                </a:xfrm>
                <a:prstGeom prst="blockArc">
                  <a:avLst>
                    <a:gd name="adj1" fmla="val 10795309"/>
                    <a:gd name="adj2" fmla="val 21580245"/>
                    <a:gd name="adj3" fmla="val 1105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Rectangle 32">
                  <a:extLst>
                    <a:ext uri="{FF2B5EF4-FFF2-40B4-BE49-F238E27FC236}">
                      <a16:creationId xmlns:a16="http://schemas.microsoft.com/office/drawing/2014/main" id="{E1776E83-D775-46D7-A9B6-5A11165D397E}"/>
                    </a:ext>
                  </a:extLst>
                </p:cNvPr>
                <p:cNvSpPr/>
                <p:nvPr/>
              </p:nvSpPr>
              <p:spPr>
                <a:xfrm rot="10800000">
                  <a:off x="9196326" y="5043827"/>
                  <a:ext cx="120315" cy="5099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8" name="Block Arc 83">
                <a:extLst>
                  <a:ext uri="{FF2B5EF4-FFF2-40B4-BE49-F238E27FC236}">
                    <a16:creationId xmlns:a16="http://schemas.microsoft.com/office/drawing/2014/main" id="{09F14823-8C53-42C4-82EB-E5166D8B73D3}"/>
                  </a:ext>
                </a:extLst>
              </p:cNvPr>
              <p:cNvSpPr/>
              <p:nvPr/>
            </p:nvSpPr>
            <p:spPr>
              <a:xfrm rot="5400000">
                <a:off x="7276738" y="4503827"/>
                <a:ext cx="1080000" cy="1080000"/>
              </a:xfrm>
              <a:prstGeom prst="blockArc">
                <a:avLst>
                  <a:gd name="adj1" fmla="val 16247493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Rectangle 32">
                <a:extLst>
                  <a:ext uri="{FF2B5EF4-FFF2-40B4-BE49-F238E27FC236}">
                    <a16:creationId xmlns:a16="http://schemas.microsoft.com/office/drawing/2014/main" id="{CA7DAA52-1B1F-4934-9612-D36AA190BFE8}"/>
                  </a:ext>
                </a:extLst>
              </p:cNvPr>
              <p:cNvSpPr/>
              <p:nvPr/>
            </p:nvSpPr>
            <p:spPr>
              <a:xfrm rot="16200000">
                <a:off x="7270818" y="5028315"/>
                <a:ext cx="120315" cy="990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Block Arc 83">
                <a:extLst>
                  <a:ext uri="{FF2B5EF4-FFF2-40B4-BE49-F238E27FC236}">
                    <a16:creationId xmlns:a16="http://schemas.microsoft.com/office/drawing/2014/main" id="{1315231E-985A-47A5-AD5B-6CC9D6E134F9}"/>
                  </a:ext>
                </a:extLst>
              </p:cNvPr>
              <p:cNvSpPr/>
              <p:nvPr/>
            </p:nvSpPr>
            <p:spPr>
              <a:xfrm rot="16200000" flipH="1">
                <a:off x="6319854" y="4503827"/>
                <a:ext cx="1080000" cy="1080000"/>
              </a:xfrm>
              <a:prstGeom prst="blockArc">
                <a:avLst>
                  <a:gd name="adj1" fmla="val 16247493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Rectangle 32">
                <a:extLst>
                  <a:ext uri="{FF2B5EF4-FFF2-40B4-BE49-F238E27FC236}">
                    <a16:creationId xmlns:a16="http://schemas.microsoft.com/office/drawing/2014/main" id="{E67086B5-05A0-44AC-80A3-E5E55638D178}"/>
                  </a:ext>
                </a:extLst>
              </p:cNvPr>
              <p:cNvSpPr/>
              <p:nvPr/>
            </p:nvSpPr>
            <p:spPr>
              <a:xfrm>
                <a:off x="6319854" y="4877064"/>
                <a:ext cx="120315" cy="1878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081EF7-9C3E-4639-B6BE-DEBF4EA2B3F8}"/>
              </a:ext>
            </a:extLst>
          </p:cNvPr>
          <p:cNvGrpSpPr/>
          <p:nvPr/>
        </p:nvGrpSpPr>
        <p:grpSpPr>
          <a:xfrm rot="20275744" flipH="1">
            <a:off x="5960330" y="3936882"/>
            <a:ext cx="1646792" cy="1866260"/>
            <a:chOff x="5365048" y="479821"/>
            <a:chExt cx="8036930" cy="9108010"/>
          </a:xfrm>
          <a:solidFill>
            <a:schemeClr val="accent1"/>
          </a:solidFill>
          <a:effectLst/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8C3D872-5886-44BF-9E8C-5331F674D16A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7B12E5B-8B81-4F11-B3DE-2797F7A6CD5A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97C5D90-1492-40AB-A9CD-5B2BF436EB70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4575F71-6819-4B69-A857-5D91410C8BCB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FB05D4C-1FDD-4756-8C4C-D74FEE0D3505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4103F29-E966-45DD-AB76-807795E7EF13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7E81D22-9610-4BDF-8C4A-A23526D0643B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/>
                </a:solidFill>
              </a:endParaRPr>
            </a:p>
          </p:txBody>
        </p:sp>
      </p:grpSp>
      <p:sp>
        <p:nvSpPr>
          <p:cNvPr id="107" name="Freeform 18">
            <a:extLst>
              <a:ext uri="{FF2B5EF4-FFF2-40B4-BE49-F238E27FC236}">
                <a16:creationId xmlns:a16="http://schemas.microsoft.com/office/drawing/2014/main" id="{8E8C2F21-B3DC-4045-A503-D0086F463CB9}"/>
              </a:ext>
            </a:extLst>
          </p:cNvPr>
          <p:cNvSpPr>
            <a:spLocks/>
          </p:cNvSpPr>
          <p:nvPr/>
        </p:nvSpPr>
        <p:spPr bwMode="auto">
          <a:xfrm flipH="1">
            <a:off x="1293417" y="1416385"/>
            <a:ext cx="1568575" cy="1151069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accent1">
              <a:alpha val="9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CA1F0F5-C357-4D60-BF7F-E759D09DB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251" y="1154101"/>
            <a:ext cx="1852084" cy="1696665"/>
          </a:xfrm>
          <a:prstGeom prst="rect">
            <a:avLst/>
          </a:prstGeom>
        </p:spPr>
      </p:pic>
      <p:sp>
        <p:nvSpPr>
          <p:cNvPr id="110" name="Freeform 3">
            <a:extLst>
              <a:ext uri="{FF2B5EF4-FFF2-40B4-BE49-F238E27FC236}">
                <a16:creationId xmlns:a16="http://schemas.microsoft.com/office/drawing/2014/main" id="{7A52842E-4832-4D71-8EF6-12AB7985D940}"/>
              </a:ext>
            </a:extLst>
          </p:cNvPr>
          <p:cNvSpPr/>
          <p:nvPr/>
        </p:nvSpPr>
        <p:spPr>
          <a:xfrm rot="1820682" flipH="1">
            <a:off x="10535331" y="4266534"/>
            <a:ext cx="1038536" cy="1972016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67269 w 1180796"/>
              <a:gd name="connsiteY0" fmla="*/ 0 h 1424903"/>
              <a:gd name="connsiteX1" fmla="*/ 568172 w 1180796"/>
              <a:gd name="connsiteY1" fmla="*/ 304800 h 1424903"/>
              <a:gd name="connsiteX2" fmla="*/ 779871 w 1180796"/>
              <a:gd name="connsiteY2" fmla="*/ 459344 h 1424903"/>
              <a:gd name="connsiteX3" fmla="*/ 1089331 w 1180796"/>
              <a:gd name="connsiteY3" fmla="*/ 830882 h 1424903"/>
              <a:gd name="connsiteX4" fmla="*/ 1176007 w 1180796"/>
              <a:gd name="connsiteY4" fmla="*/ 1299015 h 1424903"/>
              <a:gd name="connsiteX5" fmla="*/ 1106293 w 1180796"/>
              <a:gd name="connsiteY5" fmla="*/ 1261345 h 1424903"/>
              <a:gd name="connsiteX6" fmla="*/ 1093530 w 1180796"/>
              <a:gd name="connsiteY6" fmla="*/ 1409318 h 1424903"/>
              <a:gd name="connsiteX7" fmla="*/ 1016094 w 1180796"/>
              <a:gd name="connsiteY7" fmla="*/ 1334364 h 1424903"/>
              <a:gd name="connsiteX8" fmla="*/ 895769 w 1180796"/>
              <a:gd name="connsiteY8" fmla="*/ 1423471 h 1424903"/>
              <a:gd name="connsiteX9" fmla="*/ 873874 w 1180796"/>
              <a:gd name="connsiteY9" fmla="*/ 986314 h 1424903"/>
              <a:gd name="connsiteX10" fmla="*/ 541005 w 1180796"/>
              <a:gd name="connsiteY10" fmla="*/ 803357 h 1424903"/>
              <a:gd name="connsiteX11" fmla="*/ 504720 w 1180796"/>
              <a:gd name="connsiteY11" fmla="*/ 953956 h 1424903"/>
              <a:gd name="connsiteX12" fmla="*/ 541004 w 1180796"/>
              <a:gd name="connsiteY12" fmla="*/ 1175672 h 1424903"/>
              <a:gd name="connsiteX13" fmla="*/ 532632 w 1180796"/>
              <a:gd name="connsiteY13" fmla="*/ 1402288 h 1424903"/>
              <a:gd name="connsiteX14" fmla="*/ 243154 w 1180796"/>
              <a:gd name="connsiteY14" fmla="*/ 889736 h 1424903"/>
              <a:gd name="connsiteX15" fmla="*/ 174649 w 1180796"/>
              <a:gd name="connsiteY15" fmla="*/ 445938 h 1424903"/>
              <a:gd name="connsiteX16" fmla="*/ 0 w 1180796"/>
              <a:gd name="connsiteY16" fmla="*/ 74192 h 1424903"/>
              <a:gd name="connsiteX17" fmla="*/ 567269 w 1180796"/>
              <a:gd name="connsiteY17" fmla="*/ 0 h 1424903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106293 w 1180796"/>
              <a:gd name="connsiteY5" fmla="*/ 1261345 h 1423471"/>
              <a:gd name="connsiteX6" fmla="*/ 1093530 w 1180796"/>
              <a:gd name="connsiteY6" fmla="*/ 1409318 h 1423471"/>
              <a:gd name="connsiteX7" fmla="*/ 1016094 w 1180796"/>
              <a:gd name="connsiteY7" fmla="*/ 1334364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106293 w 1180796"/>
              <a:gd name="connsiteY5" fmla="*/ 1261345 h 1423471"/>
              <a:gd name="connsiteX6" fmla="*/ 1093530 w 1180796"/>
              <a:gd name="connsiteY6" fmla="*/ 1409318 h 1423471"/>
              <a:gd name="connsiteX7" fmla="*/ 947470 w 1180796"/>
              <a:gd name="connsiteY7" fmla="*/ 1306915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106293 w 1180796"/>
              <a:gd name="connsiteY5" fmla="*/ 1261345 h 1423471"/>
              <a:gd name="connsiteX6" fmla="*/ 983732 w 1180796"/>
              <a:gd name="connsiteY6" fmla="*/ 1416181 h 1423471"/>
              <a:gd name="connsiteX7" fmla="*/ 947470 w 1180796"/>
              <a:gd name="connsiteY7" fmla="*/ 1306915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80796"/>
              <a:gd name="connsiteY0" fmla="*/ 0 h 1423471"/>
              <a:gd name="connsiteX1" fmla="*/ 568172 w 1180796"/>
              <a:gd name="connsiteY1" fmla="*/ 304800 h 1423471"/>
              <a:gd name="connsiteX2" fmla="*/ 779871 w 1180796"/>
              <a:gd name="connsiteY2" fmla="*/ 459344 h 1423471"/>
              <a:gd name="connsiteX3" fmla="*/ 1089331 w 1180796"/>
              <a:gd name="connsiteY3" fmla="*/ 830882 h 1423471"/>
              <a:gd name="connsiteX4" fmla="*/ 1176007 w 1180796"/>
              <a:gd name="connsiteY4" fmla="*/ 1299015 h 1423471"/>
              <a:gd name="connsiteX5" fmla="*/ 1037669 w 1180796"/>
              <a:gd name="connsiteY5" fmla="*/ 1240758 h 1423471"/>
              <a:gd name="connsiteX6" fmla="*/ 983732 w 1180796"/>
              <a:gd name="connsiteY6" fmla="*/ 1416181 h 1423471"/>
              <a:gd name="connsiteX7" fmla="*/ 947470 w 1180796"/>
              <a:gd name="connsiteY7" fmla="*/ 1306915 h 1423471"/>
              <a:gd name="connsiteX8" fmla="*/ 895769 w 1180796"/>
              <a:gd name="connsiteY8" fmla="*/ 1423471 h 1423471"/>
              <a:gd name="connsiteX9" fmla="*/ 873874 w 1180796"/>
              <a:gd name="connsiteY9" fmla="*/ 986314 h 1423471"/>
              <a:gd name="connsiteX10" fmla="*/ 541005 w 1180796"/>
              <a:gd name="connsiteY10" fmla="*/ 803357 h 1423471"/>
              <a:gd name="connsiteX11" fmla="*/ 504720 w 1180796"/>
              <a:gd name="connsiteY11" fmla="*/ 953956 h 1423471"/>
              <a:gd name="connsiteX12" fmla="*/ 541004 w 1180796"/>
              <a:gd name="connsiteY12" fmla="*/ 1175672 h 1423471"/>
              <a:gd name="connsiteX13" fmla="*/ 532632 w 1180796"/>
              <a:gd name="connsiteY13" fmla="*/ 1402288 h 1423471"/>
              <a:gd name="connsiteX14" fmla="*/ 243154 w 1180796"/>
              <a:gd name="connsiteY14" fmla="*/ 889736 h 1423471"/>
              <a:gd name="connsiteX15" fmla="*/ 174649 w 1180796"/>
              <a:gd name="connsiteY15" fmla="*/ 445938 h 1423471"/>
              <a:gd name="connsiteX16" fmla="*/ 0 w 1180796"/>
              <a:gd name="connsiteY16" fmla="*/ 74192 h 1423471"/>
              <a:gd name="connsiteX17" fmla="*/ 567269 w 1180796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895769 w 1107563"/>
              <a:gd name="connsiteY8" fmla="*/ 1423471 h 1423471"/>
              <a:gd name="connsiteX9" fmla="*/ 873874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895769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799694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947470 w 1107563"/>
              <a:gd name="connsiteY7" fmla="*/ 1306915 h 1423471"/>
              <a:gd name="connsiteX8" fmla="*/ 799694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3471"/>
              <a:gd name="connsiteX1" fmla="*/ 568172 w 1107563"/>
              <a:gd name="connsiteY1" fmla="*/ 304800 h 1423471"/>
              <a:gd name="connsiteX2" fmla="*/ 779871 w 1107563"/>
              <a:gd name="connsiteY2" fmla="*/ 459344 h 1423471"/>
              <a:gd name="connsiteX3" fmla="*/ 1089331 w 1107563"/>
              <a:gd name="connsiteY3" fmla="*/ 830882 h 1423471"/>
              <a:gd name="connsiteX4" fmla="*/ 1079933 w 1107563"/>
              <a:gd name="connsiteY4" fmla="*/ 1333328 h 1423471"/>
              <a:gd name="connsiteX5" fmla="*/ 1037669 w 1107563"/>
              <a:gd name="connsiteY5" fmla="*/ 1240758 h 1423471"/>
              <a:gd name="connsiteX6" fmla="*/ 983732 w 1107563"/>
              <a:gd name="connsiteY6" fmla="*/ 1416181 h 1423471"/>
              <a:gd name="connsiteX7" fmla="*/ 878845 w 1107563"/>
              <a:gd name="connsiteY7" fmla="*/ 1286327 h 1423471"/>
              <a:gd name="connsiteX8" fmla="*/ 799694 w 1107563"/>
              <a:gd name="connsiteY8" fmla="*/ 1423471 h 1423471"/>
              <a:gd name="connsiteX9" fmla="*/ 798388 w 1107563"/>
              <a:gd name="connsiteY9" fmla="*/ 986314 h 1423471"/>
              <a:gd name="connsiteX10" fmla="*/ 541005 w 1107563"/>
              <a:gd name="connsiteY10" fmla="*/ 803357 h 1423471"/>
              <a:gd name="connsiteX11" fmla="*/ 504720 w 1107563"/>
              <a:gd name="connsiteY11" fmla="*/ 953956 h 1423471"/>
              <a:gd name="connsiteX12" fmla="*/ 541004 w 1107563"/>
              <a:gd name="connsiteY12" fmla="*/ 1175672 h 1423471"/>
              <a:gd name="connsiteX13" fmla="*/ 532632 w 1107563"/>
              <a:gd name="connsiteY13" fmla="*/ 1402288 h 1423471"/>
              <a:gd name="connsiteX14" fmla="*/ 243154 w 1107563"/>
              <a:gd name="connsiteY14" fmla="*/ 889736 h 1423471"/>
              <a:gd name="connsiteX15" fmla="*/ 174649 w 1107563"/>
              <a:gd name="connsiteY15" fmla="*/ 445938 h 1423471"/>
              <a:gd name="connsiteX16" fmla="*/ 0 w 1107563"/>
              <a:gd name="connsiteY16" fmla="*/ 74192 h 1423471"/>
              <a:gd name="connsiteX17" fmla="*/ 567269 w 1107563"/>
              <a:gd name="connsiteY17" fmla="*/ 0 h 1423471"/>
              <a:gd name="connsiteX0" fmla="*/ 567269 w 1107563"/>
              <a:gd name="connsiteY0" fmla="*/ 0 h 1424050"/>
              <a:gd name="connsiteX1" fmla="*/ 568172 w 1107563"/>
              <a:gd name="connsiteY1" fmla="*/ 304800 h 1424050"/>
              <a:gd name="connsiteX2" fmla="*/ 779871 w 1107563"/>
              <a:gd name="connsiteY2" fmla="*/ 459344 h 1424050"/>
              <a:gd name="connsiteX3" fmla="*/ 1089331 w 1107563"/>
              <a:gd name="connsiteY3" fmla="*/ 830882 h 1424050"/>
              <a:gd name="connsiteX4" fmla="*/ 1079933 w 1107563"/>
              <a:gd name="connsiteY4" fmla="*/ 1333328 h 1424050"/>
              <a:gd name="connsiteX5" fmla="*/ 1037669 w 1107563"/>
              <a:gd name="connsiteY5" fmla="*/ 1240758 h 1424050"/>
              <a:gd name="connsiteX6" fmla="*/ 928833 w 1107563"/>
              <a:gd name="connsiteY6" fmla="*/ 1423044 h 1424050"/>
              <a:gd name="connsiteX7" fmla="*/ 878845 w 1107563"/>
              <a:gd name="connsiteY7" fmla="*/ 1286327 h 1424050"/>
              <a:gd name="connsiteX8" fmla="*/ 799694 w 1107563"/>
              <a:gd name="connsiteY8" fmla="*/ 1423471 h 1424050"/>
              <a:gd name="connsiteX9" fmla="*/ 798388 w 1107563"/>
              <a:gd name="connsiteY9" fmla="*/ 986314 h 1424050"/>
              <a:gd name="connsiteX10" fmla="*/ 541005 w 1107563"/>
              <a:gd name="connsiteY10" fmla="*/ 803357 h 1424050"/>
              <a:gd name="connsiteX11" fmla="*/ 504720 w 1107563"/>
              <a:gd name="connsiteY11" fmla="*/ 953956 h 1424050"/>
              <a:gd name="connsiteX12" fmla="*/ 541004 w 1107563"/>
              <a:gd name="connsiteY12" fmla="*/ 1175672 h 1424050"/>
              <a:gd name="connsiteX13" fmla="*/ 532632 w 1107563"/>
              <a:gd name="connsiteY13" fmla="*/ 1402288 h 1424050"/>
              <a:gd name="connsiteX14" fmla="*/ 243154 w 1107563"/>
              <a:gd name="connsiteY14" fmla="*/ 889736 h 1424050"/>
              <a:gd name="connsiteX15" fmla="*/ 174649 w 1107563"/>
              <a:gd name="connsiteY15" fmla="*/ 445938 h 1424050"/>
              <a:gd name="connsiteX16" fmla="*/ 0 w 1107563"/>
              <a:gd name="connsiteY16" fmla="*/ 74192 h 1424050"/>
              <a:gd name="connsiteX17" fmla="*/ 567269 w 1107563"/>
              <a:gd name="connsiteY17" fmla="*/ 0 h 1424050"/>
              <a:gd name="connsiteX0" fmla="*/ 567269 w 1107563"/>
              <a:gd name="connsiteY0" fmla="*/ 0 h 1424050"/>
              <a:gd name="connsiteX1" fmla="*/ 568172 w 1107563"/>
              <a:gd name="connsiteY1" fmla="*/ 304800 h 1424050"/>
              <a:gd name="connsiteX2" fmla="*/ 779871 w 1107563"/>
              <a:gd name="connsiteY2" fmla="*/ 459344 h 1424050"/>
              <a:gd name="connsiteX3" fmla="*/ 1089331 w 1107563"/>
              <a:gd name="connsiteY3" fmla="*/ 830882 h 1424050"/>
              <a:gd name="connsiteX4" fmla="*/ 1079933 w 1107563"/>
              <a:gd name="connsiteY4" fmla="*/ 1333328 h 1424050"/>
              <a:gd name="connsiteX5" fmla="*/ 962182 w 1107563"/>
              <a:gd name="connsiteY5" fmla="*/ 1268207 h 1424050"/>
              <a:gd name="connsiteX6" fmla="*/ 928833 w 1107563"/>
              <a:gd name="connsiteY6" fmla="*/ 1423044 h 1424050"/>
              <a:gd name="connsiteX7" fmla="*/ 878845 w 1107563"/>
              <a:gd name="connsiteY7" fmla="*/ 1286327 h 1424050"/>
              <a:gd name="connsiteX8" fmla="*/ 799694 w 1107563"/>
              <a:gd name="connsiteY8" fmla="*/ 1423471 h 1424050"/>
              <a:gd name="connsiteX9" fmla="*/ 798388 w 1107563"/>
              <a:gd name="connsiteY9" fmla="*/ 986314 h 1424050"/>
              <a:gd name="connsiteX10" fmla="*/ 541005 w 1107563"/>
              <a:gd name="connsiteY10" fmla="*/ 803357 h 1424050"/>
              <a:gd name="connsiteX11" fmla="*/ 504720 w 1107563"/>
              <a:gd name="connsiteY11" fmla="*/ 953956 h 1424050"/>
              <a:gd name="connsiteX12" fmla="*/ 541004 w 1107563"/>
              <a:gd name="connsiteY12" fmla="*/ 1175672 h 1424050"/>
              <a:gd name="connsiteX13" fmla="*/ 532632 w 1107563"/>
              <a:gd name="connsiteY13" fmla="*/ 1402288 h 1424050"/>
              <a:gd name="connsiteX14" fmla="*/ 243154 w 1107563"/>
              <a:gd name="connsiteY14" fmla="*/ 889736 h 1424050"/>
              <a:gd name="connsiteX15" fmla="*/ 174649 w 1107563"/>
              <a:gd name="connsiteY15" fmla="*/ 445938 h 1424050"/>
              <a:gd name="connsiteX16" fmla="*/ 0 w 1107563"/>
              <a:gd name="connsiteY16" fmla="*/ 74192 h 1424050"/>
              <a:gd name="connsiteX17" fmla="*/ 567269 w 1107563"/>
              <a:gd name="connsiteY17" fmla="*/ 0 h 1424050"/>
              <a:gd name="connsiteX0" fmla="*/ 567269 w 1100111"/>
              <a:gd name="connsiteY0" fmla="*/ 0 h 1424050"/>
              <a:gd name="connsiteX1" fmla="*/ 568172 w 1100111"/>
              <a:gd name="connsiteY1" fmla="*/ 304800 h 1424050"/>
              <a:gd name="connsiteX2" fmla="*/ 779871 w 1100111"/>
              <a:gd name="connsiteY2" fmla="*/ 459344 h 1424050"/>
              <a:gd name="connsiteX3" fmla="*/ 1089331 w 1100111"/>
              <a:gd name="connsiteY3" fmla="*/ 830882 h 1424050"/>
              <a:gd name="connsiteX4" fmla="*/ 1045621 w 1100111"/>
              <a:gd name="connsiteY4" fmla="*/ 1395089 h 1424050"/>
              <a:gd name="connsiteX5" fmla="*/ 962182 w 1100111"/>
              <a:gd name="connsiteY5" fmla="*/ 1268207 h 1424050"/>
              <a:gd name="connsiteX6" fmla="*/ 928833 w 1100111"/>
              <a:gd name="connsiteY6" fmla="*/ 1423044 h 1424050"/>
              <a:gd name="connsiteX7" fmla="*/ 878845 w 1100111"/>
              <a:gd name="connsiteY7" fmla="*/ 1286327 h 1424050"/>
              <a:gd name="connsiteX8" fmla="*/ 799694 w 1100111"/>
              <a:gd name="connsiteY8" fmla="*/ 1423471 h 1424050"/>
              <a:gd name="connsiteX9" fmla="*/ 798388 w 1100111"/>
              <a:gd name="connsiteY9" fmla="*/ 986314 h 1424050"/>
              <a:gd name="connsiteX10" fmla="*/ 541005 w 1100111"/>
              <a:gd name="connsiteY10" fmla="*/ 803357 h 1424050"/>
              <a:gd name="connsiteX11" fmla="*/ 504720 w 1100111"/>
              <a:gd name="connsiteY11" fmla="*/ 953956 h 1424050"/>
              <a:gd name="connsiteX12" fmla="*/ 541004 w 1100111"/>
              <a:gd name="connsiteY12" fmla="*/ 1175672 h 1424050"/>
              <a:gd name="connsiteX13" fmla="*/ 532632 w 1100111"/>
              <a:gd name="connsiteY13" fmla="*/ 1402288 h 1424050"/>
              <a:gd name="connsiteX14" fmla="*/ 243154 w 1100111"/>
              <a:gd name="connsiteY14" fmla="*/ 889736 h 1424050"/>
              <a:gd name="connsiteX15" fmla="*/ 174649 w 1100111"/>
              <a:gd name="connsiteY15" fmla="*/ 445938 h 1424050"/>
              <a:gd name="connsiteX16" fmla="*/ 0 w 1100111"/>
              <a:gd name="connsiteY16" fmla="*/ 74192 h 1424050"/>
              <a:gd name="connsiteX17" fmla="*/ 567269 w 1100111"/>
              <a:gd name="connsiteY17" fmla="*/ 0 h 1424050"/>
              <a:gd name="connsiteX0" fmla="*/ 567269 w 1100111"/>
              <a:gd name="connsiteY0" fmla="*/ 0 h 1424050"/>
              <a:gd name="connsiteX1" fmla="*/ 568172 w 1100111"/>
              <a:gd name="connsiteY1" fmla="*/ 304800 h 1424050"/>
              <a:gd name="connsiteX2" fmla="*/ 779871 w 1100111"/>
              <a:gd name="connsiteY2" fmla="*/ 459344 h 1424050"/>
              <a:gd name="connsiteX3" fmla="*/ 1089331 w 1100111"/>
              <a:gd name="connsiteY3" fmla="*/ 830882 h 1424050"/>
              <a:gd name="connsiteX4" fmla="*/ 1045621 w 1100111"/>
              <a:gd name="connsiteY4" fmla="*/ 1395089 h 1424050"/>
              <a:gd name="connsiteX5" fmla="*/ 962182 w 1100111"/>
              <a:gd name="connsiteY5" fmla="*/ 1268207 h 1424050"/>
              <a:gd name="connsiteX6" fmla="*/ 928833 w 1100111"/>
              <a:gd name="connsiteY6" fmla="*/ 1423044 h 1424050"/>
              <a:gd name="connsiteX7" fmla="*/ 878845 w 1100111"/>
              <a:gd name="connsiteY7" fmla="*/ 1286327 h 1424050"/>
              <a:gd name="connsiteX8" fmla="*/ 717344 w 1100111"/>
              <a:gd name="connsiteY8" fmla="*/ 1423471 h 1424050"/>
              <a:gd name="connsiteX9" fmla="*/ 798388 w 1100111"/>
              <a:gd name="connsiteY9" fmla="*/ 986314 h 1424050"/>
              <a:gd name="connsiteX10" fmla="*/ 541005 w 1100111"/>
              <a:gd name="connsiteY10" fmla="*/ 803357 h 1424050"/>
              <a:gd name="connsiteX11" fmla="*/ 504720 w 1100111"/>
              <a:gd name="connsiteY11" fmla="*/ 953956 h 1424050"/>
              <a:gd name="connsiteX12" fmla="*/ 541004 w 1100111"/>
              <a:gd name="connsiteY12" fmla="*/ 1175672 h 1424050"/>
              <a:gd name="connsiteX13" fmla="*/ 532632 w 1100111"/>
              <a:gd name="connsiteY13" fmla="*/ 1402288 h 1424050"/>
              <a:gd name="connsiteX14" fmla="*/ 243154 w 1100111"/>
              <a:gd name="connsiteY14" fmla="*/ 889736 h 1424050"/>
              <a:gd name="connsiteX15" fmla="*/ 174649 w 1100111"/>
              <a:gd name="connsiteY15" fmla="*/ 445938 h 1424050"/>
              <a:gd name="connsiteX16" fmla="*/ 0 w 1100111"/>
              <a:gd name="connsiteY16" fmla="*/ 74192 h 1424050"/>
              <a:gd name="connsiteX17" fmla="*/ 567269 w 1100111"/>
              <a:gd name="connsiteY17" fmla="*/ 0 h 1424050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41004 w 1100111"/>
              <a:gd name="connsiteY12" fmla="*/ 1175672 h 1424121"/>
              <a:gd name="connsiteX13" fmla="*/ 532632 w 1100111"/>
              <a:gd name="connsiteY13" fmla="*/ 1402288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68454 w 1100111"/>
              <a:gd name="connsiteY12" fmla="*/ 1175672 h 1424121"/>
              <a:gd name="connsiteX13" fmla="*/ 532632 w 1100111"/>
              <a:gd name="connsiteY13" fmla="*/ 1402288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68454 w 1100111"/>
              <a:gd name="connsiteY12" fmla="*/ 1175672 h 1424121"/>
              <a:gd name="connsiteX13" fmla="*/ 587532 w 1100111"/>
              <a:gd name="connsiteY13" fmla="*/ 1374839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89041 w 1100111"/>
              <a:gd name="connsiteY12" fmla="*/ 1148223 h 1424121"/>
              <a:gd name="connsiteX13" fmla="*/ 587532 w 1100111"/>
              <a:gd name="connsiteY13" fmla="*/ 1374839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589041 w 1100111"/>
              <a:gd name="connsiteY12" fmla="*/ 1148223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98388 w 1100111"/>
              <a:gd name="connsiteY9" fmla="*/ 98631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70939 w 1100111"/>
              <a:gd name="connsiteY9" fmla="*/ 101376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70939 w 1100111"/>
              <a:gd name="connsiteY9" fmla="*/ 101376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0 h 1424121"/>
              <a:gd name="connsiteX1" fmla="*/ 568172 w 1100111"/>
              <a:gd name="connsiteY1" fmla="*/ 304800 h 1424121"/>
              <a:gd name="connsiteX2" fmla="*/ 779871 w 1100111"/>
              <a:gd name="connsiteY2" fmla="*/ 459344 h 1424121"/>
              <a:gd name="connsiteX3" fmla="*/ 1089331 w 1100111"/>
              <a:gd name="connsiteY3" fmla="*/ 830882 h 1424121"/>
              <a:gd name="connsiteX4" fmla="*/ 1045621 w 1100111"/>
              <a:gd name="connsiteY4" fmla="*/ 1395089 h 1424121"/>
              <a:gd name="connsiteX5" fmla="*/ 962182 w 1100111"/>
              <a:gd name="connsiteY5" fmla="*/ 1268207 h 1424121"/>
              <a:gd name="connsiteX6" fmla="*/ 928833 w 1100111"/>
              <a:gd name="connsiteY6" fmla="*/ 1423044 h 1424121"/>
              <a:gd name="connsiteX7" fmla="*/ 823946 w 1100111"/>
              <a:gd name="connsiteY7" fmla="*/ 1293190 h 1424121"/>
              <a:gd name="connsiteX8" fmla="*/ 717344 w 1100111"/>
              <a:gd name="connsiteY8" fmla="*/ 1423471 h 1424121"/>
              <a:gd name="connsiteX9" fmla="*/ 770939 w 1100111"/>
              <a:gd name="connsiteY9" fmla="*/ 1013764 h 1424121"/>
              <a:gd name="connsiteX10" fmla="*/ 541005 w 1100111"/>
              <a:gd name="connsiteY10" fmla="*/ 803357 h 1424121"/>
              <a:gd name="connsiteX11" fmla="*/ 504720 w 1100111"/>
              <a:gd name="connsiteY11" fmla="*/ 953956 h 1424121"/>
              <a:gd name="connsiteX12" fmla="*/ 630216 w 1100111"/>
              <a:gd name="connsiteY12" fmla="*/ 1141361 h 1424121"/>
              <a:gd name="connsiteX13" fmla="*/ 628706 w 1100111"/>
              <a:gd name="connsiteY13" fmla="*/ 1361114 h 1424121"/>
              <a:gd name="connsiteX14" fmla="*/ 243154 w 1100111"/>
              <a:gd name="connsiteY14" fmla="*/ 889736 h 1424121"/>
              <a:gd name="connsiteX15" fmla="*/ 174649 w 1100111"/>
              <a:gd name="connsiteY15" fmla="*/ 445938 h 1424121"/>
              <a:gd name="connsiteX16" fmla="*/ 0 w 1100111"/>
              <a:gd name="connsiteY16" fmla="*/ 74192 h 1424121"/>
              <a:gd name="connsiteX17" fmla="*/ 567269 w 1100111"/>
              <a:gd name="connsiteY17" fmla="*/ 0 h 1424121"/>
              <a:gd name="connsiteX0" fmla="*/ 567269 w 1100111"/>
              <a:gd name="connsiteY0" fmla="*/ 104232 h 1349929"/>
              <a:gd name="connsiteX1" fmla="*/ 568172 w 1100111"/>
              <a:gd name="connsiteY1" fmla="*/ 230608 h 1349929"/>
              <a:gd name="connsiteX2" fmla="*/ 779871 w 1100111"/>
              <a:gd name="connsiteY2" fmla="*/ 385152 h 1349929"/>
              <a:gd name="connsiteX3" fmla="*/ 1089331 w 1100111"/>
              <a:gd name="connsiteY3" fmla="*/ 756690 h 1349929"/>
              <a:gd name="connsiteX4" fmla="*/ 1045621 w 1100111"/>
              <a:gd name="connsiteY4" fmla="*/ 1320897 h 1349929"/>
              <a:gd name="connsiteX5" fmla="*/ 962182 w 1100111"/>
              <a:gd name="connsiteY5" fmla="*/ 1194015 h 1349929"/>
              <a:gd name="connsiteX6" fmla="*/ 928833 w 1100111"/>
              <a:gd name="connsiteY6" fmla="*/ 1348852 h 1349929"/>
              <a:gd name="connsiteX7" fmla="*/ 823946 w 1100111"/>
              <a:gd name="connsiteY7" fmla="*/ 1218998 h 1349929"/>
              <a:gd name="connsiteX8" fmla="*/ 717344 w 1100111"/>
              <a:gd name="connsiteY8" fmla="*/ 1349279 h 1349929"/>
              <a:gd name="connsiteX9" fmla="*/ 770939 w 1100111"/>
              <a:gd name="connsiteY9" fmla="*/ 939572 h 1349929"/>
              <a:gd name="connsiteX10" fmla="*/ 541005 w 1100111"/>
              <a:gd name="connsiteY10" fmla="*/ 729165 h 1349929"/>
              <a:gd name="connsiteX11" fmla="*/ 504720 w 1100111"/>
              <a:gd name="connsiteY11" fmla="*/ 879764 h 1349929"/>
              <a:gd name="connsiteX12" fmla="*/ 630216 w 1100111"/>
              <a:gd name="connsiteY12" fmla="*/ 1067169 h 1349929"/>
              <a:gd name="connsiteX13" fmla="*/ 628706 w 1100111"/>
              <a:gd name="connsiteY13" fmla="*/ 1286922 h 1349929"/>
              <a:gd name="connsiteX14" fmla="*/ 243154 w 1100111"/>
              <a:gd name="connsiteY14" fmla="*/ 815544 h 1349929"/>
              <a:gd name="connsiteX15" fmla="*/ 174649 w 1100111"/>
              <a:gd name="connsiteY15" fmla="*/ 371746 h 1349929"/>
              <a:gd name="connsiteX16" fmla="*/ 0 w 1100111"/>
              <a:gd name="connsiteY16" fmla="*/ 0 h 1349929"/>
              <a:gd name="connsiteX17" fmla="*/ 567269 w 1100111"/>
              <a:gd name="connsiteY17" fmla="*/ 104232 h 1349929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486104 w 955999"/>
              <a:gd name="connsiteY12" fmla="*/ 962937 h 1245697"/>
              <a:gd name="connsiteX13" fmla="*/ 484594 w 955999"/>
              <a:gd name="connsiteY13" fmla="*/ 1182690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486104 w 955999"/>
              <a:gd name="connsiteY12" fmla="*/ 962937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46050 w 955999"/>
              <a:gd name="connsiteY12" fmla="*/ 934464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46050 w 955999"/>
              <a:gd name="connsiteY12" fmla="*/ 934464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46050 w 955999"/>
              <a:gd name="connsiteY12" fmla="*/ 934464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66464 w 955999"/>
              <a:gd name="connsiteY12" fmla="*/ 938770 h 1245697"/>
              <a:gd name="connsiteX13" fmla="*/ 155809 w 955999"/>
              <a:gd name="connsiteY13" fmla="*/ 1124007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66464 w 955999"/>
              <a:gd name="connsiteY12" fmla="*/ 938770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15528 w 955999"/>
              <a:gd name="connsiteY13" fmla="*/ 1048113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21708 w 955999"/>
              <a:gd name="connsiteY13" fmla="*/ 1044086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21708 w 955999"/>
              <a:gd name="connsiteY13" fmla="*/ 1044086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423157 w 955999"/>
              <a:gd name="connsiteY0" fmla="*/ 0 h 1245697"/>
              <a:gd name="connsiteX1" fmla="*/ 424060 w 955999"/>
              <a:gd name="connsiteY1" fmla="*/ 126376 h 1245697"/>
              <a:gd name="connsiteX2" fmla="*/ 635759 w 955999"/>
              <a:gd name="connsiteY2" fmla="*/ 280920 h 1245697"/>
              <a:gd name="connsiteX3" fmla="*/ 945219 w 955999"/>
              <a:gd name="connsiteY3" fmla="*/ 652458 h 1245697"/>
              <a:gd name="connsiteX4" fmla="*/ 901509 w 955999"/>
              <a:gd name="connsiteY4" fmla="*/ 1216665 h 1245697"/>
              <a:gd name="connsiteX5" fmla="*/ 818070 w 955999"/>
              <a:gd name="connsiteY5" fmla="*/ 1089783 h 1245697"/>
              <a:gd name="connsiteX6" fmla="*/ 784721 w 955999"/>
              <a:gd name="connsiteY6" fmla="*/ 1244620 h 1245697"/>
              <a:gd name="connsiteX7" fmla="*/ 679834 w 955999"/>
              <a:gd name="connsiteY7" fmla="*/ 1114766 h 1245697"/>
              <a:gd name="connsiteX8" fmla="*/ 573232 w 955999"/>
              <a:gd name="connsiteY8" fmla="*/ 1245047 h 1245697"/>
              <a:gd name="connsiteX9" fmla="*/ 626827 w 955999"/>
              <a:gd name="connsiteY9" fmla="*/ 835340 h 1245697"/>
              <a:gd name="connsiteX10" fmla="*/ 396893 w 955999"/>
              <a:gd name="connsiteY10" fmla="*/ 624933 h 1245697"/>
              <a:gd name="connsiteX11" fmla="*/ 360608 w 955999"/>
              <a:gd name="connsiteY11" fmla="*/ 775532 h 1245697"/>
              <a:gd name="connsiteX12" fmla="*/ 383545 w 955999"/>
              <a:gd name="connsiteY12" fmla="*/ 948769 h 1245697"/>
              <a:gd name="connsiteX13" fmla="*/ 221708 w 955999"/>
              <a:gd name="connsiteY13" fmla="*/ 1044086 h 1245697"/>
              <a:gd name="connsiteX14" fmla="*/ 99042 w 955999"/>
              <a:gd name="connsiteY14" fmla="*/ 711312 h 1245697"/>
              <a:gd name="connsiteX15" fmla="*/ 30537 w 955999"/>
              <a:gd name="connsiteY15" fmla="*/ 267514 h 1245697"/>
              <a:gd name="connsiteX16" fmla="*/ 0 w 955999"/>
              <a:gd name="connsiteY16" fmla="*/ 156541 h 1245697"/>
              <a:gd name="connsiteX17" fmla="*/ 423157 w 955999"/>
              <a:gd name="connsiteY17" fmla="*/ 0 h 1245697"/>
              <a:gd name="connsiteX0" fmla="*/ 300196 w 955999"/>
              <a:gd name="connsiteY0" fmla="*/ 0 h 1734331"/>
              <a:gd name="connsiteX1" fmla="*/ 424060 w 955999"/>
              <a:gd name="connsiteY1" fmla="*/ 615010 h 1734331"/>
              <a:gd name="connsiteX2" fmla="*/ 635759 w 955999"/>
              <a:gd name="connsiteY2" fmla="*/ 769554 h 1734331"/>
              <a:gd name="connsiteX3" fmla="*/ 945219 w 955999"/>
              <a:gd name="connsiteY3" fmla="*/ 1141092 h 1734331"/>
              <a:gd name="connsiteX4" fmla="*/ 901509 w 955999"/>
              <a:gd name="connsiteY4" fmla="*/ 1705299 h 1734331"/>
              <a:gd name="connsiteX5" fmla="*/ 818070 w 955999"/>
              <a:gd name="connsiteY5" fmla="*/ 1578417 h 1734331"/>
              <a:gd name="connsiteX6" fmla="*/ 784721 w 955999"/>
              <a:gd name="connsiteY6" fmla="*/ 1733254 h 1734331"/>
              <a:gd name="connsiteX7" fmla="*/ 679834 w 955999"/>
              <a:gd name="connsiteY7" fmla="*/ 1603400 h 1734331"/>
              <a:gd name="connsiteX8" fmla="*/ 573232 w 955999"/>
              <a:gd name="connsiteY8" fmla="*/ 1733681 h 1734331"/>
              <a:gd name="connsiteX9" fmla="*/ 626827 w 955999"/>
              <a:gd name="connsiteY9" fmla="*/ 1323974 h 1734331"/>
              <a:gd name="connsiteX10" fmla="*/ 396893 w 955999"/>
              <a:gd name="connsiteY10" fmla="*/ 1113567 h 1734331"/>
              <a:gd name="connsiteX11" fmla="*/ 360608 w 955999"/>
              <a:gd name="connsiteY11" fmla="*/ 1264166 h 1734331"/>
              <a:gd name="connsiteX12" fmla="*/ 383545 w 955999"/>
              <a:gd name="connsiteY12" fmla="*/ 1437403 h 1734331"/>
              <a:gd name="connsiteX13" fmla="*/ 221708 w 955999"/>
              <a:gd name="connsiteY13" fmla="*/ 1532720 h 1734331"/>
              <a:gd name="connsiteX14" fmla="*/ 99042 w 955999"/>
              <a:gd name="connsiteY14" fmla="*/ 1199946 h 1734331"/>
              <a:gd name="connsiteX15" fmla="*/ 30537 w 955999"/>
              <a:gd name="connsiteY15" fmla="*/ 756148 h 1734331"/>
              <a:gd name="connsiteX16" fmla="*/ 0 w 955999"/>
              <a:gd name="connsiteY16" fmla="*/ 645175 h 1734331"/>
              <a:gd name="connsiteX17" fmla="*/ 300196 w 955999"/>
              <a:gd name="connsiteY17" fmla="*/ 0 h 1734331"/>
              <a:gd name="connsiteX0" fmla="*/ 627984 w 1283787"/>
              <a:gd name="connsiteY0" fmla="*/ 368549 h 2102880"/>
              <a:gd name="connsiteX1" fmla="*/ 751848 w 1283787"/>
              <a:gd name="connsiteY1" fmla="*/ 983559 h 2102880"/>
              <a:gd name="connsiteX2" fmla="*/ 963547 w 1283787"/>
              <a:gd name="connsiteY2" fmla="*/ 1138103 h 2102880"/>
              <a:gd name="connsiteX3" fmla="*/ 1273007 w 1283787"/>
              <a:gd name="connsiteY3" fmla="*/ 1509641 h 2102880"/>
              <a:gd name="connsiteX4" fmla="*/ 1229297 w 1283787"/>
              <a:gd name="connsiteY4" fmla="*/ 2073848 h 2102880"/>
              <a:gd name="connsiteX5" fmla="*/ 1145858 w 1283787"/>
              <a:gd name="connsiteY5" fmla="*/ 1946966 h 2102880"/>
              <a:gd name="connsiteX6" fmla="*/ 1112509 w 1283787"/>
              <a:gd name="connsiteY6" fmla="*/ 2101803 h 2102880"/>
              <a:gd name="connsiteX7" fmla="*/ 1007622 w 1283787"/>
              <a:gd name="connsiteY7" fmla="*/ 1971949 h 2102880"/>
              <a:gd name="connsiteX8" fmla="*/ 901020 w 1283787"/>
              <a:gd name="connsiteY8" fmla="*/ 2102230 h 2102880"/>
              <a:gd name="connsiteX9" fmla="*/ 954615 w 1283787"/>
              <a:gd name="connsiteY9" fmla="*/ 1692523 h 2102880"/>
              <a:gd name="connsiteX10" fmla="*/ 724681 w 1283787"/>
              <a:gd name="connsiteY10" fmla="*/ 1482116 h 2102880"/>
              <a:gd name="connsiteX11" fmla="*/ 688396 w 1283787"/>
              <a:gd name="connsiteY11" fmla="*/ 1632715 h 2102880"/>
              <a:gd name="connsiteX12" fmla="*/ 711333 w 1283787"/>
              <a:gd name="connsiteY12" fmla="*/ 1805952 h 2102880"/>
              <a:gd name="connsiteX13" fmla="*/ 549496 w 1283787"/>
              <a:gd name="connsiteY13" fmla="*/ 1901269 h 2102880"/>
              <a:gd name="connsiteX14" fmla="*/ 426830 w 1283787"/>
              <a:gd name="connsiteY14" fmla="*/ 1568495 h 2102880"/>
              <a:gd name="connsiteX15" fmla="*/ 358325 w 1283787"/>
              <a:gd name="connsiteY15" fmla="*/ 1124697 h 2102880"/>
              <a:gd name="connsiteX16" fmla="*/ 0 w 1283787"/>
              <a:gd name="connsiteY16" fmla="*/ 0 h 2102880"/>
              <a:gd name="connsiteX17" fmla="*/ 627984 w 1283787"/>
              <a:gd name="connsiteY17" fmla="*/ 368549 h 2102880"/>
              <a:gd name="connsiteX0" fmla="*/ 568133 w 1223936"/>
              <a:gd name="connsiteY0" fmla="*/ 222659 h 1956990"/>
              <a:gd name="connsiteX1" fmla="*/ 691997 w 1223936"/>
              <a:gd name="connsiteY1" fmla="*/ 837669 h 1956990"/>
              <a:gd name="connsiteX2" fmla="*/ 903696 w 1223936"/>
              <a:gd name="connsiteY2" fmla="*/ 992213 h 1956990"/>
              <a:gd name="connsiteX3" fmla="*/ 1213156 w 1223936"/>
              <a:gd name="connsiteY3" fmla="*/ 1363751 h 1956990"/>
              <a:gd name="connsiteX4" fmla="*/ 1169446 w 1223936"/>
              <a:gd name="connsiteY4" fmla="*/ 1927958 h 1956990"/>
              <a:gd name="connsiteX5" fmla="*/ 1086007 w 1223936"/>
              <a:gd name="connsiteY5" fmla="*/ 1801076 h 1956990"/>
              <a:gd name="connsiteX6" fmla="*/ 1052658 w 1223936"/>
              <a:gd name="connsiteY6" fmla="*/ 1955913 h 1956990"/>
              <a:gd name="connsiteX7" fmla="*/ 947771 w 1223936"/>
              <a:gd name="connsiteY7" fmla="*/ 1826059 h 1956990"/>
              <a:gd name="connsiteX8" fmla="*/ 841169 w 1223936"/>
              <a:gd name="connsiteY8" fmla="*/ 1956340 h 1956990"/>
              <a:gd name="connsiteX9" fmla="*/ 894764 w 1223936"/>
              <a:gd name="connsiteY9" fmla="*/ 1546633 h 1956990"/>
              <a:gd name="connsiteX10" fmla="*/ 664830 w 1223936"/>
              <a:gd name="connsiteY10" fmla="*/ 1336226 h 1956990"/>
              <a:gd name="connsiteX11" fmla="*/ 628545 w 1223936"/>
              <a:gd name="connsiteY11" fmla="*/ 1486825 h 1956990"/>
              <a:gd name="connsiteX12" fmla="*/ 651482 w 1223936"/>
              <a:gd name="connsiteY12" fmla="*/ 1660062 h 1956990"/>
              <a:gd name="connsiteX13" fmla="*/ 489645 w 1223936"/>
              <a:gd name="connsiteY13" fmla="*/ 1755379 h 1956990"/>
              <a:gd name="connsiteX14" fmla="*/ 366979 w 1223936"/>
              <a:gd name="connsiteY14" fmla="*/ 1422605 h 1956990"/>
              <a:gd name="connsiteX15" fmla="*/ 298474 w 1223936"/>
              <a:gd name="connsiteY15" fmla="*/ 978807 h 1956990"/>
              <a:gd name="connsiteX16" fmla="*/ 0 w 1223936"/>
              <a:gd name="connsiteY16" fmla="*/ 0 h 1956990"/>
              <a:gd name="connsiteX17" fmla="*/ 568133 w 1223936"/>
              <a:gd name="connsiteY17" fmla="*/ 222659 h 1956990"/>
              <a:gd name="connsiteX0" fmla="*/ 588543 w 1223936"/>
              <a:gd name="connsiteY0" fmla="*/ 383685 h 1956990"/>
              <a:gd name="connsiteX1" fmla="*/ 691997 w 1223936"/>
              <a:gd name="connsiteY1" fmla="*/ 837669 h 1956990"/>
              <a:gd name="connsiteX2" fmla="*/ 903696 w 1223936"/>
              <a:gd name="connsiteY2" fmla="*/ 992213 h 1956990"/>
              <a:gd name="connsiteX3" fmla="*/ 1213156 w 1223936"/>
              <a:gd name="connsiteY3" fmla="*/ 1363751 h 1956990"/>
              <a:gd name="connsiteX4" fmla="*/ 1169446 w 1223936"/>
              <a:gd name="connsiteY4" fmla="*/ 1927958 h 1956990"/>
              <a:gd name="connsiteX5" fmla="*/ 1086007 w 1223936"/>
              <a:gd name="connsiteY5" fmla="*/ 1801076 h 1956990"/>
              <a:gd name="connsiteX6" fmla="*/ 1052658 w 1223936"/>
              <a:gd name="connsiteY6" fmla="*/ 1955913 h 1956990"/>
              <a:gd name="connsiteX7" fmla="*/ 947771 w 1223936"/>
              <a:gd name="connsiteY7" fmla="*/ 1826059 h 1956990"/>
              <a:gd name="connsiteX8" fmla="*/ 841169 w 1223936"/>
              <a:gd name="connsiteY8" fmla="*/ 1956340 h 1956990"/>
              <a:gd name="connsiteX9" fmla="*/ 894764 w 1223936"/>
              <a:gd name="connsiteY9" fmla="*/ 1546633 h 1956990"/>
              <a:gd name="connsiteX10" fmla="*/ 664830 w 1223936"/>
              <a:gd name="connsiteY10" fmla="*/ 1336226 h 1956990"/>
              <a:gd name="connsiteX11" fmla="*/ 628545 w 1223936"/>
              <a:gd name="connsiteY11" fmla="*/ 1486825 h 1956990"/>
              <a:gd name="connsiteX12" fmla="*/ 651482 w 1223936"/>
              <a:gd name="connsiteY12" fmla="*/ 1660062 h 1956990"/>
              <a:gd name="connsiteX13" fmla="*/ 489645 w 1223936"/>
              <a:gd name="connsiteY13" fmla="*/ 1755379 h 1956990"/>
              <a:gd name="connsiteX14" fmla="*/ 366979 w 1223936"/>
              <a:gd name="connsiteY14" fmla="*/ 1422605 h 1956990"/>
              <a:gd name="connsiteX15" fmla="*/ 298474 w 1223936"/>
              <a:gd name="connsiteY15" fmla="*/ 978807 h 1956990"/>
              <a:gd name="connsiteX16" fmla="*/ 0 w 1223936"/>
              <a:gd name="connsiteY16" fmla="*/ 0 h 1956990"/>
              <a:gd name="connsiteX17" fmla="*/ 588543 w 1223936"/>
              <a:gd name="connsiteY17" fmla="*/ 383685 h 1956990"/>
              <a:gd name="connsiteX0" fmla="*/ 598335 w 1223936"/>
              <a:gd name="connsiteY0" fmla="*/ 347369 h 1956990"/>
              <a:gd name="connsiteX1" fmla="*/ 691997 w 1223936"/>
              <a:gd name="connsiteY1" fmla="*/ 837669 h 1956990"/>
              <a:gd name="connsiteX2" fmla="*/ 903696 w 1223936"/>
              <a:gd name="connsiteY2" fmla="*/ 992213 h 1956990"/>
              <a:gd name="connsiteX3" fmla="*/ 1213156 w 1223936"/>
              <a:gd name="connsiteY3" fmla="*/ 1363751 h 1956990"/>
              <a:gd name="connsiteX4" fmla="*/ 1169446 w 1223936"/>
              <a:gd name="connsiteY4" fmla="*/ 1927958 h 1956990"/>
              <a:gd name="connsiteX5" fmla="*/ 1086007 w 1223936"/>
              <a:gd name="connsiteY5" fmla="*/ 1801076 h 1956990"/>
              <a:gd name="connsiteX6" fmla="*/ 1052658 w 1223936"/>
              <a:gd name="connsiteY6" fmla="*/ 1955913 h 1956990"/>
              <a:gd name="connsiteX7" fmla="*/ 947771 w 1223936"/>
              <a:gd name="connsiteY7" fmla="*/ 1826059 h 1956990"/>
              <a:gd name="connsiteX8" fmla="*/ 841169 w 1223936"/>
              <a:gd name="connsiteY8" fmla="*/ 1956340 h 1956990"/>
              <a:gd name="connsiteX9" fmla="*/ 894764 w 1223936"/>
              <a:gd name="connsiteY9" fmla="*/ 1546633 h 1956990"/>
              <a:gd name="connsiteX10" fmla="*/ 664830 w 1223936"/>
              <a:gd name="connsiteY10" fmla="*/ 1336226 h 1956990"/>
              <a:gd name="connsiteX11" fmla="*/ 628545 w 1223936"/>
              <a:gd name="connsiteY11" fmla="*/ 1486825 h 1956990"/>
              <a:gd name="connsiteX12" fmla="*/ 651482 w 1223936"/>
              <a:gd name="connsiteY12" fmla="*/ 1660062 h 1956990"/>
              <a:gd name="connsiteX13" fmla="*/ 489645 w 1223936"/>
              <a:gd name="connsiteY13" fmla="*/ 1755379 h 1956990"/>
              <a:gd name="connsiteX14" fmla="*/ 366979 w 1223936"/>
              <a:gd name="connsiteY14" fmla="*/ 1422605 h 1956990"/>
              <a:gd name="connsiteX15" fmla="*/ 298474 w 1223936"/>
              <a:gd name="connsiteY15" fmla="*/ 978807 h 1956990"/>
              <a:gd name="connsiteX16" fmla="*/ 0 w 1223936"/>
              <a:gd name="connsiteY16" fmla="*/ 0 h 1956990"/>
              <a:gd name="connsiteX17" fmla="*/ 598335 w 1223936"/>
              <a:gd name="connsiteY17" fmla="*/ 347369 h 1956990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624725 w 1220116"/>
              <a:gd name="connsiteY11" fmla="*/ 1499879 h 1970044"/>
              <a:gd name="connsiteX12" fmla="*/ 647662 w 1220116"/>
              <a:gd name="connsiteY12" fmla="*/ 1673116 h 1970044"/>
              <a:gd name="connsiteX13" fmla="*/ 485825 w 1220116"/>
              <a:gd name="connsiteY13" fmla="*/ 1768433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647662 w 1220116"/>
              <a:gd name="connsiteY12" fmla="*/ 1673116 h 1970044"/>
              <a:gd name="connsiteX13" fmla="*/ 485825 w 1220116"/>
              <a:gd name="connsiteY13" fmla="*/ 1768433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485825 w 1220116"/>
              <a:gd name="connsiteY13" fmla="*/ 1768433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76393 w 1220116"/>
              <a:gd name="connsiteY13" fmla="*/ 1746419 h 1970044"/>
              <a:gd name="connsiteX14" fmla="*/ 363159 w 1220116"/>
              <a:gd name="connsiteY14" fmla="*/ 143565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76393 w 1220116"/>
              <a:gd name="connsiteY13" fmla="*/ 1746419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79058 w 1220116"/>
              <a:gd name="connsiteY12" fmla="*/ 1659713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85284 w 1220116"/>
              <a:gd name="connsiteY11" fmla="*/ 1515016 h 1970044"/>
              <a:gd name="connsiteX12" fmla="*/ 538923 w 1220116"/>
              <a:gd name="connsiteY12" fmla="*/ 1662976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67716 w 1220116"/>
              <a:gd name="connsiteY11" fmla="*/ 1512377 h 1970044"/>
              <a:gd name="connsiteX12" fmla="*/ 538923 w 1220116"/>
              <a:gd name="connsiteY12" fmla="*/ 1662976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67716 w 1220116"/>
              <a:gd name="connsiteY11" fmla="*/ 151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94515 w 1220116"/>
              <a:gd name="connsiteY0" fmla="*/ 360423 h 1970044"/>
              <a:gd name="connsiteX1" fmla="*/ 688177 w 1220116"/>
              <a:gd name="connsiteY1" fmla="*/ 850723 h 1970044"/>
              <a:gd name="connsiteX2" fmla="*/ 899876 w 1220116"/>
              <a:gd name="connsiteY2" fmla="*/ 1005267 h 1970044"/>
              <a:gd name="connsiteX3" fmla="*/ 1209336 w 1220116"/>
              <a:gd name="connsiteY3" fmla="*/ 1376805 h 1970044"/>
              <a:gd name="connsiteX4" fmla="*/ 1165626 w 1220116"/>
              <a:gd name="connsiteY4" fmla="*/ 1941012 h 1970044"/>
              <a:gd name="connsiteX5" fmla="*/ 1082187 w 1220116"/>
              <a:gd name="connsiteY5" fmla="*/ 1814130 h 1970044"/>
              <a:gd name="connsiteX6" fmla="*/ 1048838 w 1220116"/>
              <a:gd name="connsiteY6" fmla="*/ 1968967 h 1970044"/>
              <a:gd name="connsiteX7" fmla="*/ 943951 w 1220116"/>
              <a:gd name="connsiteY7" fmla="*/ 1839113 h 1970044"/>
              <a:gd name="connsiteX8" fmla="*/ 837349 w 1220116"/>
              <a:gd name="connsiteY8" fmla="*/ 1969394 h 1970044"/>
              <a:gd name="connsiteX9" fmla="*/ 890944 w 1220116"/>
              <a:gd name="connsiteY9" fmla="*/ 1559687 h 1970044"/>
              <a:gd name="connsiteX10" fmla="*/ 661010 w 1220116"/>
              <a:gd name="connsiteY10" fmla="*/ 1349280 h 1970044"/>
              <a:gd name="connsiteX11" fmla="*/ 550635 w 1220116"/>
              <a:gd name="connsiteY11" fmla="*/ 1502377 h 1970044"/>
              <a:gd name="connsiteX12" fmla="*/ 520869 w 1220116"/>
              <a:gd name="connsiteY12" fmla="*/ 1667697 h 1970044"/>
              <a:gd name="connsiteX13" fmla="*/ 383475 w 1220116"/>
              <a:gd name="connsiteY13" fmla="*/ 1773500 h 1970044"/>
              <a:gd name="connsiteX14" fmla="*/ 351077 w 1220116"/>
              <a:gd name="connsiteY14" fmla="*/ 1417119 h 1970044"/>
              <a:gd name="connsiteX15" fmla="*/ 294654 w 1220116"/>
              <a:gd name="connsiteY15" fmla="*/ 991861 h 1970044"/>
              <a:gd name="connsiteX16" fmla="*/ 0 w 1220116"/>
              <a:gd name="connsiteY16" fmla="*/ 0 h 1970044"/>
              <a:gd name="connsiteX17" fmla="*/ 594515 w 1220116"/>
              <a:gd name="connsiteY17" fmla="*/ 360423 h 1970044"/>
              <a:gd name="connsiteX0" fmla="*/ 533754 w 1159355"/>
              <a:gd name="connsiteY0" fmla="*/ 496865 h 2106486"/>
              <a:gd name="connsiteX1" fmla="*/ 627416 w 1159355"/>
              <a:gd name="connsiteY1" fmla="*/ 987165 h 2106486"/>
              <a:gd name="connsiteX2" fmla="*/ 839115 w 1159355"/>
              <a:gd name="connsiteY2" fmla="*/ 1141709 h 2106486"/>
              <a:gd name="connsiteX3" fmla="*/ 1148575 w 1159355"/>
              <a:gd name="connsiteY3" fmla="*/ 1513247 h 2106486"/>
              <a:gd name="connsiteX4" fmla="*/ 1104865 w 1159355"/>
              <a:gd name="connsiteY4" fmla="*/ 2077454 h 2106486"/>
              <a:gd name="connsiteX5" fmla="*/ 1021426 w 1159355"/>
              <a:gd name="connsiteY5" fmla="*/ 1950572 h 2106486"/>
              <a:gd name="connsiteX6" fmla="*/ 988077 w 1159355"/>
              <a:gd name="connsiteY6" fmla="*/ 2105409 h 2106486"/>
              <a:gd name="connsiteX7" fmla="*/ 883190 w 1159355"/>
              <a:gd name="connsiteY7" fmla="*/ 1975555 h 2106486"/>
              <a:gd name="connsiteX8" fmla="*/ 776588 w 1159355"/>
              <a:gd name="connsiteY8" fmla="*/ 2105836 h 2106486"/>
              <a:gd name="connsiteX9" fmla="*/ 830183 w 1159355"/>
              <a:gd name="connsiteY9" fmla="*/ 1696129 h 2106486"/>
              <a:gd name="connsiteX10" fmla="*/ 600249 w 1159355"/>
              <a:gd name="connsiteY10" fmla="*/ 1485722 h 2106486"/>
              <a:gd name="connsiteX11" fmla="*/ 489874 w 1159355"/>
              <a:gd name="connsiteY11" fmla="*/ 1638819 h 2106486"/>
              <a:gd name="connsiteX12" fmla="*/ 460108 w 1159355"/>
              <a:gd name="connsiteY12" fmla="*/ 1804139 h 2106486"/>
              <a:gd name="connsiteX13" fmla="*/ 322714 w 1159355"/>
              <a:gd name="connsiteY13" fmla="*/ 1909942 h 2106486"/>
              <a:gd name="connsiteX14" fmla="*/ 290316 w 1159355"/>
              <a:gd name="connsiteY14" fmla="*/ 1553561 h 2106486"/>
              <a:gd name="connsiteX15" fmla="*/ 233893 w 1159355"/>
              <a:gd name="connsiteY15" fmla="*/ 1128303 h 2106486"/>
              <a:gd name="connsiteX16" fmla="*/ 0 w 1159355"/>
              <a:gd name="connsiteY16" fmla="*/ 0 h 2106486"/>
              <a:gd name="connsiteX17" fmla="*/ 533754 w 1159355"/>
              <a:gd name="connsiteY17" fmla="*/ 496865 h 2106486"/>
              <a:gd name="connsiteX0" fmla="*/ 569379 w 1159355"/>
              <a:gd name="connsiteY0" fmla="*/ 338063 h 2106486"/>
              <a:gd name="connsiteX1" fmla="*/ 627416 w 1159355"/>
              <a:gd name="connsiteY1" fmla="*/ 987165 h 2106486"/>
              <a:gd name="connsiteX2" fmla="*/ 839115 w 1159355"/>
              <a:gd name="connsiteY2" fmla="*/ 1141709 h 2106486"/>
              <a:gd name="connsiteX3" fmla="*/ 1148575 w 1159355"/>
              <a:gd name="connsiteY3" fmla="*/ 1513247 h 2106486"/>
              <a:gd name="connsiteX4" fmla="*/ 1104865 w 1159355"/>
              <a:gd name="connsiteY4" fmla="*/ 2077454 h 2106486"/>
              <a:gd name="connsiteX5" fmla="*/ 1021426 w 1159355"/>
              <a:gd name="connsiteY5" fmla="*/ 1950572 h 2106486"/>
              <a:gd name="connsiteX6" fmla="*/ 988077 w 1159355"/>
              <a:gd name="connsiteY6" fmla="*/ 2105409 h 2106486"/>
              <a:gd name="connsiteX7" fmla="*/ 883190 w 1159355"/>
              <a:gd name="connsiteY7" fmla="*/ 1975555 h 2106486"/>
              <a:gd name="connsiteX8" fmla="*/ 776588 w 1159355"/>
              <a:gd name="connsiteY8" fmla="*/ 2105836 h 2106486"/>
              <a:gd name="connsiteX9" fmla="*/ 830183 w 1159355"/>
              <a:gd name="connsiteY9" fmla="*/ 1696129 h 2106486"/>
              <a:gd name="connsiteX10" fmla="*/ 600249 w 1159355"/>
              <a:gd name="connsiteY10" fmla="*/ 1485722 h 2106486"/>
              <a:gd name="connsiteX11" fmla="*/ 489874 w 1159355"/>
              <a:gd name="connsiteY11" fmla="*/ 1638819 h 2106486"/>
              <a:gd name="connsiteX12" fmla="*/ 460108 w 1159355"/>
              <a:gd name="connsiteY12" fmla="*/ 1804139 h 2106486"/>
              <a:gd name="connsiteX13" fmla="*/ 322714 w 1159355"/>
              <a:gd name="connsiteY13" fmla="*/ 1909942 h 2106486"/>
              <a:gd name="connsiteX14" fmla="*/ 290316 w 1159355"/>
              <a:gd name="connsiteY14" fmla="*/ 1553561 h 2106486"/>
              <a:gd name="connsiteX15" fmla="*/ 233893 w 1159355"/>
              <a:gd name="connsiteY15" fmla="*/ 1128303 h 2106486"/>
              <a:gd name="connsiteX16" fmla="*/ 0 w 1159355"/>
              <a:gd name="connsiteY16" fmla="*/ 0 h 2106486"/>
              <a:gd name="connsiteX17" fmla="*/ 569379 w 1159355"/>
              <a:gd name="connsiteY17" fmla="*/ 338063 h 2106486"/>
              <a:gd name="connsiteX0" fmla="*/ 569379 w 1159355"/>
              <a:gd name="connsiteY0" fmla="*/ 338063 h 2106486"/>
              <a:gd name="connsiteX1" fmla="*/ 627416 w 1159355"/>
              <a:gd name="connsiteY1" fmla="*/ 987165 h 2106486"/>
              <a:gd name="connsiteX2" fmla="*/ 839115 w 1159355"/>
              <a:gd name="connsiteY2" fmla="*/ 1141709 h 2106486"/>
              <a:gd name="connsiteX3" fmla="*/ 1148575 w 1159355"/>
              <a:gd name="connsiteY3" fmla="*/ 1513247 h 2106486"/>
              <a:gd name="connsiteX4" fmla="*/ 1104865 w 1159355"/>
              <a:gd name="connsiteY4" fmla="*/ 2077454 h 2106486"/>
              <a:gd name="connsiteX5" fmla="*/ 1021426 w 1159355"/>
              <a:gd name="connsiteY5" fmla="*/ 1950572 h 2106486"/>
              <a:gd name="connsiteX6" fmla="*/ 988077 w 1159355"/>
              <a:gd name="connsiteY6" fmla="*/ 2105409 h 2106486"/>
              <a:gd name="connsiteX7" fmla="*/ 883190 w 1159355"/>
              <a:gd name="connsiteY7" fmla="*/ 1975555 h 2106486"/>
              <a:gd name="connsiteX8" fmla="*/ 776588 w 1159355"/>
              <a:gd name="connsiteY8" fmla="*/ 2105836 h 2106486"/>
              <a:gd name="connsiteX9" fmla="*/ 830183 w 1159355"/>
              <a:gd name="connsiteY9" fmla="*/ 1696129 h 2106486"/>
              <a:gd name="connsiteX10" fmla="*/ 600249 w 1159355"/>
              <a:gd name="connsiteY10" fmla="*/ 1485722 h 2106486"/>
              <a:gd name="connsiteX11" fmla="*/ 489874 w 1159355"/>
              <a:gd name="connsiteY11" fmla="*/ 1638819 h 2106486"/>
              <a:gd name="connsiteX12" fmla="*/ 460108 w 1159355"/>
              <a:gd name="connsiteY12" fmla="*/ 1804139 h 2106486"/>
              <a:gd name="connsiteX13" fmla="*/ 322714 w 1159355"/>
              <a:gd name="connsiteY13" fmla="*/ 1909942 h 2106486"/>
              <a:gd name="connsiteX14" fmla="*/ 290316 w 1159355"/>
              <a:gd name="connsiteY14" fmla="*/ 1553561 h 2106486"/>
              <a:gd name="connsiteX15" fmla="*/ 233893 w 1159355"/>
              <a:gd name="connsiteY15" fmla="*/ 1128303 h 2106486"/>
              <a:gd name="connsiteX16" fmla="*/ 0 w 1159355"/>
              <a:gd name="connsiteY16" fmla="*/ 0 h 2106486"/>
              <a:gd name="connsiteX17" fmla="*/ 569379 w 1159355"/>
              <a:gd name="connsiteY17" fmla="*/ 338063 h 2106486"/>
              <a:gd name="connsiteX0" fmla="*/ 494180 w 1084156"/>
              <a:gd name="connsiteY0" fmla="*/ 290219 h 2058642"/>
              <a:gd name="connsiteX1" fmla="*/ 552217 w 1084156"/>
              <a:gd name="connsiteY1" fmla="*/ 939321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158694 w 1084156"/>
              <a:gd name="connsiteY15" fmla="*/ 1080459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494180 w 1084156"/>
              <a:gd name="connsiteY0" fmla="*/ 290219 h 2058642"/>
              <a:gd name="connsiteX1" fmla="*/ 552217 w 1084156"/>
              <a:gd name="connsiteY1" fmla="*/ 939321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158694 w 1084156"/>
              <a:gd name="connsiteY15" fmla="*/ 1080459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494180 w 1084156"/>
              <a:gd name="connsiteY0" fmla="*/ 290219 h 2058642"/>
              <a:gd name="connsiteX1" fmla="*/ 552217 w 1084156"/>
              <a:gd name="connsiteY1" fmla="*/ 939321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216538 w 1084156"/>
              <a:gd name="connsiteY15" fmla="*/ 988178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494180 w 1084156"/>
              <a:gd name="connsiteY0" fmla="*/ 290219 h 2058642"/>
              <a:gd name="connsiteX1" fmla="*/ 591866 w 1084156"/>
              <a:gd name="connsiteY1" fmla="*/ 943419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216538 w 1084156"/>
              <a:gd name="connsiteY15" fmla="*/ 988178 h 2058642"/>
              <a:gd name="connsiteX16" fmla="*/ 0 w 1084156"/>
              <a:gd name="connsiteY16" fmla="*/ 0 h 2058642"/>
              <a:gd name="connsiteX17" fmla="*/ 494180 w 1084156"/>
              <a:gd name="connsiteY17" fmla="*/ 290219 h 2058642"/>
              <a:gd name="connsiteX0" fmla="*/ 541396 w 1084156"/>
              <a:gd name="connsiteY0" fmla="*/ 314037 h 2058642"/>
              <a:gd name="connsiteX1" fmla="*/ 591866 w 1084156"/>
              <a:gd name="connsiteY1" fmla="*/ 943419 h 2058642"/>
              <a:gd name="connsiteX2" fmla="*/ 763916 w 1084156"/>
              <a:gd name="connsiteY2" fmla="*/ 1093865 h 2058642"/>
              <a:gd name="connsiteX3" fmla="*/ 1073376 w 1084156"/>
              <a:gd name="connsiteY3" fmla="*/ 1465403 h 2058642"/>
              <a:gd name="connsiteX4" fmla="*/ 1029666 w 1084156"/>
              <a:gd name="connsiteY4" fmla="*/ 2029610 h 2058642"/>
              <a:gd name="connsiteX5" fmla="*/ 946227 w 1084156"/>
              <a:gd name="connsiteY5" fmla="*/ 1902728 h 2058642"/>
              <a:gd name="connsiteX6" fmla="*/ 912878 w 1084156"/>
              <a:gd name="connsiteY6" fmla="*/ 2057565 h 2058642"/>
              <a:gd name="connsiteX7" fmla="*/ 807991 w 1084156"/>
              <a:gd name="connsiteY7" fmla="*/ 1927711 h 2058642"/>
              <a:gd name="connsiteX8" fmla="*/ 701389 w 1084156"/>
              <a:gd name="connsiteY8" fmla="*/ 2057992 h 2058642"/>
              <a:gd name="connsiteX9" fmla="*/ 754984 w 1084156"/>
              <a:gd name="connsiteY9" fmla="*/ 1648285 h 2058642"/>
              <a:gd name="connsiteX10" fmla="*/ 525050 w 1084156"/>
              <a:gd name="connsiteY10" fmla="*/ 1437878 h 2058642"/>
              <a:gd name="connsiteX11" fmla="*/ 414675 w 1084156"/>
              <a:gd name="connsiteY11" fmla="*/ 1590975 h 2058642"/>
              <a:gd name="connsiteX12" fmla="*/ 384909 w 1084156"/>
              <a:gd name="connsiteY12" fmla="*/ 1756295 h 2058642"/>
              <a:gd name="connsiteX13" fmla="*/ 247515 w 1084156"/>
              <a:gd name="connsiteY13" fmla="*/ 1862098 h 2058642"/>
              <a:gd name="connsiteX14" fmla="*/ 215117 w 1084156"/>
              <a:gd name="connsiteY14" fmla="*/ 1505717 h 2058642"/>
              <a:gd name="connsiteX15" fmla="*/ 216538 w 1084156"/>
              <a:gd name="connsiteY15" fmla="*/ 988178 h 2058642"/>
              <a:gd name="connsiteX16" fmla="*/ 0 w 1084156"/>
              <a:gd name="connsiteY16" fmla="*/ 0 h 2058642"/>
              <a:gd name="connsiteX17" fmla="*/ 541396 w 1084156"/>
              <a:gd name="connsiteY17" fmla="*/ 314037 h 205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84156" h="2058642">
                <a:moveTo>
                  <a:pt x="541396" y="314037"/>
                </a:moveTo>
                <a:lnTo>
                  <a:pt x="591866" y="943419"/>
                </a:lnTo>
                <a:cubicBezTo>
                  <a:pt x="664418" y="989969"/>
                  <a:pt x="649664" y="1005616"/>
                  <a:pt x="763916" y="1093865"/>
                </a:cubicBezTo>
                <a:cubicBezTo>
                  <a:pt x="850776" y="1181545"/>
                  <a:pt x="1007353" y="1325458"/>
                  <a:pt x="1073376" y="1465403"/>
                </a:cubicBezTo>
                <a:cubicBezTo>
                  <a:pt x="1106665" y="1633583"/>
                  <a:pt x="1054503" y="1995602"/>
                  <a:pt x="1029666" y="2029610"/>
                </a:cubicBezTo>
                <a:cubicBezTo>
                  <a:pt x="1018010" y="2041672"/>
                  <a:pt x="977663" y="1936167"/>
                  <a:pt x="946227" y="1902728"/>
                </a:cubicBezTo>
                <a:cubicBezTo>
                  <a:pt x="948667" y="1979308"/>
                  <a:pt x="926096" y="2044999"/>
                  <a:pt x="912878" y="2057565"/>
                </a:cubicBezTo>
                <a:cubicBezTo>
                  <a:pt x="896481" y="2069335"/>
                  <a:pt x="838659" y="1981933"/>
                  <a:pt x="807991" y="1927711"/>
                </a:cubicBezTo>
                <a:cubicBezTo>
                  <a:pt x="799208" y="1982824"/>
                  <a:pt x="713656" y="2049737"/>
                  <a:pt x="701389" y="2057992"/>
                </a:cubicBezTo>
                <a:cubicBezTo>
                  <a:pt x="625983" y="1930471"/>
                  <a:pt x="717994" y="1832423"/>
                  <a:pt x="754984" y="1648285"/>
                </a:cubicBezTo>
                <a:cubicBezTo>
                  <a:pt x="680988" y="1503428"/>
                  <a:pt x="587478" y="1438585"/>
                  <a:pt x="525050" y="1437878"/>
                </a:cubicBezTo>
                <a:cubicBezTo>
                  <a:pt x="464021" y="1449363"/>
                  <a:pt x="427932" y="1503073"/>
                  <a:pt x="414675" y="1590975"/>
                </a:cubicBezTo>
                <a:cubicBezTo>
                  <a:pt x="403693" y="1708072"/>
                  <a:pt x="405632" y="1687068"/>
                  <a:pt x="384909" y="1756295"/>
                </a:cubicBezTo>
                <a:cubicBezTo>
                  <a:pt x="361702" y="1853599"/>
                  <a:pt x="244018" y="1945998"/>
                  <a:pt x="247515" y="1862098"/>
                </a:cubicBezTo>
                <a:cubicBezTo>
                  <a:pt x="238086" y="1695856"/>
                  <a:pt x="249215" y="1767206"/>
                  <a:pt x="215117" y="1505717"/>
                </a:cubicBezTo>
                <a:cubicBezTo>
                  <a:pt x="147511" y="1357743"/>
                  <a:pt x="242172" y="1130059"/>
                  <a:pt x="216538" y="988178"/>
                </a:cubicBezTo>
                <a:cubicBezTo>
                  <a:pt x="181970" y="852255"/>
                  <a:pt x="32194" y="169904"/>
                  <a:pt x="0" y="0"/>
                </a:cubicBezTo>
                <a:cubicBezTo>
                  <a:pt x="189793" y="112688"/>
                  <a:pt x="353270" y="198502"/>
                  <a:pt x="541396" y="31403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F3727215-C7DE-42B8-BA5F-7A948D5237C7}"/>
              </a:ext>
            </a:extLst>
          </p:cNvPr>
          <p:cNvGrpSpPr/>
          <p:nvPr/>
        </p:nvGrpSpPr>
        <p:grpSpPr>
          <a:xfrm>
            <a:off x="376945" y="2160636"/>
            <a:ext cx="4480861" cy="3185443"/>
            <a:chOff x="595505" y="2676523"/>
            <a:chExt cx="3699190" cy="26297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3A63C4-22C6-4B2C-A17E-6E68AC2FB7D5}"/>
                </a:ext>
              </a:extLst>
            </p:cNvPr>
            <p:cNvGrpSpPr/>
            <p:nvPr/>
          </p:nvGrpSpPr>
          <p:grpSpPr>
            <a:xfrm>
              <a:off x="595505" y="2676523"/>
              <a:ext cx="2943711" cy="2629754"/>
              <a:chOff x="-218628" y="1563638"/>
              <a:chExt cx="2943711" cy="262975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65FA36F-5D25-4490-8848-8877DDAE4323}"/>
                  </a:ext>
                </a:extLst>
              </p:cNvPr>
              <p:cNvSpPr/>
              <p:nvPr/>
            </p:nvSpPr>
            <p:spPr>
              <a:xfrm>
                <a:off x="-218628" y="3808671"/>
                <a:ext cx="2232248" cy="3847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760EA5D-668A-42DD-B7CB-362341B3BD9F}"/>
                  </a:ext>
                </a:extLst>
              </p:cNvPr>
              <p:cNvGrpSpPr/>
              <p:nvPr/>
            </p:nvGrpSpPr>
            <p:grpSpPr>
              <a:xfrm>
                <a:off x="276811" y="1563638"/>
                <a:ext cx="2448272" cy="2448272"/>
                <a:chOff x="276811" y="1563638"/>
                <a:chExt cx="2448272" cy="2448272"/>
              </a:xfrm>
              <a:scene3d>
                <a:camera prst="perspectiveRight">
                  <a:rot lat="0" lon="18299991" rev="900000"/>
                </a:camera>
                <a:lightRig rig="threePt" dir="t"/>
              </a:scene3d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F436C191-30B9-4ED7-A311-D92C0F151C4E}"/>
                    </a:ext>
                  </a:extLst>
                </p:cNvPr>
                <p:cNvSpPr/>
                <p:nvPr/>
              </p:nvSpPr>
              <p:spPr>
                <a:xfrm>
                  <a:off x="276811" y="1563638"/>
                  <a:ext cx="2448272" cy="24482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A10BD30-44F3-4422-8AB8-AEFDCE6BDB98}"/>
                    </a:ext>
                  </a:extLst>
                </p:cNvPr>
                <p:cNvSpPr/>
                <p:nvPr/>
              </p:nvSpPr>
              <p:spPr>
                <a:xfrm>
                  <a:off x="492835" y="1779662"/>
                  <a:ext cx="2016224" cy="20162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CAD9BB8-D01F-41C4-8530-793DAF0D89A7}"/>
                    </a:ext>
                  </a:extLst>
                </p:cNvPr>
                <p:cNvSpPr/>
                <p:nvPr/>
              </p:nvSpPr>
              <p:spPr>
                <a:xfrm>
                  <a:off x="677047" y="1963874"/>
                  <a:ext cx="1647800" cy="1647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3468910-5B60-465F-BDD1-483AC6D18125}"/>
                    </a:ext>
                  </a:extLst>
                </p:cNvPr>
                <p:cNvSpPr/>
                <p:nvPr/>
              </p:nvSpPr>
              <p:spPr>
                <a:xfrm>
                  <a:off x="861259" y="2148086"/>
                  <a:ext cx="1279376" cy="127937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509F7C2-9DE2-4132-8862-C6BEB3619A8E}"/>
                    </a:ext>
                  </a:extLst>
                </p:cNvPr>
                <p:cNvSpPr/>
                <p:nvPr/>
              </p:nvSpPr>
              <p:spPr>
                <a:xfrm>
                  <a:off x="1045471" y="2332298"/>
                  <a:ext cx="910952" cy="9109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095B9BC-6C36-4DCB-ADDF-ED46D271006A}"/>
                    </a:ext>
                  </a:extLst>
                </p:cNvPr>
                <p:cNvSpPr/>
                <p:nvPr/>
              </p:nvSpPr>
              <p:spPr>
                <a:xfrm>
                  <a:off x="1229522" y="2516349"/>
                  <a:ext cx="542851" cy="5428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EB52E4D-FABE-4315-AF7A-FA84B0F2E24F}"/>
                    </a:ext>
                  </a:extLst>
                </p:cNvPr>
                <p:cNvSpPr/>
                <p:nvPr/>
              </p:nvSpPr>
              <p:spPr>
                <a:xfrm>
                  <a:off x="1377891" y="2664718"/>
                  <a:ext cx="246112" cy="2461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6975ED-87FB-4E18-BED1-4FE6CAC594D1}"/>
                </a:ext>
              </a:extLst>
            </p:cNvPr>
            <p:cNvGrpSpPr/>
            <p:nvPr/>
          </p:nvGrpSpPr>
          <p:grpSpPr>
            <a:xfrm>
              <a:off x="2284260" y="2825026"/>
              <a:ext cx="2010435" cy="954090"/>
              <a:chOff x="1719925" y="2675941"/>
              <a:chExt cx="2010435" cy="954090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E690E8E7-45ED-4F19-8502-72D4A9FAFD25}"/>
                  </a:ext>
                </a:extLst>
              </p:cNvPr>
              <p:cNvSpPr/>
              <p:nvPr/>
            </p:nvSpPr>
            <p:spPr>
              <a:xfrm rot="8894940">
                <a:off x="2608993" y="2707412"/>
                <a:ext cx="1054848" cy="208549"/>
              </a:xfrm>
              <a:prstGeom prst="parallelogram">
                <a:avLst>
                  <a:gd name="adj" fmla="val 19222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34">
                <a:extLst>
                  <a:ext uri="{FF2B5EF4-FFF2-40B4-BE49-F238E27FC236}">
                    <a16:creationId xmlns:a16="http://schemas.microsoft.com/office/drawing/2014/main" id="{11B364F9-7832-4BDE-AA21-A279904D2344}"/>
                  </a:ext>
                </a:extLst>
              </p:cNvPr>
              <p:cNvSpPr/>
              <p:nvPr/>
            </p:nvSpPr>
            <p:spPr>
              <a:xfrm rot="19800000">
                <a:off x="1719925" y="3606561"/>
                <a:ext cx="45911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A9161FA-104B-4045-AC6A-4A91D04EA870}"/>
                  </a:ext>
                </a:extLst>
              </p:cNvPr>
              <p:cNvGrpSpPr/>
              <p:nvPr/>
            </p:nvGrpSpPr>
            <p:grpSpPr>
              <a:xfrm rot="19800000">
                <a:off x="1953619" y="2675941"/>
                <a:ext cx="1776741" cy="850143"/>
                <a:chOff x="1475656" y="3331348"/>
                <a:chExt cx="2725289" cy="1304008"/>
              </a:xfrm>
            </p:grpSpPr>
            <p:sp>
              <p:nvSpPr>
                <p:cNvPr id="9" name="Parallelogram 8">
                  <a:extLst>
                    <a:ext uri="{FF2B5EF4-FFF2-40B4-BE49-F238E27FC236}">
                      <a16:creationId xmlns:a16="http://schemas.microsoft.com/office/drawing/2014/main" id="{821DB0C5-2D61-49C6-9998-24BEA1FD9D94}"/>
                    </a:ext>
                  </a:extLst>
                </p:cNvPr>
                <p:cNvSpPr/>
                <p:nvPr/>
              </p:nvSpPr>
              <p:spPr>
                <a:xfrm rot="10680000" flipH="1">
                  <a:off x="2793781" y="4038221"/>
                  <a:ext cx="1201834" cy="597135"/>
                </a:xfrm>
                <a:prstGeom prst="parallelogram">
                  <a:avLst>
                    <a:gd name="adj" fmla="val 62269"/>
                  </a:avLst>
                </a:prstGeom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Parallelogram 9">
                  <a:extLst>
                    <a:ext uri="{FF2B5EF4-FFF2-40B4-BE49-F238E27FC236}">
                      <a16:creationId xmlns:a16="http://schemas.microsoft.com/office/drawing/2014/main" id="{5B2B1A08-D02A-4B27-8BE9-A19BBE39AEF8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48"/>
                  <a:ext cx="1201834" cy="597136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4CBE3276-8AFC-4429-A40A-AE5718C20F0F}"/>
                    </a:ext>
                  </a:extLst>
                </p:cNvPr>
                <p:cNvGrpSpPr/>
                <p:nvPr/>
              </p:nvGrpSpPr>
              <p:grpSpPr>
                <a:xfrm>
                  <a:off x="1475656" y="3862964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13" name="Trapezoid 33">
                    <a:extLst>
                      <a:ext uri="{FF2B5EF4-FFF2-40B4-BE49-F238E27FC236}">
                        <a16:creationId xmlns:a16="http://schemas.microsoft.com/office/drawing/2014/main" id="{7AC3EDAA-3004-4E1B-B7AB-58746DCAD2F5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" name="Chord 13">
                    <a:extLst>
                      <a:ext uri="{FF2B5EF4-FFF2-40B4-BE49-F238E27FC236}">
                        <a16:creationId xmlns:a16="http://schemas.microsoft.com/office/drawing/2014/main" id="{9B2F9F41-3644-45A5-90D9-41B3F4BC8111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" name="Trapezoid 37">
                    <a:extLst>
                      <a:ext uri="{FF2B5EF4-FFF2-40B4-BE49-F238E27FC236}">
                        <a16:creationId xmlns:a16="http://schemas.microsoft.com/office/drawing/2014/main" id="{1224DBD8-E2AB-4301-B952-55C51D2AF44C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2" name="Parallelogram 11">
                  <a:extLst>
                    <a:ext uri="{FF2B5EF4-FFF2-40B4-BE49-F238E27FC236}">
                      <a16:creationId xmlns:a16="http://schemas.microsoft.com/office/drawing/2014/main" id="{741E1F43-2DA0-4E78-85B7-E6C9AD8A8A38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6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E95331-F1B5-42B3-ADFC-336E5F1AFAC3}"/>
              </a:ext>
            </a:extLst>
          </p:cNvPr>
          <p:cNvGrpSpPr/>
          <p:nvPr/>
        </p:nvGrpSpPr>
        <p:grpSpPr>
          <a:xfrm>
            <a:off x="1346880" y="6089340"/>
            <a:ext cx="3538328" cy="692777"/>
            <a:chOff x="1596377" y="3238221"/>
            <a:chExt cx="5927951" cy="1160647"/>
          </a:xfrm>
          <a:solidFill>
            <a:schemeClr val="accent1"/>
          </a:solidFill>
        </p:grpSpPr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0EEA07BA-BE95-4E99-9BF4-EF9ED3620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15EFE540-891A-4464-A08E-14A76F96F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8" name="Rectangle 35">
              <a:extLst>
                <a:ext uri="{FF2B5EF4-FFF2-40B4-BE49-F238E27FC236}">
                  <a16:creationId xmlns:a16="http://schemas.microsoft.com/office/drawing/2014/main" id="{770E7C32-EB98-463A-9E2E-86990EFF59A2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78643A72-D4C5-4144-AEDD-4B46260AD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5208" y="5416622"/>
            <a:ext cx="518288" cy="136586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843E01E-9EB3-4229-A256-0598A7A57E84}"/>
              </a:ext>
            </a:extLst>
          </p:cNvPr>
          <p:cNvGrpSpPr/>
          <p:nvPr/>
        </p:nvGrpSpPr>
        <p:grpSpPr>
          <a:xfrm flipH="1">
            <a:off x="5326416" y="6089340"/>
            <a:ext cx="3538328" cy="692777"/>
            <a:chOff x="1596377" y="3238221"/>
            <a:chExt cx="5927951" cy="1160647"/>
          </a:xfrm>
          <a:solidFill>
            <a:schemeClr val="accent1"/>
          </a:solidFill>
        </p:grpSpPr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6B13986A-7CA5-462A-920F-906526118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77CB389B-67B5-4963-AC92-B3D60A8BD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39FA5D28-FAEE-476B-820E-2826721AEB16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3B014D-A96F-46D6-ACDF-6A9D4E24C4AC}"/>
              </a:ext>
            </a:extLst>
          </p:cNvPr>
          <p:cNvGrpSpPr/>
          <p:nvPr/>
        </p:nvGrpSpPr>
        <p:grpSpPr>
          <a:xfrm>
            <a:off x="4748087" y="2376953"/>
            <a:ext cx="4361587" cy="2408584"/>
            <a:chOff x="-548507" y="445537"/>
            <a:chExt cx="11570449" cy="638950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681F0E-16F6-4784-BA9E-E19A8D4D8F94}"/>
                </a:ext>
              </a:extLst>
            </p:cNvPr>
            <p:cNvSpPr/>
            <p:nvPr userDrawn="1"/>
          </p:nvSpPr>
          <p:spPr>
            <a:xfrm>
              <a:off x="665461" y="445537"/>
              <a:ext cx="9143389" cy="6286725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6CEB0AC-5D9A-4491-93B1-A94B3460AC3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352CBE0-F7D5-4C9D-816D-AD0B95663DB0}"/>
                </a:ext>
              </a:extLst>
            </p:cNvPr>
            <p:cNvSpPr/>
            <p:nvPr/>
          </p:nvSpPr>
          <p:spPr>
            <a:xfrm>
              <a:off x="700575" y="477868"/>
              <a:ext cx="9072285" cy="5916708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0F63D3B-A84B-4550-A4B0-81B1D5F35C5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1D6879-542A-4469-9D31-9C807F0711E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368602-E59F-481A-9E74-345949E27A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A3CED19-4ECD-484A-A03F-DC9D1DE34B45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3E644FF0-C238-42F2-943B-480D7D35E49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DDED873-B0D0-457A-8A18-47C1F7E11C2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B52A77E-9BCD-4F23-9107-5533DDEDEC6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7A050704-8FE3-417D-B24F-2735555A004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F20EA5BB-7CE7-4CE4-8C1D-F90C347C62A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9A92031-953A-4D02-B4E2-296C5D65CD4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2EB44E-8BD1-4C93-9884-A9E1C716B6EC}"/>
              </a:ext>
            </a:extLst>
          </p:cNvPr>
          <p:cNvGrpSpPr/>
          <p:nvPr/>
        </p:nvGrpSpPr>
        <p:grpSpPr>
          <a:xfrm>
            <a:off x="9638794" y="2160635"/>
            <a:ext cx="2553205" cy="4012801"/>
            <a:chOff x="9508727" y="2147107"/>
            <a:chExt cx="2683273" cy="421722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29A6F4F-3081-4445-A65B-C56CEC33E769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492DD7E-B43E-4E29-82CD-776062A55923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63E64C-F482-4AE3-84C5-956D99A11D4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857808-CE62-492B-A064-78B0C3E7E1A6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684312C-2C07-4C38-845C-0B9BC046CC4C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A7F3513-CDEC-45F4-804D-E77E9645C27D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0D8183-5275-49BA-B040-190BC563B6CB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Team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11C43-E31E-402E-876F-19B5BA7EFDFC}"/>
              </a:ext>
            </a:extLst>
          </p:cNvPr>
          <p:cNvSpPr txBox="1"/>
          <p:nvPr/>
        </p:nvSpPr>
        <p:spPr>
          <a:xfrm>
            <a:off x="5036348" y="2282446"/>
            <a:ext cx="2663673" cy="36978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JAMES JONSSON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BEA84-9C0E-4E68-8754-DF9771B91E00}"/>
              </a:ext>
            </a:extLst>
          </p:cNvPr>
          <p:cNvSpPr txBox="1"/>
          <p:nvPr/>
        </p:nvSpPr>
        <p:spPr>
          <a:xfrm>
            <a:off x="5036349" y="2714494"/>
            <a:ext cx="3261549" cy="36978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CREATIVE DIRECTOR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22">
            <a:extLst>
              <a:ext uri="{FF2B5EF4-FFF2-40B4-BE49-F238E27FC236}">
                <a16:creationId xmlns:a16="http://schemas.microsoft.com/office/drawing/2014/main" id="{6ED31161-F0ED-439E-9894-686CCCEC93D5}"/>
              </a:ext>
            </a:extLst>
          </p:cNvPr>
          <p:cNvSpPr/>
          <p:nvPr/>
        </p:nvSpPr>
        <p:spPr>
          <a:xfrm>
            <a:off x="6433296" y="3460002"/>
            <a:ext cx="496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7" name="직사각형 22">
            <a:extLst>
              <a:ext uri="{FF2B5EF4-FFF2-40B4-BE49-F238E27FC236}">
                <a16:creationId xmlns:a16="http://schemas.microsoft.com/office/drawing/2014/main" id="{E607BB79-FAF3-47E6-BC61-AF19E9C6DB26}"/>
              </a:ext>
            </a:extLst>
          </p:cNvPr>
          <p:cNvSpPr/>
          <p:nvPr/>
        </p:nvSpPr>
        <p:spPr>
          <a:xfrm>
            <a:off x="5036348" y="3460002"/>
            <a:ext cx="1396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8" name="직사각형 22">
            <a:extLst>
              <a:ext uri="{FF2B5EF4-FFF2-40B4-BE49-F238E27FC236}">
                <a16:creationId xmlns:a16="http://schemas.microsoft.com/office/drawing/2014/main" id="{2ACBA40A-D6ED-4DE3-9F1D-A43BA671AEBA}"/>
              </a:ext>
            </a:extLst>
          </p:cNvPr>
          <p:cNvSpPr/>
          <p:nvPr/>
        </p:nvSpPr>
        <p:spPr>
          <a:xfrm>
            <a:off x="6433296" y="4082898"/>
            <a:ext cx="496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9" name="직사각형 22">
            <a:extLst>
              <a:ext uri="{FF2B5EF4-FFF2-40B4-BE49-F238E27FC236}">
                <a16:creationId xmlns:a16="http://schemas.microsoft.com/office/drawing/2014/main" id="{699D4A31-1D31-41B4-848B-8C9AD0C00B5F}"/>
              </a:ext>
            </a:extLst>
          </p:cNvPr>
          <p:cNvSpPr/>
          <p:nvPr/>
        </p:nvSpPr>
        <p:spPr>
          <a:xfrm>
            <a:off x="5036348" y="4082898"/>
            <a:ext cx="1396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10" name="직사각형 22">
            <a:extLst>
              <a:ext uri="{FF2B5EF4-FFF2-40B4-BE49-F238E27FC236}">
                <a16:creationId xmlns:a16="http://schemas.microsoft.com/office/drawing/2014/main" id="{6A026AC9-5616-4172-88AA-075BFD56E14A}"/>
              </a:ext>
            </a:extLst>
          </p:cNvPr>
          <p:cNvSpPr/>
          <p:nvPr/>
        </p:nvSpPr>
        <p:spPr>
          <a:xfrm>
            <a:off x="6433296" y="4705794"/>
            <a:ext cx="496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11" name="직사각형 22">
            <a:extLst>
              <a:ext uri="{FF2B5EF4-FFF2-40B4-BE49-F238E27FC236}">
                <a16:creationId xmlns:a16="http://schemas.microsoft.com/office/drawing/2014/main" id="{17495531-73D0-49A4-9C6C-CC60677BC0D6}"/>
              </a:ext>
            </a:extLst>
          </p:cNvPr>
          <p:cNvSpPr/>
          <p:nvPr/>
        </p:nvSpPr>
        <p:spPr>
          <a:xfrm>
            <a:off x="5036348" y="4705794"/>
            <a:ext cx="1396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12" name="직사각형 22">
            <a:extLst>
              <a:ext uri="{FF2B5EF4-FFF2-40B4-BE49-F238E27FC236}">
                <a16:creationId xmlns:a16="http://schemas.microsoft.com/office/drawing/2014/main" id="{CDB8057C-2775-409D-8510-2AE2C03043FE}"/>
              </a:ext>
            </a:extLst>
          </p:cNvPr>
          <p:cNvSpPr/>
          <p:nvPr/>
        </p:nvSpPr>
        <p:spPr>
          <a:xfrm>
            <a:off x="6433296" y="5328690"/>
            <a:ext cx="496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13" name="직사각형 22">
            <a:extLst>
              <a:ext uri="{FF2B5EF4-FFF2-40B4-BE49-F238E27FC236}">
                <a16:creationId xmlns:a16="http://schemas.microsoft.com/office/drawing/2014/main" id="{42B4E67D-5153-4E01-A309-078E0E96D27B}"/>
              </a:ext>
            </a:extLst>
          </p:cNvPr>
          <p:cNvSpPr/>
          <p:nvPr/>
        </p:nvSpPr>
        <p:spPr>
          <a:xfrm>
            <a:off x="5036348" y="5328690"/>
            <a:ext cx="1396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1AE28E-BFA6-4532-AA9C-4B6761156D4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D6F134-5380-4974-A2DD-F3DBDAF2E2C6}"/>
              </a:ext>
            </a:extLst>
          </p:cNvPr>
          <p:cNvGrpSpPr/>
          <p:nvPr/>
        </p:nvGrpSpPr>
        <p:grpSpPr>
          <a:xfrm>
            <a:off x="0" y="3012418"/>
            <a:ext cx="12192000" cy="489206"/>
            <a:chOff x="0" y="3012418"/>
            <a:chExt cx="12192000" cy="4892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9483CA-FAD1-48D4-9041-8BDFB95194B3}"/>
                </a:ext>
              </a:extLst>
            </p:cNvPr>
            <p:cNvSpPr/>
            <p:nvPr/>
          </p:nvSpPr>
          <p:spPr>
            <a:xfrm>
              <a:off x="5957090" y="3135338"/>
              <a:ext cx="246203" cy="246203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E7F6B416-0232-42AF-BA37-D308A49529EB}"/>
                </a:ext>
              </a:extLst>
            </p:cNvPr>
            <p:cNvSpPr/>
            <p:nvPr/>
          </p:nvSpPr>
          <p:spPr>
            <a:xfrm rot="16200000">
              <a:off x="8927415" y="237039"/>
              <a:ext cx="489205" cy="6039965"/>
            </a:xfrm>
            <a:prstGeom prst="trapezoid">
              <a:avLst>
                <a:gd name="adj" fmla="val 38386"/>
              </a:avLst>
            </a:prstGeom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CE28F9C3-E93A-41B9-B017-6D3916952A60}"/>
                </a:ext>
              </a:extLst>
            </p:cNvPr>
            <p:cNvSpPr/>
            <p:nvPr/>
          </p:nvSpPr>
          <p:spPr>
            <a:xfrm rot="5400000" flipH="1">
              <a:off x="2775380" y="237038"/>
              <a:ext cx="489205" cy="6039965"/>
            </a:xfrm>
            <a:prstGeom prst="trapezoid">
              <a:avLst>
                <a:gd name="adj" fmla="val 38386"/>
              </a:avLst>
            </a:prstGeom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84948F1-47C7-40C3-97DA-53EC2D4A373A}"/>
              </a:ext>
            </a:extLst>
          </p:cNvPr>
          <p:cNvSpPr/>
          <p:nvPr/>
        </p:nvSpPr>
        <p:spPr>
          <a:xfrm>
            <a:off x="0" y="4365927"/>
            <a:ext cx="12192000" cy="2492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AD37A9-B5D5-4AC8-83E1-1C0EF54F9304}"/>
              </a:ext>
            </a:extLst>
          </p:cNvPr>
          <p:cNvGrpSpPr/>
          <p:nvPr/>
        </p:nvGrpSpPr>
        <p:grpSpPr>
          <a:xfrm>
            <a:off x="862012" y="5057964"/>
            <a:ext cx="2715078" cy="1107996"/>
            <a:chOff x="5889060" y="3872747"/>
            <a:chExt cx="2527679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FC1FD8-89A4-4790-BFC7-B27B0D56F28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71E099-D615-4426-84A0-C2594070EE25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B1D1FF-E4D7-46BA-9DFE-F02C30EE1B21}"/>
              </a:ext>
            </a:extLst>
          </p:cNvPr>
          <p:cNvGrpSpPr/>
          <p:nvPr/>
        </p:nvGrpSpPr>
        <p:grpSpPr>
          <a:xfrm>
            <a:off x="4736860" y="5057964"/>
            <a:ext cx="2715078" cy="1107996"/>
            <a:chOff x="5889060" y="3872747"/>
            <a:chExt cx="2527679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6492A3-124C-494B-9593-A2CB338CE05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5B667-FDD2-4D78-88AF-6D5CCA620342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1DD4D9-47E7-4A60-897E-6673F8ADC80B}"/>
              </a:ext>
            </a:extLst>
          </p:cNvPr>
          <p:cNvGrpSpPr/>
          <p:nvPr/>
        </p:nvGrpSpPr>
        <p:grpSpPr>
          <a:xfrm>
            <a:off x="8611708" y="5057964"/>
            <a:ext cx="2715078" cy="1107996"/>
            <a:chOff x="5889060" y="3872747"/>
            <a:chExt cx="2527679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98E787-A583-4108-B208-134DF9D343F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26F9E5-FDB1-4A95-9012-3382CC836FD7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FB846A-CD20-4052-B8A2-8139A62FE61B}"/>
              </a:ext>
            </a:extLst>
          </p:cNvPr>
          <p:cNvGrpSpPr/>
          <p:nvPr/>
        </p:nvGrpSpPr>
        <p:grpSpPr>
          <a:xfrm>
            <a:off x="2286606" y="3714295"/>
            <a:ext cx="3538328" cy="692777"/>
            <a:chOff x="1596377" y="3238221"/>
            <a:chExt cx="5927951" cy="1160647"/>
          </a:xfrm>
          <a:solidFill>
            <a:schemeClr val="accent1"/>
          </a:solidFill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4C0E88-0ACB-40CE-9DF9-84FE47124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379054F-F1FF-4A7E-8AAB-59E8BE101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1" name="Rectangle 35">
              <a:extLst>
                <a:ext uri="{FF2B5EF4-FFF2-40B4-BE49-F238E27FC236}">
                  <a16:creationId xmlns:a16="http://schemas.microsoft.com/office/drawing/2014/main" id="{2EDD22CA-B8E5-4569-8C3C-90D0B894361D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A8763DE6-2DBA-488B-A4DD-FDF2D010438F}"/>
              </a:ext>
            </a:extLst>
          </p:cNvPr>
          <p:cNvSpPr/>
          <p:nvPr/>
        </p:nvSpPr>
        <p:spPr>
          <a:xfrm rot="18900000">
            <a:off x="1033706" y="1575581"/>
            <a:ext cx="609280" cy="60928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123ED7-1899-45D7-80E4-F6A11F450549}"/>
              </a:ext>
            </a:extLst>
          </p:cNvPr>
          <p:cNvSpPr txBox="1"/>
          <p:nvPr/>
        </p:nvSpPr>
        <p:spPr>
          <a:xfrm>
            <a:off x="1093746" y="1741723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82D1D8-A5C9-4F94-8ED2-A3AC914ACCD6}"/>
              </a:ext>
            </a:extLst>
          </p:cNvPr>
          <p:cNvGrpSpPr/>
          <p:nvPr/>
        </p:nvGrpSpPr>
        <p:grpSpPr>
          <a:xfrm>
            <a:off x="1726796" y="1448565"/>
            <a:ext cx="1960554" cy="863315"/>
            <a:chOff x="3233963" y="1954419"/>
            <a:chExt cx="1400520" cy="86331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DA7A9B-7779-4275-8772-4D997CAB99BC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6ED272-17B6-4565-B087-4E79EDF8430A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5D03808-2260-40EE-AC15-F3DFBD4668E9}"/>
              </a:ext>
            </a:extLst>
          </p:cNvPr>
          <p:cNvSpPr/>
          <p:nvPr/>
        </p:nvSpPr>
        <p:spPr>
          <a:xfrm rot="18900000">
            <a:off x="3462425" y="2194618"/>
            <a:ext cx="609280" cy="60928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F2390E-FC27-49C0-AC60-5EDD4E8B2223}"/>
              </a:ext>
            </a:extLst>
          </p:cNvPr>
          <p:cNvSpPr txBox="1"/>
          <p:nvPr/>
        </p:nvSpPr>
        <p:spPr>
          <a:xfrm>
            <a:off x="3522464" y="2360758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CA687F-AD03-41BA-8FF5-EF04B450EE2A}"/>
              </a:ext>
            </a:extLst>
          </p:cNvPr>
          <p:cNvGrpSpPr/>
          <p:nvPr/>
        </p:nvGrpSpPr>
        <p:grpSpPr>
          <a:xfrm>
            <a:off x="4155515" y="2067600"/>
            <a:ext cx="1960554" cy="863315"/>
            <a:chOff x="3233963" y="1954419"/>
            <a:chExt cx="1400520" cy="8633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DF8583-CBBF-4C99-B830-414A55FB54B9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9CF53C-DAFF-4370-BF69-CB4C31681A5D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1934974F-3072-46D4-99D7-8CB1C45C0C80}"/>
              </a:ext>
            </a:extLst>
          </p:cNvPr>
          <p:cNvSpPr/>
          <p:nvPr/>
        </p:nvSpPr>
        <p:spPr>
          <a:xfrm rot="18900000">
            <a:off x="8996322" y="2194618"/>
            <a:ext cx="609280" cy="60928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8244BE-8EBC-4E05-912B-182C8487F544}"/>
              </a:ext>
            </a:extLst>
          </p:cNvPr>
          <p:cNvSpPr txBox="1"/>
          <p:nvPr/>
        </p:nvSpPr>
        <p:spPr>
          <a:xfrm>
            <a:off x="9056361" y="2360758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CEA9F2-550F-4648-8E16-9E95478F39ED}"/>
              </a:ext>
            </a:extLst>
          </p:cNvPr>
          <p:cNvGrpSpPr/>
          <p:nvPr/>
        </p:nvGrpSpPr>
        <p:grpSpPr>
          <a:xfrm>
            <a:off x="9689411" y="2067600"/>
            <a:ext cx="1960554" cy="863315"/>
            <a:chOff x="3233963" y="1954419"/>
            <a:chExt cx="1400520" cy="8633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088535-C84E-4820-B3E8-4127405A873B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6658A2-A612-40C7-97FB-36B75017C9DB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BBC0817A-383C-4BD3-BF03-84A0DCB4C33E}"/>
              </a:ext>
            </a:extLst>
          </p:cNvPr>
          <p:cNvSpPr/>
          <p:nvPr/>
        </p:nvSpPr>
        <p:spPr>
          <a:xfrm rot="18900000">
            <a:off x="6108921" y="1581634"/>
            <a:ext cx="609280" cy="60928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32862E-080C-4AFE-AB40-D61254AC5E3D}"/>
              </a:ext>
            </a:extLst>
          </p:cNvPr>
          <p:cNvSpPr txBox="1"/>
          <p:nvPr/>
        </p:nvSpPr>
        <p:spPr>
          <a:xfrm>
            <a:off x="6168960" y="1747776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9D81BD-5157-48EB-8E59-889AF375AE7A}"/>
              </a:ext>
            </a:extLst>
          </p:cNvPr>
          <p:cNvGrpSpPr/>
          <p:nvPr/>
        </p:nvGrpSpPr>
        <p:grpSpPr>
          <a:xfrm>
            <a:off x="6802010" y="1454618"/>
            <a:ext cx="1960554" cy="863315"/>
            <a:chOff x="3233963" y="1954419"/>
            <a:chExt cx="1400520" cy="8633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D648E7-9264-42F7-BCC9-8B25B9AA1F62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618ADC-4B03-416E-84C7-24A1DF1BF9D1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Freeform 33">
            <a:extLst>
              <a:ext uri="{FF2B5EF4-FFF2-40B4-BE49-F238E27FC236}">
                <a16:creationId xmlns:a16="http://schemas.microsoft.com/office/drawing/2014/main" id="{C6E2873D-C456-4900-8653-F2BE41860D47}"/>
              </a:ext>
            </a:extLst>
          </p:cNvPr>
          <p:cNvSpPr>
            <a:spLocks noChangeAspect="1"/>
          </p:cNvSpPr>
          <p:nvPr/>
        </p:nvSpPr>
        <p:spPr>
          <a:xfrm>
            <a:off x="9274797" y="3504276"/>
            <a:ext cx="1308166" cy="612226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49451B92-878D-4927-91A4-F07053B9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4934" y="3041577"/>
            <a:ext cx="518288" cy="136586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BA69F9E-08B3-47A6-906E-86275D52BEDA}"/>
              </a:ext>
            </a:extLst>
          </p:cNvPr>
          <p:cNvGrpSpPr/>
          <p:nvPr/>
        </p:nvGrpSpPr>
        <p:grpSpPr>
          <a:xfrm flipH="1">
            <a:off x="6266142" y="3714295"/>
            <a:ext cx="3538328" cy="692777"/>
            <a:chOff x="1596377" y="3238221"/>
            <a:chExt cx="5927951" cy="1160647"/>
          </a:xfrm>
          <a:solidFill>
            <a:schemeClr val="accent1"/>
          </a:solidFill>
        </p:grpSpPr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8FA5C60-0AEC-442E-A634-17E9A09EA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9763145-9FC9-4D8E-A2E1-779FFA06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7" name="Rectangle 35">
              <a:extLst>
                <a:ext uri="{FF2B5EF4-FFF2-40B4-BE49-F238E27FC236}">
                  <a16:creationId xmlns:a16="http://schemas.microsoft.com/office/drawing/2014/main" id="{9F99553B-37DD-4454-924F-663026E5A76B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73E5D1F-409B-4ACB-8852-C82EFC2DF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404530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032">
            <a:extLst>
              <a:ext uri="{FF2B5EF4-FFF2-40B4-BE49-F238E27FC236}">
                <a16:creationId xmlns:a16="http://schemas.microsoft.com/office/drawing/2014/main" id="{2E2D0317-3831-4ED3-B8AC-217EEC22671E}"/>
              </a:ext>
            </a:extLst>
          </p:cNvPr>
          <p:cNvSpPr/>
          <p:nvPr/>
        </p:nvSpPr>
        <p:spPr>
          <a:xfrm>
            <a:off x="920522" y="2191890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4" name="Rounded Rectangle 1032">
            <a:extLst>
              <a:ext uri="{FF2B5EF4-FFF2-40B4-BE49-F238E27FC236}">
                <a16:creationId xmlns:a16="http://schemas.microsoft.com/office/drawing/2014/main" id="{2E8242D3-794F-43ED-8EDB-7C209CB7DE2B}"/>
              </a:ext>
            </a:extLst>
          </p:cNvPr>
          <p:cNvSpPr/>
          <p:nvPr/>
        </p:nvSpPr>
        <p:spPr>
          <a:xfrm>
            <a:off x="922618" y="2191890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68B1F-BB3D-46E8-ACCE-5E8F075C5E98}"/>
              </a:ext>
            </a:extLst>
          </p:cNvPr>
          <p:cNvSpPr txBox="1"/>
          <p:nvPr/>
        </p:nvSpPr>
        <p:spPr>
          <a:xfrm>
            <a:off x="1110650" y="2281906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173C8-2B89-4CA5-ACF8-9F33099DCD31}"/>
              </a:ext>
            </a:extLst>
          </p:cNvPr>
          <p:cNvSpPr txBox="1"/>
          <p:nvPr/>
        </p:nvSpPr>
        <p:spPr>
          <a:xfrm>
            <a:off x="2121652" y="2199113"/>
            <a:ext cx="336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</a:rPr>
              <a:t>  Easy to change colors, photos.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AA907-0C2D-4B6C-B17F-EA410C5E0EB4}"/>
              </a:ext>
            </a:extLst>
          </p:cNvPr>
          <p:cNvSpPr txBox="1"/>
          <p:nvPr/>
        </p:nvSpPr>
        <p:spPr>
          <a:xfrm>
            <a:off x="920522" y="3055986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1032">
            <a:extLst>
              <a:ext uri="{FF2B5EF4-FFF2-40B4-BE49-F238E27FC236}">
                <a16:creationId xmlns:a16="http://schemas.microsoft.com/office/drawing/2014/main" id="{9983CC77-815F-4135-B748-968EFB5CC843}"/>
              </a:ext>
            </a:extLst>
          </p:cNvPr>
          <p:cNvSpPr/>
          <p:nvPr/>
        </p:nvSpPr>
        <p:spPr>
          <a:xfrm>
            <a:off x="6561957" y="2191890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9" name="Rounded Rectangle 1032">
            <a:extLst>
              <a:ext uri="{FF2B5EF4-FFF2-40B4-BE49-F238E27FC236}">
                <a16:creationId xmlns:a16="http://schemas.microsoft.com/office/drawing/2014/main" id="{05377B1F-A219-4D0E-A462-F3D243F70258}"/>
              </a:ext>
            </a:extLst>
          </p:cNvPr>
          <p:cNvSpPr/>
          <p:nvPr/>
        </p:nvSpPr>
        <p:spPr>
          <a:xfrm>
            <a:off x="6564054" y="2191890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8554C-437B-43D3-A1FD-631D37D65FD4}"/>
              </a:ext>
            </a:extLst>
          </p:cNvPr>
          <p:cNvSpPr txBox="1"/>
          <p:nvPr/>
        </p:nvSpPr>
        <p:spPr>
          <a:xfrm>
            <a:off x="6752085" y="2281906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8E616-CC71-474A-B715-823ABE6FC722}"/>
              </a:ext>
            </a:extLst>
          </p:cNvPr>
          <p:cNvSpPr txBox="1"/>
          <p:nvPr/>
        </p:nvSpPr>
        <p:spPr>
          <a:xfrm>
            <a:off x="7763087" y="2199113"/>
            <a:ext cx="336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</a:rPr>
              <a:t>  Easy to change colors, photos.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4A936-99B2-4DDC-B7BF-B827CC030AED}"/>
              </a:ext>
            </a:extLst>
          </p:cNvPr>
          <p:cNvSpPr txBox="1"/>
          <p:nvPr/>
        </p:nvSpPr>
        <p:spPr>
          <a:xfrm>
            <a:off x="6561958" y="3055986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1032">
            <a:extLst>
              <a:ext uri="{FF2B5EF4-FFF2-40B4-BE49-F238E27FC236}">
                <a16:creationId xmlns:a16="http://schemas.microsoft.com/office/drawing/2014/main" id="{E93CC2FA-3F90-4ECD-A4A8-6D9F8CCD56DA}"/>
              </a:ext>
            </a:extLst>
          </p:cNvPr>
          <p:cNvSpPr/>
          <p:nvPr/>
        </p:nvSpPr>
        <p:spPr>
          <a:xfrm>
            <a:off x="924715" y="4220308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14" name="Rounded Rectangle 1032">
            <a:extLst>
              <a:ext uri="{FF2B5EF4-FFF2-40B4-BE49-F238E27FC236}">
                <a16:creationId xmlns:a16="http://schemas.microsoft.com/office/drawing/2014/main" id="{C1A06025-D8B3-495E-BA55-027C355A657C}"/>
              </a:ext>
            </a:extLst>
          </p:cNvPr>
          <p:cNvSpPr/>
          <p:nvPr/>
        </p:nvSpPr>
        <p:spPr>
          <a:xfrm>
            <a:off x="922618" y="4220308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1E324-93E5-45C2-90A1-2437E9AA9753}"/>
              </a:ext>
            </a:extLst>
          </p:cNvPr>
          <p:cNvSpPr txBox="1"/>
          <p:nvPr/>
        </p:nvSpPr>
        <p:spPr>
          <a:xfrm>
            <a:off x="1110650" y="4310324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129513-CAF0-458C-B1E4-82DF55B60154}"/>
              </a:ext>
            </a:extLst>
          </p:cNvPr>
          <p:cNvSpPr txBox="1"/>
          <p:nvPr/>
        </p:nvSpPr>
        <p:spPr>
          <a:xfrm>
            <a:off x="2125845" y="4227531"/>
            <a:ext cx="336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</a:rPr>
              <a:t> Easy to change colors, photos.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51D29F-5691-467D-8382-FA09BAAF895C}"/>
              </a:ext>
            </a:extLst>
          </p:cNvPr>
          <p:cNvSpPr txBox="1"/>
          <p:nvPr/>
        </p:nvSpPr>
        <p:spPr>
          <a:xfrm>
            <a:off x="924716" y="5084404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1032">
            <a:extLst>
              <a:ext uri="{FF2B5EF4-FFF2-40B4-BE49-F238E27FC236}">
                <a16:creationId xmlns:a16="http://schemas.microsoft.com/office/drawing/2014/main" id="{F3616689-80E7-45B7-9C3D-1642FE26DE60}"/>
              </a:ext>
            </a:extLst>
          </p:cNvPr>
          <p:cNvSpPr/>
          <p:nvPr/>
        </p:nvSpPr>
        <p:spPr>
          <a:xfrm>
            <a:off x="6566150" y="4220308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19" name="Rounded Rectangle 1032">
            <a:extLst>
              <a:ext uri="{FF2B5EF4-FFF2-40B4-BE49-F238E27FC236}">
                <a16:creationId xmlns:a16="http://schemas.microsoft.com/office/drawing/2014/main" id="{A788E13B-01FB-4091-977A-3A8E2F1463AC}"/>
              </a:ext>
            </a:extLst>
          </p:cNvPr>
          <p:cNvSpPr/>
          <p:nvPr/>
        </p:nvSpPr>
        <p:spPr>
          <a:xfrm>
            <a:off x="6564054" y="4220308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1761A8-D854-4D0F-B50C-4DAA7AD716DC}"/>
              </a:ext>
            </a:extLst>
          </p:cNvPr>
          <p:cNvSpPr txBox="1"/>
          <p:nvPr/>
        </p:nvSpPr>
        <p:spPr>
          <a:xfrm>
            <a:off x="6752085" y="4310324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59237-6249-4069-A6C4-B45523683371}"/>
              </a:ext>
            </a:extLst>
          </p:cNvPr>
          <p:cNvSpPr txBox="1"/>
          <p:nvPr/>
        </p:nvSpPr>
        <p:spPr>
          <a:xfrm>
            <a:off x="7767280" y="4227531"/>
            <a:ext cx="336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</a:rPr>
              <a:t>  Easy to change colors, photos.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F5D3B-6F02-4A27-A664-226EC73CB452}"/>
              </a:ext>
            </a:extLst>
          </p:cNvPr>
          <p:cNvSpPr txBox="1"/>
          <p:nvPr/>
        </p:nvSpPr>
        <p:spPr>
          <a:xfrm>
            <a:off x="6566150" y="5084404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8EE15-543F-4C43-91EB-93EC2A0582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06CF03F-AC6D-4ABF-A14F-6646CC936CBA}"/>
              </a:ext>
            </a:extLst>
          </p:cNvPr>
          <p:cNvSpPr/>
          <p:nvPr/>
        </p:nvSpPr>
        <p:spPr>
          <a:xfrm flipH="1">
            <a:off x="5939246" y="0"/>
            <a:ext cx="6252754" cy="6858001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754AF-BEEB-45CD-AB18-D2048EC899F0}"/>
              </a:ext>
            </a:extLst>
          </p:cNvPr>
          <p:cNvSpPr txBox="1"/>
          <p:nvPr/>
        </p:nvSpPr>
        <p:spPr>
          <a:xfrm>
            <a:off x="879406" y="607293"/>
            <a:ext cx="381641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B91C1-18AF-45CD-B694-CC8401F6FD4E}"/>
              </a:ext>
            </a:extLst>
          </p:cNvPr>
          <p:cNvSpPr txBox="1"/>
          <p:nvPr/>
        </p:nvSpPr>
        <p:spPr>
          <a:xfrm>
            <a:off x="929733" y="1789243"/>
            <a:ext cx="2634761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Professional PPT Presentation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FD2462-AEB6-49BD-ADBC-74D51430127A}"/>
              </a:ext>
            </a:extLst>
          </p:cNvPr>
          <p:cNvGrpSpPr/>
          <p:nvPr/>
        </p:nvGrpSpPr>
        <p:grpSpPr>
          <a:xfrm>
            <a:off x="8686800" y="3913288"/>
            <a:ext cx="3141677" cy="1745035"/>
            <a:chOff x="4822352" y="1916832"/>
            <a:chExt cx="3422056" cy="1745035"/>
          </a:xfrm>
        </p:grpSpPr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E413BD5-398C-4BC7-91CA-8402C6A02F81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67C6EE-FD87-44F7-A00D-0B6AF5748426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  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558105C-6FFA-43AB-94EC-09D376C7E0DF}"/>
              </a:ext>
            </a:extLst>
          </p:cNvPr>
          <p:cNvSpPr txBox="1"/>
          <p:nvPr/>
        </p:nvSpPr>
        <p:spPr>
          <a:xfrm>
            <a:off x="8900637" y="6119661"/>
            <a:ext cx="292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Std" panose="03060802040607070404" pitchFamily="66" charset="0"/>
                <a:cs typeface="Arial" pitchFamily="34" charset="0"/>
              </a:rPr>
              <a:t>PowerPoint  Presentation</a:t>
            </a:r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Brush Script Std" panose="03060802040607070404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2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D1A5AF-44C9-4108-AF6D-DD81A56A45D3}"/>
              </a:ext>
            </a:extLst>
          </p:cNvPr>
          <p:cNvSpPr/>
          <p:nvPr/>
        </p:nvSpPr>
        <p:spPr>
          <a:xfrm>
            <a:off x="5547938" y="1854513"/>
            <a:ext cx="656456" cy="65645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2F7923-134B-4D29-93AA-37B99CE2C7EE}"/>
              </a:ext>
            </a:extLst>
          </p:cNvPr>
          <p:cNvSpPr/>
          <p:nvPr/>
        </p:nvSpPr>
        <p:spPr>
          <a:xfrm>
            <a:off x="5547938" y="3020175"/>
            <a:ext cx="656456" cy="65645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D60D36-83FB-4326-BBB1-1D1158B81DE7}"/>
              </a:ext>
            </a:extLst>
          </p:cNvPr>
          <p:cNvSpPr/>
          <p:nvPr/>
        </p:nvSpPr>
        <p:spPr>
          <a:xfrm>
            <a:off x="5547938" y="4185838"/>
            <a:ext cx="656456" cy="65645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9DEBA4-6087-436A-B252-B4486A471D72}"/>
              </a:ext>
            </a:extLst>
          </p:cNvPr>
          <p:cNvSpPr/>
          <p:nvPr/>
        </p:nvSpPr>
        <p:spPr>
          <a:xfrm>
            <a:off x="5547938" y="5351500"/>
            <a:ext cx="656456" cy="65645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63D6B8-9A63-47BA-B675-E725DAA31D01}"/>
              </a:ext>
            </a:extLst>
          </p:cNvPr>
          <p:cNvGrpSpPr/>
          <p:nvPr/>
        </p:nvGrpSpPr>
        <p:grpSpPr>
          <a:xfrm>
            <a:off x="6303276" y="1771476"/>
            <a:ext cx="4002645" cy="868695"/>
            <a:chOff x="910640" y="2975794"/>
            <a:chExt cx="1527408" cy="21727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D667A-507D-4725-9AB3-3DFAF4CBB000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1FFEE6-54FD-47E1-9B7B-D98E6E387730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3995CC8-5FA5-44E8-AECA-B97996FD914D}"/>
              </a:ext>
            </a:extLst>
          </p:cNvPr>
          <p:cNvSpPr txBox="1"/>
          <p:nvPr/>
        </p:nvSpPr>
        <p:spPr>
          <a:xfrm>
            <a:off x="10305919" y="1798021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99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6CCAF9-7E75-46E7-B409-B9BEF2CE9A4C}"/>
              </a:ext>
            </a:extLst>
          </p:cNvPr>
          <p:cNvGrpSpPr/>
          <p:nvPr/>
        </p:nvGrpSpPr>
        <p:grpSpPr>
          <a:xfrm>
            <a:off x="6303276" y="2937137"/>
            <a:ext cx="4002645" cy="868694"/>
            <a:chOff x="910640" y="2975794"/>
            <a:chExt cx="1527408" cy="217274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B2DC0C-4649-41F4-B6C0-88EAA304832A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FA923B-6706-4045-9437-C330D9E1AFEA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048571F-C62C-497B-A860-1DE905E89A9E}"/>
              </a:ext>
            </a:extLst>
          </p:cNvPr>
          <p:cNvSpPr txBox="1"/>
          <p:nvPr/>
        </p:nvSpPr>
        <p:spPr>
          <a:xfrm>
            <a:off x="10305919" y="2963682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85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8B92AF-68D9-404B-9BBE-395E0A380B22}"/>
              </a:ext>
            </a:extLst>
          </p:cNvPr>
          <p:cNvGrpSpPr/>
          <p:nvPr/>
        </p:nvGrpSpPr>
        <p:grpSpPr>
          <a:xfrm>
            <a:off x="6303276" y="4102799"/>
            <a:ext cx="4002645" cy="868694"/>
            <a:chOff x="910640" y="2975794"/>
            <a:chExt cx="1527408" cy="217274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5BFF97E-B514-4CE4-B598-8113A931BCFC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8846E1-9FF0-498E-92C2-B287A20B9648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9AD532B-5D6B-4FE2-8A3A-1784117A243A}"/>
              </a:ext>
            </a:extLst>
          </p:cNvPr>
          <p:cNvSpPr txBox="1"/>
          <p:nvPr/>
        </p:nvSpPr>
        <p:spPr>
          <a:xfrm>
            <a:off x="10305919" y="4129344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67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89629C-5FA8-4E47-88B2-1174937D2477}"/>
              </a:ext>
            </a:extLst>
          </p:cNvPr>
          <p:cNvGrpSpPr/>
          <p:nvPr/>
        </p:nvGrpSpPr>
        <p:grpSpPr>
          <a:xfrm>
            <a:off x="6303276" y="5268460"/>
            <a:ext cx="4002645" cy="868694"/>
            <a:chOff x="910640" y="2975794"/>
            <a:chExt cx="1527408" cy="21727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19DE69-0209-4BB1-BCD4-1BC4D51D19AE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9B2C55-C91A-475C-AFA6-8064078C44ED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12D00F0-BF33-46E5-85A9-2748EDC14101}"/>
              </a:ext>
            </a:extLst>
          </p:cNvPr>
          <p:cNvSpPr txBox="1"/>
          <p:nvPr/>
        </p:nvSpPr>
        <p:spPr>
          <a:xfrm>
            <a:off x="10305919" y="5295006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43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4" name="그룹 4">
            <a:extLst>
              <a:ext uri="{FF2B5EF4-FFF2-40B4-BE49-F238E27FC236}">
                <a16:creationId xmlns:a16="http://schemas.microsoft.com/office/drawing/2014/main" id="{69E5879B-D473-4147-8676-60CA1E76382F}"/>
              </a:ext>
            </a:extLst>
          </p:cNvPr>
          <p:cNvGrpSpPr/>
          <p:nvPr/>
        </p:nvGrpSpPr>
        <p:grpSpPr>
          <a:xfrm>
            <a:off x="631718" y="2869950"/>
            <a:ext cx="4480861" cy="3185443"/>
            <a:chOff x="595505" y="2676523"/>
            <a:chExt cx="3699190" cy="262975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1BDD53-580D-43B7-A008-66A9E048AFAB}"/>
                </a:ext>
              </a:extLst>
            </p:cNvPr>
            <p:cNvGrpSpPr/>
            <p:nvPr/>
          </p:nvGrpSpPr>
          <p:grpSpPr>
            <a:xfrm>
              <a:off x="595505" y="2676523"/>
              <a:ext cx="2943711" cy="2629754"/>
              <a:chOff x="-218628" y="1563638"/>
              <a:chExt cx="2943711" cy="2629754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2C7D0E-2DDB-4EED-B5B6-352896FF01CC}"/>
                  </a:ext>
                </a:extLst>
              </p:cNvPr>
              <p:cNvSpPr/>
              <p:nvPr/>
            </p:nvSpPr>
            <p:spPr>
              <a:xfrm>
                <a:off x="-218628" y="3808671"/>
                <a:ext cx="2232248" cy="3847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FC7CFAA-DBC7-43CA-A804-D1DB4FCF379D}"/>
                  </a:ext>
                </a:extLst>
              </p:cNvPr>
              <p:cNvGrpSpPr/>
              <p:nvPr/>
            </p:nvGrpSpPr>
            <p:grpSpPr>
              <a:xfrm>
                <a:off x="276811" y="1563638"/>
                <a:ext cx="2448272" cy="2448272"/>
                <a:chOff x="276811" y="1563638"/>
                <a:chExt cx="2448272" cy="2448272"/>
              </a:xfrm>
              <a:scene3d>
                <a:camera prst="perspectiveRight">
                  <a:rot lat="0" lon="18299991" rev="900000"/>
                </a:camera>
                <a:lightRig rig="threePt" dir="t"/>
              </a:scene3d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CB15BEE-BC5A-4C94-AEF3-0AAF5C2C7864}"/>
                    </a:ext>
                  </a:extLst>
                </p:cNvPr>
                <p:cNvSpPr/>
                <p:nvPr/>
              </p:nvSpPr>
              <p:spPr>
                <a:xfrm>
                  <a:off x="276811" y="1563638"/>
                  <a:ext cx="2448272" cy="24482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207BA6A-25E3-4FC3-82AB-B499A118E04E}"/>
                    </a:ext>
                  </a:extLst>
                </p:cNvPr>
                <p:cNvSpPr/>
                <p:nvPr/>
              </p:nvSpPr>
              <p:spPr>
                <a:xfrm>
                  <a:off x="492835" y="1779662"/>
                  <a:ext cx="2016224" cy="20162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566BC2E-BF5D-4910-AA9F-CD49716C65D1}"/>
                    </a:ext>
                  </a:extLst>
                </p:cNvPr>
                <p:cNvSpPr/>
                <p:nvPr/>
              </p:nvSpPr>
              <p:spPr>
                <a:xfrm>
                  <a:off x="677047" y="1963874"/>
                  <a:ext cx="1647800" cy="1647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C27B9A5-B15D-4BEA-93A4-A8A0504FB235}"/>
                    </a:ext>
                  </a:extLst>
                </p:cNvPr>
                <p:cNvSpPr/>
                <p:nvPr/>
              </p:nvSpPr>
              <p:spPr>
                <a:xfrm>
                  <a:off x="861259" y="2148086"/>
                  <a:ext cx="1279376" cy="127937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56911A72-6F2C-4DD4-8919-67D8FE33BE3D}"/>
                    </a:ext>
                  </a:extLst>
                </p:cNvPr>
                <p:cNvSpPr/>
                <p:nvPr/>
              </p:nvSpPr>
              <p:spPr>
                <a:xfrm>
                  <a:off x="1045471" y="2332298"/>
                  <a:ext cx="910952" cy="9109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F7D9667-1978-40A2-B968-D0B707B85198}"/>
                    </a:ext>
                  </a:extLst>
                </p:cNvPr>
                <p:cNvSpPr/>
                <p:nvPr/>
              </p:nvSpPr>
              <p:spPr>
                <a:xfrm>
                  <a:off x="1229522" y="2516349"/>
                  <a:ext cx="542851" cy="5428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CDE35FC-F01B-4EE1-9260-38116B8890DD}"/>
                    </a:ext>
                  </a:extLst>
                </p:cNvPr>
                <p:cNvSpPr/>
                <p:nvPr/>
              </p:nvSpPr>
              <p:spPr>
                <a:xfrm>
                  <a:off x="1377891" y="2664718"/>
                  <a:ext cx="246112" cy="2461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19F3341-1C6E-4249-BB6F-2C601C069D8C}"/>
                </a:ext>
              </a:extLst>
            </p:cNvPr>
            <p:cNvGrpSpPr/>
            <p:nvPr/>
          </p:nvGrpSpPr>
          <p:grpSpPr>
            <a:xfrm>
              <a:off x="2284260" y="2825026"/>
              <a:ext cx="2010435" cy="954090"/>
              <a:chOff x="1719925" y="2675941"/>
              <a:chExt cx="2010435" cy="954090"/>
            </a:xfrm>
          </p:grpSpPr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F5B5B6ED-B03B-4B9C-ADEC-E87217EE8B87}"/>
                  </a:ext>
                </a:extLst>
              </p:cNvPr>
              <p:cNvSpPr/>
              <p:nvPr/>
            </p:nvSpPr>
            <p:spPr>
              <a:xfrm rot="8894940">
                <a:off x="2608993" y="2707412"/>
                <a:ext cx="1054848" cy="208549"/>
              </a:xfrm>
              <a:prstGeom prst="parallelogram">
                <a:avLst>
                  <a:gd name="adj" fmla="val 19222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 34">
                <a:extLst>
                  <a:ext uri="{FF2B5EF4-FFF2-40B4-BE49-F238E27FC236}">
                    <a16:creationId xmlns:a16="http://schemas.microsoft.com/office/drawing/2014/main" id="{E6D40CFD-C59A-4641-A3C4-652EDF64C1E0}"/>
                  </a:ext>
                </a:extLst>
              </p:cNvPr>
              <p:cNvSpPr/>
              <p:nvPr/>
            </p:nvSpPr>
            <p:spPr>
              <a:xfrm rot="19800000">
                <a:off x="1719925" y="3606561"/>
                <a:ext cx="45911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2445FB2-1C42-4A6A-A79D-537D9879377A}"/>
                  </a:ext>
                </a:extLst>
              </p:cNvPr>
              <p:cNvGrpSpPr/>
              <p:nvPr/>
            </p:nvGrpSpPr>
            <p:grpSpPr>
              <a:xfrm rot="19800000">
                <a:off x="1953619" y="2675941"/>
                <a:ext cx="1776741" cy="850143"/>
                <a:chOff x="1475656" y="3331348"/>
                <a:chExt cx="2725289" cy="1304008"/>
              </a:xfrm>
            </p:grpSpPr>
            <p:sp>
              <p:nvSpPr>
                <p:cNvPr id="50" name="Parallelogram 49">
                  <a:extLst>
                    <a:ext uri="{FF2B5EF4-FFF2-40B4-BE49-F238E27FC236}">
                      <a16:creationId xmlns:a16="http://schemas.microsoft.com/office/drawing/2014/main" id="{214C741E-2184-460B-B48C-D45F45CE60D2}"/>
                    </a:ext>
                  </a:extLst>
                </p:cNvPr>
                <p:cNvSpPr/>
                <p:nvPr/>
              </p:nvSpPr>
              <p:spPr>
                <a:xfrm rot="10680000" flipH="1">
                  <a:off x="2793781" y="4038221"/>
                  <a:ext cx="1201834" cy="597135"/>
                </a:xfrm>
                <a:prstGeom prst="parallelogram">
                  <a:avLst>
                    <a:gd name="adj" fmla="val 62269"/>
                  </a:avLst>
                </a:prstGeom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Parallelogram 50">
                  <a:extLst>
                    <a:ext uri="{FF2B5EF4-FFF2-40B4-BE49-F238E27FC236}">
                      <a16:creationId xmlns:a16="http://schemas.microsoft.com/office/drawing/2014/main" id="{6138E384-46A9-48AE-9A57-10CD0CAB5C8A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48"/>
                  <a:ext cx="1201834" cy="597136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3BBF58E3-D6C2-4718-901B-2DC8D8D133BB}"/>
                    </a:ext>
                  </a:extLst>
                </p:cNvPr>
                <p:cNvGrpSpPr/>
                <p:nvPr/>
              </p:nvGrpSpPr>
              <p:grpSpPr>
                <a:xfrm>
                  <a:off x="1475656" y="3862964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54" name="Trapezoid 33">
                    <a:extLst>
                      <a:ext uri="{FF2B5EF4-FFF2-40B4-BE49-F238E27FC236}">
                        <a16:creationId xmlns:a16="http://schemas.microsoft.com/office/drawing/2014/main" id="{E5AEF8AA-BED1-45ED-96DF-D1304CCE1F5C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Chord 54">
                    <a:extLst>
                      <a:ext uri="{FF2B5EF4-FFF2-40B4-BE49-F238E27FC236}">
                        <a16:creationId xmlns:a16="http://schemas.microsoft.com/office/drawing/2014/main" id="{CD9AE144-BFE1-4402-81F6-D3C1412B38FB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6" name="Trapezoid 37">
                    <a:extLst>
                      <a:ext uri="{FF2B5EF4-FFF2-40B4-BE49-F238E27FC236}">
                        <a16:creationId xmlns:a16="http://schemas.microsoft.com/office/drawing/2014/main" id="{FEDE788A-6E4D-4C5F-8285-455435875A5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3" name="Parallelogram 52">
                  <a:extLst>
                    <a:ext uri="{FF2B5EF4-FFF2-40B4-BE49-F238E27FC236}">
                      <a16:creationId xmlns:a16="http://schemas.microsoft.com/office/drawing/2014/main" id="{B97F3CA2-068B-440B-8F76-4EFE6BD5E6AD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6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66" name="Oval 21">
            <a:extLst>
              <a:ext uri="{FF2B5EF4-FFF2-40B4-BE49-F238E27FC236}">
                <a16:creationId xmlns:a16="http://schemas.microsoft.com/office/drawing/2014/main" id="{B009D4B0-9703-4208-9A3E-C529E7A0FB62}"/>
              </a:ext>
            </a:extLst>
          </p:cNvPr>
          <p:cNvSpPr>
            <a:spLocks noChangeAspect="1"/>
          </p:cNvSpPr>
          <p:nvPr/>
        </p:nvSpPr>
        <p:spPr>
          <a:xfrm rot="20700000">
            <a:off x="5682373" y="4354758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7" name="Freeform 95">
            <a:extLst>
              <a:ext uri="{FF2B5EF4-FFF2-40B4-BE49-F238E27FC236}">
                <a16:creationId xmlns:a16="http://schemas.microsoft.com/office/drawing/2014/main" id="{EE4E5821-D649-4FDF-AFE9-43DFCFC1242A}"/>
              </a:ext>
            </a:extLst>
          </p:cNvPr>
          <p:cNvSpPr>
            <a:spLocks/>
          </p:cNvSpPr>
          <p:nvPr/>
        </p:nvSpPr>
        <p:spPr>
          <a:xfrm>
            <a:off x="5706882" y="2013456"/>
            <a:ext cx="338573" cy="338573"/>
          </a:xfrm>
          <a:custGeom>
            <a:avLst/>
            <a:gdLst/>
            <a:ahLst/>
            <a:cxnLst/>
            <a:rect l="l" t="t" r="r" b="b"/>
            <a:pathLst>
              <a:path w="2376266" h="2700265">
                <a:moveTo>
                  <a:pt x="1656387" y="1972892"/>
                </a:moveTo>
                <a:cubicBezTo>
                  <a:pt x="1611887" y="1973356"/>
                  <a:pt x="1563385" y="2005080"/>
                  <a:pt x="1534629" y="2057337"/>
                </a:cubicBezTo>
                <a:cubicBezTo>
                  <a:pt x="1496288" y="2127013"/>
                  <a:pt x="1507568" y="2206808"/>
                  <a:pt x="1559826" y="2235565"/>
                </a:cubicBezTo>
                <a:cubicBezTo>
                  <a:pt x="1612084" y="2264320"/>
                  <a:pt x="1685527" y="2231149"/>
                  <a:pt x="1723869" y="2161473"/>
                </a:cubicBezTo>
                <a:cubicBezTo>
                  <a:pt x="1762211" y="2091796"/>
                  <a:pt x="1750931" y="2012000"/>
                  <a:pt x="1698673" y="1983245"/>
                </a:cubicBezTo>
                <a:cubicBezTo>
                  <a:pt x="1685608" y="1976055"/>
                  <a:pt x="1671220" y="1972736"/>
                  <a:pt x="1656387" y="1972892"/>
                </a:cubicBezTo>
                <a:close/>
                <a:moveTo>
                  <a:pt x="312688" y="1634792"/>
                </a:moveTo>
                <a:cubicBezTo>
                  <a:pt x="281116" y="1626772"/>
                  <a:pt x="249981" y="1631172"/>
                  <a:pt x="226763" y="1649891"/>
                </a:cubicBezTo>
                <a:cubicBezTo>
                  <a:pt x="180329" y="1687329"/>
                  <a:pt x="183153" y="1767868"/>
                  <a:pt x="233071" y="1829780"/>
                </a:cubicBezTo>
                <a:cubicBezTo>
                  <a:pt x="282989" y="1891692"/>
                  <a:pt x="361097" y="1911533"/>
                  <a:pt x="407532" y="1874094"/>
                </a:cubicBezTo>
                <a:cubicBezTo>
                  <a:pt x="453966" y="1836657"/>
                  <a:pt x="451142" y="1756118"/>
                  <a:pt x="401224" y="1694205"/>
                </a:cubicBezTo>
                <a:cubicBezTo>
                  <a:pt x="376265" y="1663249"/>
                  <a:pt x="344258" y="1642811"/>
                  <a:pt x="312688" y="1634792"/>
                </a:cubicBezTo>
                <a:close/>
                <a:moveTo>
                  <a:pt x="1869299" y="1519920"/>
                </a:moveTo>
                <a:cubicBezTo>
                  <a:pt x="1824865" y="1522388"/>
                  <a:pt x="1777842" y="1556264"/>
                  <a:pt x="1751468" y="1609764"/>
                </a:cubicBezTo>
                <a:cubicBezTo>
                  <a:pt x="1716305" y="1681096"/>
                  <a:pt x="1731168" y="1760303"/>
                  <a:pt x="1784668" y="1786676"/>
                </a:cubicBezTo>
                <a:cubicBezTo>
                  <a:pt x="1838168" y="1813049"/>
                  <a:pt x="1910044" y="1776602"/>
                  <a:pt x="1945208" y="1705269"/>
                </a:cubicBezTo>
                <a:cubicBezTo>
                  <a:pt x="1980371" y="1633937"/>
                  <a:pt x="1965508" y="1554730"/>
                  <a:pt x="1912008" y="1528357"/>
                </a:cubicBezTo>
                <a:cubicBezTo>
                  <a:pt x="1898633" y="1521764"/>
                  <a:pt x="1884109" y="1519097"/>
                  <a:pt x="1869299" y="1519920"/>
                </a:cubicBezTo>
                <a:close/>
                <a:moveTo>
                  <a:pt x="741251" y="1329992"/>
                </a:moveTo>
                <a:cubicBezTo>
                  <a:pt x="709680" y="1321974"/>
                  <a:pt x="678544" y="1326372"/>
                  <a:pt x="655326" y="1345092"/>
                </a:cubicBezTo>
                <a:cubicBezTo>
                  <a:pt x="608892" y="1382530"/>
                  <a:pt x="611716" y="1463069"/>
                  <a:pt x="661634" y="1524981"/>
                </a:cubicBezTo>
                <a:cubicBezTo>
                  <a:pt x="711552" y="1586893"/>
                  <a:pt x="789660" y="1606734"/>
                  <a:pt x="836094" y="1569294"/>
                </a:cubicBezTo>
                <a:cubicBezTo>
                  <a:pt x="882529" y="1531856"/>
                  <a:pt x="879704" y="1451317"/>
                  <a:pt x="829787" y="1389406"/>
                </a:cubicBezTo>
                <a:cubicBezTo>
                  <a:pt x="804828" y="1358450"/>
                  <a:pt x="772822" y="1338012"/>
                  <a:pt x="741251" y="1329992"/>
                </a:cubicBezTo>
                <a:close/>
                <a:moveTo>
                  <a:pt x="2079316" y="1065457"/>
                </a:moveTo>
                <a:cubicBezTo>
                  <a:pt x="2035146" y="1070876"/>
                  <a:pt x="1990481" y="1107807"/>
                  <a:pt x="1967725" y="1162943"/>
                </a:cubicBezTo>
                <a:cubicBezTo>
                  <a:pt x="1937386" y="1236457"/>
                  <a:pt x="1957487" y="1314499"/>
                  <a:pt x="2012623" y="1337253"/>
                </a:cubicBezTo>
                <a:cubicBezTo>
                  <a:pt x="2067759" y="1360009"/>
                  <a:pt x="2137051" y="1318860"/>
                  <a:pt x="2167391" y="1245345"/>
                </a:cubicBezTo>
                <a:cubicBezTo>
                  <a:pt x="2197730" y="1171831"/>
                  <a:pt x="2177629" y="1093789"/>
                  <a:pt x="2122493" y="1071035"/>
                </a:cubicBezTo>
                <a:cubicBezTo>
                  <a:pt x="2108709" y="1065345"/>
                  <a:pt x="2094040" y="1063650"/>
                  <a:pt x="2079316" y="1065457"/>
                </a:cubicBezTo>
                <a:close/>
                <a:moveTo>
                  <a:pt x="0" y="654162"/>
                </a:moveTo>
                <a:lnTo>
                  <a:pt x="1082073" y="1244384"/>
                </a:lnTo>
                <a:lnTo>
                  <a:pt x="1121421" y="2700265"/>
                </a:lnTo>
                <a:lnTo>
                  <a:pt x="4918" y="1923139"/>
                </a:lnTo>
                <a:cubicBezTo>
                  <a:pt x="3279" y="1498508"/>
                  <a:pt x="1639" y="1073875"/>
                  <a:pt x="0" y="654162"/>
                </a:cubicBezTo>
                <a:close/>
                <a:moveTo>
                  <a:pt x="2375644" y="688592"/>
                </a:moveTo>
                <a:lnTo>
                  <a:pt x="2360889" y="1967406"/>
                </a:lnTo>
                <a:lnTo>
                  <a:pt x="1293570" y="2700265"/>
                </a:lnTo>
                <a:lnTo>
                  <a:pt x="1249303" y="1239466"/>
                </a:lnTo>
                <a:close/>
                <a:moveTo>
                  <a:pt x="1214923" y="371219"/>
                </a:moveTo>
                <a:cubicBezTo>
                  <a:pt x="1197013" y="368793"/>
                  <a:pt x="1177834" y="369067"/>
                  <a:pt x="1158247" y="372480"/>
                </a:cubicBezTo>
                <a:cubicBezTo>
                  <a:pt x="1079899" y="386133"/>
                  <a:pt x="1024686" y="444836"/>
                  <a:pt x="1034926" y="503598"/>
                </a:cubicBezTo>
                <a:cubicBezTo>
                  <a:pt x="1045165" y="562359"/>
                  <a:pt x="1116980" y="598927"/>
                  <a:pt x="1195328" y="585274"/>
                </a:cubicBezTo>
                <a:cubicBezTo>
                  <a:pt x="1273676" y="571621"/>
                  <a:pt x="1328889" y="512918"/>
                  <a:pt x="1318650" y="454156"/>
                </a:cubicBezTo>
                <a:cubicBezTo>
                  <a:pt x="1310970" y="410086"/>
                  <a:pt x="1268654" y="378499"/>
                  <a:pt x="1214923" y="371219"/>
                </a:cubicBezTo>
                <a:close/>
                <a:moveTo>
                  <a:pt x="1185985" y="0"/>
                </a:moveTo>
                <a:lnTo>
                  <a:pt x="2376266" y="506608"/>
                </a:lnTo>
                <a:lnTo>
                  <a:pt x="1161392" y="1101748"/>
                </a:lnTo>
                <a:lnTo>
                  <a:pt x="10460" y="4918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8" name="Isosceles Triangle 20">
            <a:extLst>
              <a:ext uri="{FF2B5EF4-FFF2-40B4-BE49-F238E27FC236}">
                <a16:creationId xmlns:a16="http://schemas.microsoft.com/office/drawing/2014/main" id="{FF641070-C2CE-457E-B8EC-4E78FDB2480B}"/>
              </a:ext>
            </a:extLst>
          </p:cNvPr>
          <p:cNvSpPr>
            <a:spLocks noChangeAspect="1"/>
          </p:cNvSpPr>
          <p:nvPr/>
        </p:nvSpPr>
        <p:spPr>
          <a:xfrm rot="8201235">
            <a:off x="5714685" y="5501680"/>
            <a:ext cx="322962" cy="356093"/>
          </a:xfrm>
          <a:custGeom>
            <a:avLst/>
            <a:gdLst/>
            <a:ahLst/>
            <a:cxnLst/>
            <a:rect l="l" t="t" r="r" b="b"/>
            <a:pathLst>
              <a:path w="4285801" h="4725490">
                <a:moveTo>
                  <a:pt x="1428251" y="4622752"/>
                </a:moveTo>
                <a:cubicBezTo>
                  <a:pt x="1313180" y="4505074"/>
                  <a:pt x="1240588" y="4345285"/>
                  <a:pt x="1235771" y="4167715"/>
                </a:cubicBezTo>
                <a:cubicBezTo>
                  <a:pt x="1227835" y="3875156"/>
                  <a:pt x="1406218" y="3620819"/>
                  <a:pt x="1664050" y="3520754"/>
                </a:cubicBezTo>
                <a:lnTo>
                  <a:pt x="1635892" y="2482688"/>
                </a:lnTo>
                <a:lnTo>
                  <a:pt x="1044642" y="2469039"/>
                </a:lnTo>
                <a:lnTo>
                  <a:pt x="1044642" y="2667331"/>
                </a:lnTo>
                <a:cubicBezTo>
                  <a:pt x="1044642" y="2727000"/>
                  <a:pt x="996271" y="2775371"/>
                  <a:pt x="936601" y="2775372"/>
                </a:cubicBezTo>
                <a:lnTo>
                  <a:pt x="657382" y="2775371"/>
                </a:lnTo>
                <a:cubicBezTo>
                  <a:pt x="637755" y="2823613"/>
                  <a:pt x="630101" y="2874237"/>
                  <a:pt x="622448" y="2945800"/>
                </a:cubicBezTo>
                <a:lnTo>
                  <a:pt x="252030" y="2945800"/>
                </a:lnTo>
                <a:cubicBezTo>
                  <a:pt x="256275" y="2883407"/>
                  <a:pt x="252593" y="2828938"/>
                  <a:pt x="235967" y="2775370"/>
                </a:cubicBezTo>
                <a:lnTo>
                  <a:pt x="7267" y="2775370"/>
                </a:lnTo>
                <a:cubicBezTo>
                  <a:pt x="1003" y="2679903"/>
                  <a:pt x="-1109" y="2594661"/>
                  <a:pt x="535" y="2514852"/>
                </a:cubicBezTo>
                <a:cubicBezTo>
                  <a:pt x="5466" y="2275424"/>
                  <a:pt x="44187" y="2084887"/>
                  <a:pt x="105917" y="1813823"/>
                </a:cubicBezTo>
                <a:cubicBezTo>
                  <a:pt x="258635" y="1288584"/>
                  <a:pt x="488046" y="911620"/>
                  <a:pt x="870837" y="570445"/>
                </a:cubicBezTo>
                <a:cubicBezTo>
                  <a:pt x="674179" y="1284154"/>
                  <a:pt x="622718" y="1497188"/>
                  <a:pt x="741752" y="1669956"/>
                </a:cubicBezTo>
                <a:cubicBezTo>
                  <a:pt x="882751" y="1699943"/>
                  <a:pt x="788174" y="1674807"/>
                  <a:pt x="936601" y="1710419"/>
                </a:cubicBezTo>
                <a:cubicBezTo>
                  <a:pt x="1001384" y="1730870"/>
                  <a:pt x="1044642" y="1758791"/>
                  <a:pt x="1044642" y="1818460"/>
                </a:cubicBezTo>
                <a:lnTo>
                  <a:pt x="1044642" y="1970448"/>
                </a:lnTo>
                <a:lnTo>
                  <a:pt x="1621635" y="1957128"/>
                </a:lnTo>
                <a:lnTo>
                  <a:pt x="1601569" y="1217379"/>
                </a:lnTo>
                <a:cubicBezTo>
                  <a:pt x="1338692" y="1131438"/>
                  <a:pt x="1146783" y="887145"/>
                  <a:pt x="1138847" y="594588"/>
                </a:cubicBezTo>
                <a:cubicBezTo>
                  <a:pt x="1132425" y="357828"/>
                  <a:pt x="1248029" y="146099"/>
                  <a:pt x="1428910" y="20243"/>
                </a:cubicBezTo>
                <a:lnTo>
                  <a:pt x="1447318" y="698863"/>
                </a:lnTo>
                <a:lnTo>
                  <a:pt x="2193594" y="678620"/>
                </a:lnTo>
                <a:lnTo>
                  <a:pt x="2175185" y="0"/>
                </a:lnTo>
                <a:cubicBezTo>
                  <a:pt x="2362624" y="115865"/>
                  <a:pt x="2489536" y="321015"/>
                  <a:pt x="2495958" y="557775"/>
                </a:cubicBezTo>
                <a:cubicBezTo>
                  <a:pt x="2503894" y="850332"/>
                  <a:pt x="2325511" y="1104670"/>
                  <a:pt x="2067679" y="1204735"/>
                </a:cubicBezTo>
                <a:lnTo>
                  <a:pt x="2087796" y="1946367"/>
                </a:lnTo>
                <a:lnTo>
                  <a:pt x="4285801" y="1895627"/>
                </a:lnTo>
                <a:lnTo>
                  <a:pt x="4285801" y="2543859"/>
                </a:lnTo>
                <a:lnTo>
                  <a:pt x="2102637" y="2493462"/>
                </a:lnTo>
                <a:lnTo>
                  <a:pt x="2130160" y="3508110"/>
                </a:lnTo>
                <a:cubicBezTo>
                  <a:pt x="2393037" y="3594051"/>
                  <a:pt x="2584946" y="3838344"/>
                  <a:pt x="2592882" y="4130902"/>
                </a:cubicBezTo>
                <a:cubicBezTo>
                  <a:pt x="2599304" y="4367662"/>
                  <a:pt x="2483700" y="4579391"/>
                  <a:pt x="2302820" y="4705247"/>
                </a:cubicBezTo>
                <a:lnTo>
                  <a:pt x="2284411" y="4026626"/>
                </a:lnTo>
                <a:lnTo>
                  <a:pt x="1538135" y="4046869"/>
                </a:lnTo>
                <a:lnTo>
                  <a:pt x="1556544" y="4725490"/>
                </a:lnTo>
                <a:cubicBezTo>
                  <a:pt x="1509684" y="4696524"/>
                  <a:pt x="1466607" y="4661977"/>
                  <a:pt x="1428251" y="4622752"/>
                </a:cubicBezTo>
                <a:close/>
                <a:moveTo>
                  <a:pt x="44807" y="3562389"/>
                </a:moveTo>
                <a:cubicBezTo>
                  <a:pt x="25255" y="3542837"/>
                  <a:pt x="13162" y="3515827"/>
                  <a:pt x="13162" y="3485992"/>
                </a:cubicBezTo>
                <a:lnTo>
                  <a:pt x="13162" y="3053842"/>
                </a:lnTo>
                <a:cubicBezTo>
                  <a:pt x="13162" y="2994173"/>
                  <a:pt x="61534" y="2945801"/>
                  <a:pt x="121203" y="2945801"/>
                </a:cubicBezTo>
                <a:lnTo>
                  <a:pt x="757287" y="2945801"/>
                </a:lnTo>
                <a:cubicBezTo>
                  <a:pt x="816956" y="2945801"/>
                  <a:pt x="865328" y="2994173"/>
                  <a:pt x="865328" y="3053842"/>
                </a:cubicBezTo>
                <a:lnTo>
                  <a:pt x="865328" y="3485992"/>
                </a:lnTo>
                <a:cubicBezTo>
                  <a:pt x="865328" y="3545662"/>
                  <a:pt x="816956" y="3594033"/>
                  <a:pt x="757287" y="3594033"/>
                </a:cubicBezTo>
                <a:lnTo>
                  <a:pt x="121203" y="3594033"/>
                </a:lnTo>
                <a:cubicBezTo>
                  <a:pt x="91368" y="3594033"/>
                  <a:pt x="64358" y="3581940"/>
                  <a:pt x="44807" y="35623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ounded Rectangle 1">
            <a:extLst>
              <a:ext uri="{FF2B5EF4-FFF2-40B4-BE49-F238E27FC236}">
                <a16:creationId xmlns:a16="http://schemas.microsoft.com/office/drawing/2014/main" id="{C1D92D2B-3E21-4253-8008-406A41FF863F}"/>
              </a:ext>
            </a:extLst>
          </p:cNvPr>
          <p:cNvSpPr>
            <a:spLocks noChangeAspect="1"/>
          </p:cNvSpPr>
          <p:nvPr/>
        </p:nvSpPr>
        <p:spPr>
          <a:xfrm>
            <a:off x="5775852" y="3184108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4846</Words>
  <Application>Microsoft Office PowerPoint</Application>
  <PresentationFormat>Widescreen</PresentationFormat>
  <Paragraphs>470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Brush Script Std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59</cp:revision>
  <dcterms:created xsi:type="dcterms:W3CDTF">2020-01-20T05:08:25Z</dcterms:created>
  <dcterms:modified xsi:type="dcterms:W3CDTF">2020-09-08T01:15:42Z</dcterms:modified>
</cp:coreProperties>
</file>