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157240"/>
            <a:ext cx="9144000" cy="129618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530126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2" name="TextBox 11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020187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 OF YOUR PRESENTATION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6876320" y="395885"/>
            <a:ext cx="1865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787540" y="2239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30218" y="2239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157240"/>
            <a:ext cx="9144000" cy="129618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H="1">
            <a:off x="2714610" y="1857364"/>
            <a:ext cx="6429387" cy="3000396"/>
          </a:xfrm>
          <a:prstGeom prst="rect">
            <a:avLst/>
          </a:prstGeom>
          <a:gradFill flip="none" rotWithShape="1">
            <a:gsLst>
              <a:gs pos="10000">
                <a:schemeClr val="bg1">
                  <a:alpha val="6000"/>
                </a:schemeClr>
              </a:gs>
              <a:gs pos="0">
                <a:schemeClr val="bg1">
                  <a:alpha val="0"/>
                </a:schemeClr>
              </a:gs>
              <a:gs pos="47000">
                <a:schemeClr val="tx1">
                  <a:gamma/>
                  <a:tint val="0"/>
                  <a:invGamma/>
                  <a:alpha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546794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THANK YOU</a:t>
            </a:r>
          </a:p>
        </p:txBody>
      </p:sp>
      <p:sp>
        <p:nvSpPr>
          <p:cNvPr id="12" name="TextBox 11">
            <a:hlinkClick r:id="rId3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6876320" y="395885"/>
            <a:ext cx="18650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rgbClr val="0070C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95415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38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 PowerPoint Templates Design-pptx</dc:title>
  <dc:creator>ALLPPT.COM</dc:creator>
  <cp:lastModifiedBy>Registered User</cp:lastModifiedBy>
  <cp:revision>16</cp:revision>
  <dcterms:created xsi:type="dcterms:W3CDTF">2010-08-13T12:38:04Z</dcterms:created>
  <dcterms:modified xsi:type="dcterms:W3CDTF">2014-02-13T17:40:31Z</dcterms:modified>
</cp:coreProperties>
</file>