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21" y="-7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" y="0"/>
            <a:ext cx="3854185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884368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91886" y="4403888"/>
            <a:ext cx="3602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91886" y="3325738"/>
            <a:ext cx="360266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20" name="TextBox 19">
            <a:hlinkClick r:id="rId4"/>
          </p:cNvPr>
          <p:cNvSpPr txBox="1"/>
          <p:nvPr/>
        </p:nvSpPr>
        <p:spPr>
          <a:xfrm>
            <a:off x="191886" y="4876006"/>
            <a:ext cx="3588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29</cp:revision>
  <dcterms:created xsi:type="dcterms:W3CDTF">2014-04-01T16:27:38Z</dcterms:created>
  <dcterms:modified xsi:type="dcterms:W3CDTF">2016-03-28T00:49:12Z</dcterms:modified>
</cp:coreProperties>
</file>