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165132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675729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576" y="429994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2014-07-15T01:05:10Z</dcterms:modified>
</cp:coreProperties>
</file>