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73163"/>
            <a:ext cx="9144000" cy="1896810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08512" y="2818651"/>
            <a:ext cx="421196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4608512" y="1810539"/>
            <a:ext cx="421196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39" y="195486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272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20</cp:revision>
  <dcterms:created xsi:type="dcterms:W3CDTF">2014-04-01T16:27:38Z</dcterms:created>
  <dcterms:modified xsi:type="dcterms:W3CDTF">2015-01-14T00:16:02Z</dcterms:modified>
</cp:coreProperties>
</file>