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264" y="2998693"/>
            <a:ext cx="8678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OF </a:t>
            </a:r>
            <a:r>
              <a:rPr kumimoji="0" lang="en-US" altLang="ko-KR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YOUR PRESENTATION </a:t>
            </a:r>
            <a:r>
              <a:rPr kumimoji="0" lang="en-US" altLang="ko-KR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HERE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5544" y="2348310"/>
            <a:ext cx="8698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00034" y="357166"/>
            <a:ext cx="86439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75310" y="2348880"/>
            <a:ext cx="87686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Ocean-Water -PowerPoint-Templates-Design-pptx</dc:title>
  <dc:creator>ALLPPT.COM</dc:creator>
  <cp:lastModifiedBy>Registered User</cp:lastModifiedBy>
  <cp:revision>7</cp:revision>
  <dcterms:created xsi:type="dcterms:W3CDTF">2012-06-17T02:17:13Z</dcterms:created>
  <dcterms:modified xsi:type="dcterms:W3CDTF">2014-02-13T08:34:39Z</dcterms:modified>
</cp:coreProperties>
</file>