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5977" y="2755255"/>
            <a:ext cx="428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55976" y="1779662"/>
            <a:ext cx="42839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43800" y="36319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2014-07-08T22:17:22Z</dcterms:modified>
</cp:coreProperties>
</file>